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5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6CA96-C5E8-45E9-8F95-89399E1C5712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87B86-B75B-4E67-A2EA-4CD96911ACA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87B86-B75B-4E67-A2EA-4CD96911ACAC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1118DEED-31D7-435F-889E-9BE4ED4E2C05}" type="datetimeFigureOut">
              <a:rPr lang="en-US" smtClean="0"/>
              <a:t>9/30/2008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08F1D7B-5287-4DCC-842C-0D62D443932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2.5: Piecewise-Defined 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September 30, 2008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piece-wise function?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 function that has different formula for different parts of its domain.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f(x) = { x+1  if x&lt;0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{1 	if 0≤ x &lt; 4</a:t>
            </a:r>
          </a:p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	{2x-4 if x≥4</a:t>
            </a:r>
            <a:endParaRPr lang="en-US" dirty="0"/>
          </a:p>
        </p:txBody>
      </p:sp>
      <p:sp>
        <p:nvSpPr>
          <p:cNvPr id="4" name="SMARTPenAnnotation33"/>
          <p:cNvSpPr/>
          <p:nvPr/>
        </p:nvSpPr>
        <p:spPr>
          <a:xfrm>
            <a:off x="6264267" y="3063285"/>
            <a:ext cx="273693" cy="617175"/>
          </a:xfrm>
          <a:custGeom>
            <a:avLst/>
            <a:gdLst/>
            <a:ahLst/>
            <a:cxnLst/>
            <a:rect l="0" t="0" r="0" b="0"/>
            <a:pathLst>
              <a:path w="273693" h="617175">
                <a:moveTo>
                  <a:pt x="273692" y="91394"/>
                </a:moveTo>
                <a:lnTo>
                  <a:pt x="267625" y="85327"/>
                </a:lnTo>
                <a:lnTo>
                  <a:pt x="265837" y="82269"/>
                </a:lnTo>
                <a:lnTo>
                  <a:pt x="262733" y="70594"/>
                </a:lnTo>
                <a:lnTo>
                  <a:pt x="261307" y="69907"/>
                </a:lnTo>
                <a:lnTo>
                  <a:pt x="256334" y="69144"/>
                </a:lnTo>
                <a:lnTo>
                  <a:pt x="254500" y="67671"/>
                </a:lnTo>
                <a:lnTo>
                  <a:pt x="253277" y="65419"/>
                </a:lnTo>
                <a:lnTo>
                  <a:pt x="252463" y="62648"/>
                </a:lnTo>
                <a:lnTo>
                  <a:pt x="250649" y="60800"/>
                </a:lnTo>
                <a:lnTo>
                  <a:pt x="248171" y="59568"/>
                </a:lnTo>
                <a:lnTo>
                  <a:pt x="245248" y="58747"/>
                </a:lnTo>
                <a:lnTo>
                  <a:pt x="238613" y="54448"/>
                </a:lnTo>
                <a:lnTo>
                  <a:pt x="235067" y="51523"/>
                </a:lnTo>
                <a:lnTo>
                  <a:pt x="232702" y="48304"/>
                </a:lnTo>
                <a:lnTo>
                  <a:pt x="228104" y="37705"/>
                </a:lnTo>
                <a:lnTo>
                  <a:pt x="222527" y="30279"/>
                </a:lnTo>
                <a:lnTo>
                  <a:pt x="219262" y="27791"/>
                </a:lnTo>
                <a:lnTo>
                  <a:pt x="215816" y="26132"/>
                </a:lnTo>
                <a:lnTo>
                  <a:pt x="212248" y="25026"/>
                </a:lnTo>
                <a:lnTo>
                  <a:pt x="209869" y="23019"/>
                </a:lnTo>
                <a:lnTo>
                  <a:pt x="208284" y="20411"/>
                </a:lnTo>
                <a:lnTo>
                  <a:pt x="207227" y="17402"/>
                </a:lnTo>
                <a:lnTo>
                  <a:pt x="205252" y="15396"/>
                </a:lnTo>
                <a:lnTo>
                  <a:pt x="202666" y="14059"/>
                </a:lnTo>
                <a:lnTo>
                  <a:pt x="195135" y="11303"/>
                </a:lnTo>
                <a:lnTo>
                  <a:pt x="189571" y="8790"/>
                </a:lnTo>
                <a:lnTo>
                  <a:pt x="183322" y="5845"/>
                </a:lnTo>
                <a:lnTo>
                  <a:pt x="176615" y="3881"/>
                </a:lnTo>
                <a:lnTo>
                  <a:pt x="169605" y="2573"/>
                </a:lnTo>
                <a:lnTo>
                  <a:pt x="162391" y="1700"/>
                </a:lnTo>
                <a:lnTo>
                  <a:pt x="156311" y="1118"/>
                </a:lnTo>
                <a:lnTo>
                  <a:pt x="150988" y="730"/>
                </a:lnTo>
                <a:lnTo>
                  <a:pt x="146170" y="472"/>
                </a:lnTo>
                <a:lnTo>
                  <a:pt x="137429" y="184"/>
                </a:lnTo>
                <a:lnTo>
                  <a:pt x="121470" y="0"/>
                </a:lnTo>
                <a:lnTo>
                  <a:pt x="115061" y="1255"/>
                </a:lnTo>
                <a:lnTo>
                  <a:pt x="106978" y="3361"/>
                </a:lnTo>
                <a:lnTo>
                  <a:pt x="97780" y="6036"/>
                </a:lnTo>
                <a:lnTo>
                  <a:pt x="90377" y="9089"/>
                </a:lnTo>
                <a:lnTo>
                  <a:pt x="84173" y="12394"/>
                </a:lnTo>
                <a:lnTo>
                  <a:pt x="78766" y="15867"/>
                </a:lnTo>
                <a:lnTo>
                  <a:pt x="73891" y="19453"/>
                </a:lnTo>
                <a:lnTo>
                  <a:pt x="69371" y="23114"/>
                </a:lnTo>
                <a:lnTo>
                  <a:pt x="65089" y="26824"/>
                </a:lnTo>
                <a:lnTo>
                  <a:pt x="56943" y="37720"/>
                </a:lnTo>
                <a:lnTo>
                  <a:pt x="49089" y="49759"/>
                </a:lnTo>
                <a:lnTo>
                  <a:pt x="41366" y="59343"/>
                </a:lnTo>
                <a:lnTo>
                  <a:pt x="33699" y="67836"/>
                </a:lnTo>
                <a:lnTo>
                  <a:pt x="29877" y="71879"/>
                </a:lnTo>
                <a:lnTo>
                  <a:pt x="27329" y="77114"/>
                </a:lnTo>
                <a:lnTo>
                  <a:pt x="24497" y="89704"/>
                </a:lnTo>
                <a:lnTo>
                  <a:pt x="22472" y="99158"/>
                </a:lnTo>
                <a:lnTo>
                  <a:pt x="13555" y="136734"/>
                </a:lnTo>
                <a:lnTo>
                  <a:pt x="6523" y="165309"/>
                </a:lnTo>
                <a:lnTo>
                  <a:pt x="4139" y="177500"/>
                </a:lnTo>
                <a:lnTo>
                  <a:pt x="2550" y="188168"/>
                </a:lnTo>
                <a:lnTo>
                  <a:pt x="1491" y="197820"/>
                </a:lnTo>
                <a:lnTo>
                  <a:pt x="785" y="208065"/>
                </a:lnTo>
                <a:lnTo>
                  <a:pt x="314" y="218705"/>
                </a:lnTo>
                <a:lnTo>
                  <a:pt x="0" y="229608"/>
                </a:lnTo>
                <a:lnTo>
                  <a:pt x="1061" y="245767"/>
                </a:lnTo>
                <a:lnTo>
                  <a:pt x="3038" y="265430"/>
                </a:lnTo>
                <a:lnTo>
                  <a:pt x="5626" y="287428"/>
                </a:lnTo>
                <a:lnTo>
                  <a:pt x="6082" y="305903"/>
                </a:lnTo>
                <a:lnTo>
                  <a:pt x="5115" y="322030"/>
                </a:lnTo>
                <a:lnTo>
                  <a:pt x="3201" y="336592"/>
                </a:lnTo>
                <a:lnTo>
                  <a:pt x="1925" y="348840"/>
                </a:lnTo>
                <a:lnTo>
                  <a:pt x="1074" y="359544"/>
                </a:lnTo>
                <a:lnTo>
                  <a:pt x="507" y="369221"/>
                </a:lnTo>
                <a:lnTo>
                  <a:pt x="1399" y="379482"/>
                </a:lnTo>
                <a:lnTo>
                  <a:pt x="3263" y="390133"/>
                </a:lnTo>
                <a:lnTo>
                  <a:pt x="5776" y="401043"/>
                </a:lnTo>
                <a:lnTo>
                  <a:pt x="7452" y="413397"/>
                </a:lnTo>
                <a:lnTo>
                  <a:pt x="8569" y="426713"/>
                </a:lnTo>
                <a:lnTo>
                  <a:pt x="9314" y="440670"/>
                </a:lnTo>
                <a:lnTo>
                  <a:pt x="11079" y="455055"/>
                </a:lnTo>
                <a:lnTo>
                  <a:pt x="13527" y="469725"/>
                </a:lnTo>
                <a:lnTo>
                  <a:pt x="16429" y="484585"/>
                </a:lnTo>
                <a:lnTo>
                  <a:pt x="18363" y="497031"/>
                </a:lnTo>
                <a:lnTo>
                  <a:pt x="19653" y="507869"/>
                </a:lnTo>
                <a:lnTo>
                  <a:pt x="20513" y="517634"/>
                </a:lnTo>
                <a:lnTo>
                  <a:pt x="22356" y="527954"/>
                </a:lnTo>
                <a:lnTo>
                  <a:pt x="24855" y="538644"/>
                </a:lnTo>
                <a:lnTo>
                  <a:pt x="27790" y="549581"/>
                </a:lnTo>
                <a:lnTo>
                  <a:pt x="31053" y="565119"/>
                </a:lnTo>
                <a:lnTo>
                  <a:pt x="33772" y="577529"/>
                </a:lnTo>
                <a:lnTo>
                  <a:pt x="39215" y="591511"/>
                </a:lnTo>
                <a:lnTo>
                  <a:pt x="43932" y="610788"/>
                </a:lnTo>
                <a:lnTo>
                  <a:pt x="45092" y="61717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34"/>
          <p:cNvSpPr/>
          <p:nvPr/>
        </p:nvSpPr>
        <p:spPr>
          <a:xfrm>
            <a:off x="6126479" y="3445378"/>
            <a:ext cx="331472" cy="52202"/>
          </a:xfrm>
          <a:custGeom>
            <a:avLst/>
            <a:gdLst/>
            <a:ahLst/>
            <a:cxnLst/>
            <a:rect l="0" t="0" r="0" b="0"/>
            <a:pathLst>
              <a:path w="331472" h="52202">
                <a:moveTo>
                  <a:pt x="0" y="52201"/>
                </a:moveTo>
                <a:lnTo>
                  <a:pt x="15909" y="52201"/>
                </a:lnTo>
                <a:lnTo>
                  <a:pt x="22037" y="50931"/>
                </a:lnTo>
                <a:lnTo>
                  <a:pt x="29931" y="48815"/>
                </a:lnTo>
                <a:lnTo>
                  <a:pt x="39004" y="46134"/>
                </a:lnTo>
                <a:lnTo>
                  <a:pt x="46323" y="44346"/>
                </a:lnTo>
                <a:lnTo>
                  <a:pt x="52472" y="43155"/>
                </a:lnTo>
                <a:lnTo>
                  <a:pt x="57842" y="42360"/>
                </a:lnTo>
                <a:lnTo>
                  <a:pt x="63961" y="41831"/>
                </a:lnTo>
                <a:lnTo>
                  <a:pt x="70581" y="41477"/>
                </a:lnTo>
                <a:lnTo>
                  <a:pt x="77534" y="41242"/>
                </a:lnTo>
                <a:lnTo>
                  <a:pt x="87250" y="39815"/>
                </a:lnTo>
                <a:lnTo>
                  <a:pt x="98807" y="37594"/>
                </a:lnTo>
                <a:lnTo>
                  <a:pt x="111592" y="34843"/>
                </a:lnTo>
                <a:lnTo>
                  <a:pt x="122655" y="31739"/>
                </a:lnTo>
                <a:lnTo>
                  <a:pt x="132570" y="28400"/>
                </a:lnTo>
                <a:lnTo>
                  <a:pt x="141720" y="24904"/>
                </a:lnTo>
                <a:lnTo>
                  <a:pt x="150360" y="22573"/>
                </a:lnTo>
                <a:lnTo>
                  <a:pt x="158660" y="21019"/>
                </a:lnTo>
                <a:lnTo>
                  <a:pt x="166734" y="19983"/>
                </a:lnTo>
                <a:lnTo>
                  <a:pt x="174656" y="18023"/>
                </a:lnTo>
                <a:lnTo>
                  <a:pt x="182478" y="15446"/>
                </a:lnTo>
                <a:lnTo>
                  <a:pt x="190232" y="12458"/>
                </a:lnTo>
                <a:lnTo>
                  <a:pt x="197941" y="10466"/>
                </a:lnTo>
                <a:lnTo>
                  <a:pt x="205621" y="9138"/>
                </a:lnTo>
                <a:lnTo>
                  <a:pt x="213280" y="8252"/>
                </a:lnTo>
                <a:lnTo>
                  <a:pt x="223467" y="7662"/>
                </a:lnTo>
                <a:lnTo>
                  <a:pt x="248333" y="7006"/>
                </a:lnTo>
                <a:lnTo>
                  <a:pt x="262075" y="5561"/>
                </a:lnTo>
                <a:lnTo>
                  <a:pt x="276317" y="3328"/>
                </a:lnTo>
                <a:lnTo>
                  <a:pt x="290892" y="569"/>
                </a:lnTo>
                <a:lnTo>
                  <a:pt x="301878" y="0"/>
                </a:lnTo>
                <a:lnTo>
                  <a:pt x="310473" y="890"/>
                </a:lnTo>
                <a:lnTo>
                  <a:pt x="331471" y="648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5"/>
          <p:cNvSpPr/>
          <p:nvPr/>
        </p:nvSpPr>
        <p:spPr>
          <a:xfrm>
            <a:off x="6549689" y="3086100"/>
            <a:ext cx="159721" cy="571501"/>
          </a:xfrm>
          <a:custGeom>
            <a:avLst/>
            <a:gdLst/>
            <a:ahLst/>
            <a:cxnLst/>
            <a:rect l="0" t="0" r="0" b="0"/>
            <a:pathLst>
              <a:path w="159721" h="571501">
                <a:moveTo>
                  <a:pt x="159720" y="0"/>
                </a:moveTo>
                <a:lnTo>
                  <a:pt x="153653" y="12135"/>
                </a:lnTo>
                <a:lnTo>
                  <a:pt x="150595" y="16980"/>
                </a:lnTo>
                <a:lnTo>
                  <a:pt x="147287" y="21480"/>
                </a:lnTo>
                <a:lnTo>
                  <a:pt x="143812" y="25750"/>
                </a:lnTo>
                <a:lnTo>
                  <a:pt x="126403" y="50814"/>
                </a:lnTo>
                <a:lnTo>
                  <a:pt x="114649" y="68166"/>
                </a:lnTo>
                <a:lnTo>
                  <a:pt x="104273" y="84814"/>
                </a:lnTo>
                <a:lnTo>
                  <a:pt x="94816" y="100992"/>
                </a:lnTo>
                <a:lnTo>
                  <a:pt x="78804" y="129975"/>
                </a:lnTo>
                <a:lnTo>
                  <a:pt x="67454" y="151323"/>
                </a:lnTo>
                <a:lnTo>
                  <a:pt x="63919" y="161842"/>
                </a:lnTo>
                <a:lnTo>
                  <a:pt x="61563" y="172664"/>
                </a:lnTo>
                <a:lnTo>
                  <a:pt x="59992" y="183689"/>
                </a:lnTo>
                <a:lnTo>
                  <a:pt x="56406" y="196119"/>
                </a:lnTo>
                <a:lnTo>
                  <a:pt x="51473" y="209486"/>
                </a:lnTo>
                <a:lnTo>
                  <a:pt x="45646" y="223477"/>
                </a:lnTo>
                <a:lnTo>
                  <a:pt x="40491" y="236615"/>
                </a:lnTo>
                <a:lnTo>
                  <a:pt x="31376" y="261372"/>
                </a:lnTo>
                <a:lnTo>
                  <a:pt x="28438" y="272038"/>
                </a:lnTo>
                <a:lnTo>
                  <a:pt x="26478" y="281688"/>
                </a:lnTo>
                <a:lnTo>
                  <a:pt x="25173" y="290662"/>
                </a:lnTo>
                <a:lnTo>
                  <a:pt x="21761" y="302995"/>
                </a:lnTo>
                <a:lnTo>
                  <a:pt x="16948" y="317566"/>
                </a:lnTo>
                <a:lnTo>
                  <a:pt x="11199" y="333631"/>
                </a:lnTo>
                <a:lnTo>
                  <a:pt x="7366" y="346880"/>
                </a:lnTo>
                <a:lnTo>
                  <a:pt x="4810" y="358253"/>
                </a:lnTo>
                <a:lnTo>
                  <a:pt x="3107" y="368375"/>
                </a:lnTo>
                <a:lnTo>
                  <a:pt x="1972" y="377663"/>
                </a:lnTo>
                <a:lnTo>
                  <a:pt x="710" y="394757"/>
                </a:lnTo>
                <a:lnTo>
                  <a:pt x="149" y="410821"/>
                </a:lnTo>
                <a:lnTo>
                  <a:pt x="0" y="418660"/>
                </a:lnTo>
                <a:lnTo>
                  <a:pt x="3220" y="434144"/>
                </a:lnTo>
                <a:lnTo>
                  <a:pt x="5857" y="441829"/>
                </a:lnTo>
                <a:lnTo>
                  <a:pt x="8885" y="452033"/>
                </a:lnTo>
                <a:lnTo>
                  <a:pt x="19214" y="489394"/>
                </a:lnTo>
                <a:lnTo>
                  <a:pt x="26577" y="513418"/>
                </a:lnTo>
                <a:lnTo>
                  <a:pt x="30696" y="530023"/>
                </a:lnTo>
                <a:lnTo>
                  <a:pt x="31793" y="536228"/>
                </a:lnTo>
                <a:lnTo>
                  <a:pt x="35066" y="541635"/>
                </a:lnTo>
                <a:lnTo>
                  <a:pt x="39788" y="546510"/>
                </a:lnTo>
                <a:lnTo>
                  <a:pt x="53480" y="557391"/>
                </a:lnTo>
                <a:lnTo>
                  <a:pt x="55874" y="559554"/>
                </a:lnTo>
                <a:lnTo>
                  <a:pt x="61919" y="565344"/>
                </a:lnTo>
                <a:lnTo>
                  <a:pt x="65310" y="567395"/>
                </a:lnTo>
                <a:lnTo>
                  <a:pt x="68840" y="568764"/>
                </a:lnTo>
                <a:lnTo>
                  <a:pt x="91141" y="5715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6"/>
          <p:cNvSpPr/>
          <p:nvPr/>
        </p:nvSpPr>
        <p:spPr>
          <a:xfrm>
            <a:off x="6679219" y="3394709"/>
            <a:ext cx="201641" cy="217171"/>
          </a:xfrm>
          <a:custGeom>
            <a:avLst/>
            <a:gdLst/>
            <a:ahLst/>
            <a:cxnLst/>
            <a:rect l="0" t="0" r="0" b="0"/>
            <a:pathLst>
              <a:path w="201641" h="217171">
                <a:moveTo>
                  <a:pt x="7331" y="0"/>
                </a:moveTo>
                <a:lnTo>
                  <a:pt x="1263" y="0"/>
                </a:lnTo>
                <a:lnTo>
                  <a:pt x="746" y="1270"/>
                </a:lnTo>
                <a:lnTo>
                  <a:pt x="1670" y="3387"/>
                </a:lnTo>
                <a:lnTo>
                  <a:pt x="3557" y="6069"/>
                </a:lnTo>
                <a:lnTo>
                  <a:pt x="3545" y="10396"/>
                </a:lnTo>
                <a:lnTo>
                  <a:pt x="2267" y="15821"/>
                </a:lnTo>
                <a:lnTo>
                  <a:pt x="145" y="21977"/>
                </a:lnTo>
                <a:lnTo>
                  <a:pt x="0" y="27352"/>
                </a:lnTo>
                <a:lnTo>
                  <a:pt x="1174" y="32205"/>
                </a:lnTo>
                <a:lnTo>
                  <a:pt x="3225" y="36710"/>
                </a:lnTo>
                <a:lnTo>
                  <a:pt x="5864" y="40984"/>
                </a:lnTo>
                <a:lnTo>
                  <a:pt x="8893" y="45102"/>
                </a:lnTo>
                <a:lnTo>
                  <a:pt x="12182" y="49119"/>
                </a:lnTo>
                <a:lnTo>
                  <a:pt x="15645" y="53066"/>
                </a:lnTo>
                <a:lnTo>
                  <a:pt x="19224" y="56967"/>
                </a:lnTo>
                <a:lnTo>
                  <a:pt x="26586" y="64689"/>
                </a:lnTo>
                <a:lnTo>
                  <a:pt x="45458" y="83810"/>
                </a:lnTo>
                <a:lnTo>
                  <a:pt x="50529" y="87623"/>
                </a:lnTo>
                <a:lnTo>
                  <a:pt x="56449" y="91435"/>
                </a:lnTo>
                <a:lnTo>
                  <a:pt x="62936" y="95247"/>
                </a:lnTo>
                <a:lnTo>
                  <a:pt x="69801" y="101598"/>
                </a:lnTo>
                <a:lnTo>
                  <a:pt x="76918" y="109642"/>
                </a:lnTo>
                <a:lnTo>
                  <a:pt x="84202" y="118815"/>
                </a:lnTo>
                <a:lnTo>
                  <a:pt x="90329" y="126200"/>
                </a:lnTo>
                <a:lnTo>
                  <a:pt x="95682" y="132393"/>
                </a:lnTo>
                <a:lnTo>
                  <a:pt x="100522" y="137792"/>
                </a:lnTo>
                <a:lnTo>
                  <a:pt x="107558" y="143932"/>
                </a:lnTo>
                <a:lnTo>
                  <a:pt x="116060" y="150565"/>
                </a:lnTo>
                <a:lnTo>
                  <a:pt x="125536" y="157526"/>
                </a:lnTo>
                <a:lnTo>
                  <a:pt x="133124" y="163438"/>
                </a:lnTo>
                <a:lnTo>
                  <a:pt x="139453" y="168649"/>
                </a:lnTo>
                <a:lnTo>
                  <a:pt x="144942" y="173392"/>
                </a:lnTo>
                <a:lnTo>
                  <a:pt x="149872" y="176555"/>
                </a:lnTo>
                <a:lnTo>
                  <a:pt x="154428" y="178663"/>
                </a:lnTo>
                <a:lnTo>
                  <a:pt x="158735" y="180069"/>
                </a:lnTo>
                <a:lnTo>
                  <a:pt x="162878" y="182276"/>
                </a:lnTo>
                <a:lnTo>
                  <a:pt x="166908" y="185018"/>
                </a:lnTo>
                <a:lnTo>
                  <a:pt x="170865" y="188115"/>
                </a:lnTo>
                <a:lnTo>
                  <a:pt x="174774" y="191450"/>
                </a:lnTo>
                <a:lnTo>
                  <a:pt x="178650" y="194944"/>
                </a:lnTo>
                <a:lnTo>
                  <a:pt x="182503" y="198542"/>
                </a:lnTo>
                <a:lnTo>
                  <a:pt x="185072" y="202212"/>
                </a:lnTo>
                <a:lnTo>
                  <a:pt x="186785" y="205928"/>
                </a:lnTo>
                <a:lnTo>
                  <a:pt x="201640" y="2171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7"/>
          <p:cNvSpPr/>
          <p:nvPr/>
        </p:nvSpPr>
        <p:spPr>
          <a:xfrm>
            <a:off x="6686550" y="3383279"/>
            <a:ext cx="182881" cy="251461"/>
          </a:xfrm>
          <a:custGeom>
            <a:avLst/>
            <a:gdLst/>
            <a:ahLst/>
            <a:cxnLst/>
            <a:rect l="0" t="0" r="0" b="0"/>
            <a:pathLst>
              <a:path w="182881" h="251461">
                <a:moveTo>
                  <a:pt x="182880" y="0"/>
                </a:moveTo>
                <a:lnTo>
                  <a:pt x="117423" y="65457"/>
                </a:lnTo>
                <a:lnTo>
                  <a:pt x="111302" y="72848"/>
                </a:lnTo>
                <a:lnTo>
                  <a:pt x="105951" y="80316"/>
                </a:lnTo>
                <a:lnTo>
                  <a:pt x="101114" y="87834"/>
                </a:lnTo>
                <a:lnTo>
                  <a:pt x="96619" y="95386"/>
                </a:lnTo>
                <a:lnTo>
                  <a:pt x="92353" y="102961"/>
                </a:lnTo>
                <a:lnTo>
                  <a:pt x="88239" y="110551"/>
                </a:lnTo>
                <a:lnTo>
                  <a:pt x="81685" y="120691"/>
                </a:lnTo>
                <a:lnTo>
                  <a:pt x="73507" y="132531"/>
                </a:lnTo>
                <a:lnTo>
                  <a:pt x="64244" y="145504"/>
                </a:lnTo>
                <a:lnTo>
                  <a:pt x="56799" y="156693"/>
                </a:lnTo>
                <a:lnTo>
                  <a:pt x="50566" y="166692"/>
                </a:lnTo>
                <a:lnTo>
                  <a:pt x="45140" y="175898"/>
                </a:lnTo>
                <a:lnTo>
                  <a:pt x="40254" y="183306"/>
                </a:lnTo>
                <a:lnTo>
                  <a:pt x="35726" y="189514"/>
                </a:lnTo>
                <a:lnTo>
                  <a:pt x="31437" y="194923"/>
                </a:lnTo>
                <a:lnTo>
                  <a:pt x="28578" y="199799"/>
                </a:lnTo>
                <a:lnTo>
                  <a:pt x="26672" y="204319"/>
                </a:lnTo>
                <a:lnTo>
                  <a:pt x="25401" y="208603"/>
                </a:lnTo>
                <a:lnTo>
                  <a:pt x="23283" y="212729"/>
                </a:lnTo>
                <a:lnTo>
                  <a:pt x="20603" y="216749"/>
                </a:lnTo>
                <a:lnTo>
                  <a:pt x="17545" y="220700"/>
                </a:lnTo>
                <a:lnTo>
                  <a:pt x="14236" y="224603"/>
                </a:lnTo>
                <a:lnTo>
                  <a:pt x="10760" y="228476"/>
                </a:lnTo>
                <a:lnTo>
                  <a:pt x="7174" y="232327"/>
                </a:lnTo>
                <a:lnTo>
                  <a:pt x="4782" y="236165"/>
                </a:lnTo>
                <a:lnTo>
                  <a:pt x="3188" y="239994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8"/>
          <p:cNvSpPr/>
          <p:nvPr/>
        </p:nvSpPr>
        <p:spPr>
          <a:xfrm>
            <a:off x="6949440" y="3166109"/>
            <a:ext cx="221149" cy="491492"/>
          </a:xfrm>
          <a:custGeom>
            <a:avLst/>
            <a:gdLst/>
            <a:ahLst/>
            <a:cxnLst/>
            <a:rect l="0" t="0" r="0" b="0"/>
            <a:pathLst>
              <a:path w="221149" h="491492">
                <a:moveTo>
                  <a:pt x="0" y="0"/>
                </a:moveTo>
                <a:lnTo>
                  <a:pt x="12135" y="0"/>
                </a:lnTo>
                <a:lnTo>
                  <a:pt x="18250" y="1270"/>
                </a:lnTo>
                <a:lnTo>
                  <a:pt x="24866" y="3387"/>
                </a:lnTo>
                <a:lnTo>
                  <a:pt x="31818" y="6068"/>
                </a:lnTo>
                <a:lnTo>
                  <a:pt x="37722" y="9126"/>
                </a:lnTo>
                <a:lnTo>
                  <a:pt x="42927" y="12434"/>
                </a:lnTo>
                <a:lnTo>
                  <a:pt x="47669" y="15910"/>
                </a:lnTo>
                <a:lnTo>
                  <a:pt x="54639" y="19496"/>
                </a:lnTo>
                <a:lnTo>
                  <a:pt x="63095" y="23158"/>
                </a:lnTo>
                <a:lnTo>
                  <a:pt x="72543" y="26869"/>
                </a:lnTo>
                <a:lnTo>
                  <a:pt x="82652" y="33153"/>
                </a:lnTo>
                <a:lnTo>
                  <a:pt x="93202" y="41152"/>
                </a:lnTo>
                <a:lnTo>
                  <a:pt x="104044" y="50295"/>
                </a:lnTo>
                <a:lnTo>
                  <a:pt x="113813" y="57660"/>
                </a:lnTo>
                <a:lnTo>
                  <a:pt x="122865" y="63840"/>
                </a:lnTo>
                <a:lnTo>
                  <a:pt x="131440" y="69230"/>
                </a:lnTo>
                <a:lnTo>
                  <a:pt x="139697" y="75364"/>
                </a:lnTo>
                <a:lnTo>
                  <a:pt x="147741" y="81993"/>
                </a:lnTo>
                <a:lnTo>
                  <a:pt x="155643" y="88952"/>
                </a:lnTo>
                <a:lnTo>
                  <a:pt x="162182" y="96131"/>
                </a:lnTo>
                <a:lnTo>
                  <a:pt x="167811" y="103458"/>
                </a:lnTo>
                <a:lnTo>
                  <a:pt x="172834" y="110882"/>
                </a:lnTo>
                <a:lnTo>
                  <a:pt x="177452" y="118371"/>
                </a:lnTo>
                <a:lnTo>
                  <a:pt x="181802" y="125904"/>
                </a:lnTo>
                <a:lnTo>
                  <a:pt x="185970" y="133467"/>
                </a:lnTo>
                <a:lnTo>
                  <a:pt x="203975" y="168380"/>
                </a:lnTo>
                <a:lnTo>
                  <a:pt x="209643" y="183374"/>
                </a:lnTo>
                <a:lnTo>
                  <a:pt x="214691" y="199720"/>
                </a:lnTo>
                <a:lnTo>
                  <a:pt x="219327" y="216966"/>
                </a:lnTo>
                <a:lnTo>
                  <a:pt x="221148" y="231004"/>
                </a:lnTo>
                <a:lnTo>
                  <a:pt x="221092" y="242903"/>
                </a:lnTo>
                <a:lnTo>
                  <a:pt x="219784" y="253376"/>
                </a:lnTo>
                <a:lnTo>
                  <a:pt x="217642" y="264167"/>
                </a:lnTo>
                <a:lnTo>
                  <a:pt x="214945" y="275172"/>
                </a:lnTo>
                <a:lnTo>
                  <a:pt x="211877" y="286318"/>
                </a:lnTo>
                <a:lnTo>
                  <a:pt x="209831" y="296289"/>
                </a:lnTo>
                <a:lnTo>
                  <a:pt x="208468" y="305476"/>
                </a:lnTo>
                <a:lnTo>
                  <a:pt x="207558" y="314141"/>
                </a:lnTo>
                <a:lnTo>
                  <a:pt x="205682" y="323727"/>
                </a:lnTo>
                <a:lnTo>
                  <a:pt x="203161" y="333928"/>
                </a:lnTo>
                <a:lnTo>
                  <a:pt x="200211" y="344539"/>
                </a:lnTo>
                <a:lnTo>
                  <a:pt x="196974" y="354153"/>
                </a:lnTo>
                <a:lnTo>
                  <a:pt x="193545" y="363102"/>
                </a:lnTo>
                <a:lnTo>
                  <a:pt x="189990" y="371608"/>
                </a:lnTo>
                <a:lnTo>
                  <a:pt x="186350" y="379819"/>
                </a:lnTo>
                <a:lnTo>
                  <a:pt x="178918" y="395715"/>
                </a:lnTo>
                <a:lnTo>
                  <a:pt x="150128" y="454050"/>
                </a:lnTo>
                <a:lnTo>
                  <a:pt x="144536" y="463990"/>
                </a:lnTo>
                <a:lnTo>
                  <a:pt x="139537" y="471887"/>
                </a:lnTo>
                <a:lnTo>
                  <a:pt x="128456" y="487618"/>
                </a:lnTo>
                <a:lnTo>
                  <a:pt x="126278" y="488909"/>
                </a:lnTo>
                <a:lnTo>
                  <a:pt x="120470" y="490343"/>
                </a:lnTo>
                <a:lnTo>
                  <a:pt x="113655" y="490980"/>
                </a:lnTo>
                <a:lnTo>
                  <a:pt x="102869" y="4914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9"/>
          <p:cNvSpPr/>
          <p:nvPr/>
        </p:nvSpPr>
        <p:spPr>
          <a:xfrm>
            <a:off x="7326630" y="3371850"/>
            <a:ext cx="205740" cy="22860"/>
          </a:xfrm>
          <a:custGeom>
            <a:avLst/>
            <a:gdLst/>
            <a:ahLst/>
            <a:cxnLst/>
            <a:rect l="0" t="0" r="0" b="0"/>
            <a:pathLst>
              <a:path w="205740" h="22860">
                <a:moveTo>
                  <a:pt x="0" y="22859"/>
                </a:moveTo>
                <a:lnTo>
                  <a:pt x="12136" y="22859"/>
                </a:lnTo>
                <a:lnTo>
                  <a:pt x="20790" y="21589"/>
                </a:lnTo>
                <a:lnTo>
                  <a:pt x="31640" y="19473"/>
                </a:lnTo>
                <a:lnTo>
                  <a:pt x="43953" y="16792"/>
                </a:lnTo>
                <a:lnTo>
                  <a:pt x="54702" y="15004"/>
                </a:lnTo>
                <a:lnTo>
                  <a:pt x="64408" y="13813"/>
                </a:lnTo>
                <a:lnTo>
                  <a:pt x="73419" y="13018"/>
                </a:lnTo>
                <a:lnTo>
                  <a:pt x="81965" y="11219"/>
                </a:lnTo>
                <a:lnTo>
                  <a:pt x="90204" y="8749"/>
                </a:lnTo>
                <a:lnTo>
                  <a:pt x="98236" y="5832"/>
                </a:lnTo>
                <a:lnTo>
                  <a:pt x="107400" y="3888"/>
                </a:lnTo>
                <a:lnTo>
                  <a:pt x="117321" y="2592"/>
                </a:lnTo>
                <a:lnTo>
                  <a:pt x="127743" y="1728"/>
                </a:lnTo>
                <a:lnTo>
                  <a:pt x="141042" y="1151"/>
                </a:lnTo>
                <a:lnTo>
                  <a:pt x="20573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0"/>
          <p:cNvSpPr/>
          <p:nvPr/>
        </p:nvSpPr>
        <p:spPr>
          <a:xfrm>
            <a:off x="7349490" y="3440429"/>
            <a:ext cx="171451" cy="34292"/>
          </a:xfrm>
          <a:custGeom>
            <a:avLst/>
            <a:gdLst/>
            <a:ahLst/>
            <a:cxnLst/>
            <a:rect l="0" t="0" r="0" b="0"/>
            <a:pathLst>
              <a:path w="171451" h="34292">
                <a:moveTo>
                  <a:pt x="0" y="34291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3"/>
                </a:lnTo>
                <a:lnTo>
                  <a:pt x="25750" y="24449"/>
                </a:lnTo>
                <a:lnTo>
                  <a:pt x="29867" y="23920"/>
                </a:lnTo>
                <a:lnTo>
                  <a:pt x="33881" y="23566"/>
                </a:lnTo>
                <a:lnTo>
                  <a:pt x="37827" y="23331"/>
                </a:lnTo>
                <a:lnTo>
                  <a:pt x="45598" y="23070"/>
                </a:lnTo>
                <a:lnTo>
                  <a:pt x="49449" y="23000"/>
                </a:lnTo>
                <a:lnTo>
                  <a:pt x="54556" y="21684"/>
                </a:lnTo>
                <a:lnTo>
                  <a:pt x="60500" y="19536"/>
                </a:lnTo>
                <a:lnTo>
                  <a:pt x="67003" y="16834"/>
                </a:lnTo>
                <a:lnTo>
                  <a:pt x="73879" y="15032"/>
                </a:lnTo>
                <a:lnTo>
                  <a:pt x="81002" y="13832"/>
                </a:lnTo>
                <a:lnTo>
                  <a:pt x="88291" y="13031"/>
                </a:lnTo>
                <a:lnTo>
                  <a:pt x="116710" y="875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"/>
          <p:cNvSpPr/>
          <p:nvPr/>
        </p:nvSpPr>
        <p:spPr>
          <a:xfrm>
            <a:off x="7520940" y="344042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2"/>
          <p:cNvSpPr/>
          <p:nvPr/>
        </p:nvSpPr>
        <p:spPr>
          <a:xfrm>
            <a:off x="7693575" y="2800879"/>
            <a:ext cx="393586" cy="1873314"/>
          </a:xfrm>
          <a:custGeom>
            <a:avLst/>
            <a:gdLst/>
            <a:ahLst/>
            <a:cxnLst/>
            <a:rect l="0" t="0" r="0" b="0"/>
            <a:pathLst>
              <a:path w="393586" h="1873314">
                <a:moveTo>
                  <a:pt x="353144" y="170921"/>
                </a:moveTo>
                <a:lnTo>
                  <a:pt x="380013" y="117184"/>
                </a:lnTo>
                <a:lnTo>
                  <a:pt x="384136" y="105551"/>
                </a:lnTo>
                <a:lnTo>
                  <a:pt x="387238" y="94877"/>
                </a:lnTo>
                <a:lnTo>
                  <a:pt x="392851" y="81667"/>
                </a:lnTo>
                <a:lnTo>
                  <a:pt x="393585" y="75858"/>
                </a:lnTo>
                <a:lnTo>
                  <a:pt x="392805" y="70716"/>
                </a:lnTo>
                <a:lnTo>
                  <a:pt x="389822" y="61615"/>
                </a:lnTo>
                <a:lnTo>
                  <a:pt x="388496" y="53337"/>
                </a:lnTo>
                <a:lnTo>
                  <a:pt x="386872" y="49351"/>
                </a:lnTo>
                <a:lnTo>
                  <a:pt x="378519" y="37675"/>
                </a:lnTo>
                <a:lnTo>
                  <a:pt x="368001" y="26171"/>
                </a:lnTo>
                <a:lnTo>
                  <a:pt x="360593" y="18534"/>
                </a:lnTo>
                <a:lnTo>
                  <a:pt x="356840" y="15989"/>
                </a:lnTo>
                <a:lnTo>
                  <a:pt x="345490" y="11138"/>
                </a:lnTo>
                <a:lnTo>
                  <a:pt x="334084" y="3492"/>
                </a:lnTo>
                <a:lnTo>
                  <a:pt x="326470" y="1258"/>
                </a:lnTo>
                <a:lnTo>
                  <a:pt x="315466" y="265"/>
                </a:lnTo>
                <a:lnTo>
                  <a:pt x="308976" y="0"/>
                </a:lnTo>
                <a:lnTo>
                  <a:pt x="303379" y="1093"/>
                </a:lnTo>
                <a:lnTo>
                  <a:pt x="293773" y="5695"/>
                </a:lnTo>
                <a:lnTo>
                  <a:pt x="281884" y="11974"/>
                </a:lnTo>
                <a:lnTo>
                  <a:pt x="275157" y="15426"/>
                </a:lnTo>
                <a:lnTo>
                  <a:pt x="264297" y="22648"/>
                </a:lnTo>
                <a:lnTo>
                  <a:pt x="253967" y="30092"/>
                </a:lnTo>
                <a:lnTo>
                  <a:pt x="247656" y="33855"/>
                </a:lnTo>
                <a:lnTo>
                  <a:pt x="240908" y="37633"/>
                </a:lnTo>
                <a:lnTo>
                  <a:pt x="230025" y="45218"/>
                </a:lnTo>
                <a:lnTo>
                  <a:pt x="225345" y="49019"/>
                </a:lnTo>
                <a:lnTo>
                  <a:pt x="216758" y="60015"/>
                </a:lnTo>
                <a:lnTo>
                  <a:pt x="204784" y="80486"/>
                </a:lnTo>
                <a:lnTo>
                  <a:pt x="193193" y="102638"/>
                </a:lnTo>
                <a:lnTo>
                  <a:pt x="185535" y="120253"/>
                </a:lnTo>
                <a:lnTo>
                  <a:pt x="174083" y="156190"/>
                </a:lnTo>
                <a:lnTo>
                  <a:pt x="163917" y="184054"/>
                </a:lnTo>
                <a:lnTo>
                  <a:pt x="160340" y="209666"/>
                </a:lnTo>
                <a:lnTo>
                  <a:pt x="159034" y="256879"/>
                </a:lnTo>
                <a:lnTo>
                  <a:pt x="167907" y="308864"/>
                </a:lnTo>
                <a:lnTo>
                  <a:pt x="169799" y="353955"/>
                </a:lnTo>
                <a:lnTo>
                  <a:pt x="176195" y="406340"/>
                </a:lnTo>
                <a:lnTo>
                  <a:pt x="180065" y="451918"/>
                </a:lnTo>
                <a:lnTo>
                  <a:pt x="181373" y="506531"/>
                </a:lnTo>
                <a:lnTo>
                  <a:pt x="181652" y="598782"/>
                </a:lnTo>
                <a:lnTo>
                  <a:pt x="175615" y="637631"/>
                </a:lnTo>
                <a:lnTo>
                  <a:pt x="163466" y="684891"/>
                </a:lnTo>
                <a:lnTo>
                  <a:pt x="152976" y="741076"/>
                </a:lnTo>
                <a:lnTo>
                  <a:pt x="147309" y="760574"/>
                </a:lnTo>
                <a:lnTo>
                  <a:pt x="139721" y="779922"/>
                </a:lnTo>
                <a:lnTo>
                  <a:pt x="130852" y="799172"/>
                </a:lnTo>
                <a:lnTo>
                  <a:pt x="121130" y="818355"/>
                </a:lnTo>
                <a:lnTo>
                  <a:pt x="113378" y="834953"/>
                </a:lnTo>
                <a:lnTo>
                  <a:pt x="101378" y="863556"/>
                </a:lnTo>
                <a:lnTo>
                  <a:pt x="95130" y="875248"/>
                </a:lnTo>
                <a:lnTo>
                  <a:pt x="88425" y="885582"/>
                </a:lnTo>
                <a:lnTo>
                  <a:pt x="81415" y="895011"/>
                </a:lnTo>
                <a:lnTo>
                  <a:pt x="70239" y="908875"/>
                </a:lnTo>
                <a:lnTo>
                  <a:pt x="59768" y="921810"/>
                </a:lnTo>
                <a:lnTo>
                  <a:pt x="53421" y="930594"/>
                </a:lnTo>
                <a:lnTo>
                  <a:pt x="46649" y="940259"/>
                </a:lnTo>
                <a:lnTo>
                  <a:pt x="35737" y="954385"/>
                </a:lnTo>
                <a:lnTo>
                  <a:pt x="31050" y="959930"/>
                </a:lnTo>
                <a:lnTo>
                  <a:pt x="19068" y="969478"/>
                </a:lnTo>
                <a:lnTo>
                  <a:pt x="0" y="981691"/>
                </a:lnTo>
                <a:lnTo>
                  <a:pt x="874" y="981944"/>
                </a:lnTo>
                <a:lnTo>
                  <a:pt x="11404" y="982351"/>
                </a:lnTo>
                <a:lnTo>
                  <a:pt x="31782" y="982431"/>
                </a:lnTo>
                <a:lnTo>
                  <a:pt x="38573" y="983707"/>
                </a:lnTo>
                <a:lnTo>
                  <a:pt x="45640" y="985829"/>
                </a:lnTo>
                <a:lnTo>
                  <a:pt x="52891" y="988512"/>
                </a:lnTo>
                <a:lnTo>
                  <a:pt x="64335" y="994881"/>
                </a:lnTo>
                <a:lnTo>
                  <a:pt x="73655" y="1001945"/>
                </a:lnTo>
                <a:lnTo>
                  <a:pt x="82030" y="1009318"/>
                </a:lnTo>
                <a:lnTo>
                  <a:pt x="93372" y="1020215"/>
                </a:lnTo>
                <a:lnTo>
                  <a:pt x="121351" y="1047907"/>
                </a:lnTo>
                <a:lnTo>
                  <a:pt x="128765" y="1057838"/>
                </a:lnTo>
                <a:lnTo>
                  <a:pt x="136249" y="1069539"/>
                </a:lnTo>
                <a:lnTo>
                  <a:pt x="143777" y="1082419"/>
                </a:lnTo>
                <a:lnTo>
                  <a:pt x="152143" y="1103505"/>
                </a:lnTo>
                <a:lnTo>
                  <a:pt x="163581" y="1143805"/>
                </a:lnTo>
                <a:lnTo>
                  <a:pt x="168284" y="1177156"/>
                </a:lnTo>
                <a:lnTo>
                  <a:pt x="163610" y="1229371"/>
                </a:lnTo>
                <a:lnTo>
                  <a:pt x="157570" y="1271263"/>
                </a:lnTo>
                <a:lnTo>
                  <a:pt x="143345" y="1366313"/>
                </a:lnTo>
                <a:lnTo>
                  <a:pt x="138158" y="1420038"/>
                </a:lnTo>
                <a:lnTo>
                  <a:pt x="127280" y="1472324"/>
                </a:lnTo>
                <a:lnTo>
                  <a:pt x="116607" y="1516641"/>
                </a:lnTo>
                <a:lnTo>
                  <a:pt x="109163" y="1573352"/>
                </a:lnTo>
                <a:lnTo>
                  <a:pt x="103900" y="1628138"/>
                </a:lnTo>
                <a:lnTo>
                  <a:pt x="102122" y="1678530"/>
                </a:lnTo>
                <a:lnTo>
                  <a:pt x="101742" y="1736679"/>
                </a:lnTo>
                <a:lnTo>
                  <a:pt x="107769" y="1777143"/>
                </a:lnTo>
                <a:lnTo>
                  <a:pt x="117599" y="1809171"/>
                </a:lnTo>
                <a:lnTo>
                  <a:pt x="124844" y="1823168"/>
                </a:lnTo>
                <a:lnTo>
                  <a:pt x="128554" y="1828679"/>
                </a:lnTo>
                <a:lnTo>
                  <a:pt x="139450" y="1838188"/>
                </a:lnTo>
                <a:lnTo>
                  <a:pt x="151489" y="1846649"/>
                </a:lnTo>
                <a:lnTo>
                  <a:pt x="161074" y="1854642"/>
                </a:lnTo>
                <a:lnTo>
                  <a:pt x="169566" y="1862428"/>
                </a:lnTo>
                <a:lnTo>
                  <a:pt x="173609" y="1866282"/>
                </a:lnTo>
                <a:lnTo>
                  <a:pt x="178844" y="1868851"/>
                </a:lnTo>
                <a:lnTo>
                  <a:pt x="184874" y="1870564"/>
                </a:lnTo>
                <a:lnTo>
                  <a:pt x="191435" y="1871707"/>
                </a:lnTo>
                <a:lnTo>
                  <a:pt x="198347" y="1872468"/>
                </a:lnTo>
                <a:lnTo>
                  <a:pt x="205497" y="1872975"/>
                </a:lnTo>
                <a:lnTo>
                  <a:pt x="212802" y="1873313"/>
                </a:lnTo>
                <a:lnTo>
                  <a:pt x="218943" y="1872269"/>
                </a:lnTo>
                <a:lnTo>
                  <a:pt x="229153" y="1867722"/>
                </a:lnTo>
                <a:lnTo>
                  <a:pt x="240003" y="1864731"/>
                </a:lnTo>
                <a:lnTo>
                  <a:pt x="254857" y="1861468"/>
                </a:lnTo>
                <a:lnTo>
                  <a:pt x="272379" y="1858022"/>
                </a:lnTo>
                <a:lnTo>
                  <a:pt x="285331" y="1855725"/>
                </a:lnTo>
                <a:lnTo>
                  <a:pt x="295235" y="1854193"/>
                </a:lnTo>
                <a:lnTo>
                  <a:pt x="303108" y="1853172"/>
                </a:lnTo>
                <a:lnTo>
                  <a:pt x="315243" y="1848651"/>
                </a:lnTo>
                <a:lnTo>
                  <a:pt x="324869" y="1843678"/>
                </a:lnTo>
                <a:lnTo>
                  <a:pt x="333381" y="1841469"/>
                </a:lnTo>
                <a:lnTo>
                  <a:pt x="344784" y="1837099"/>
                </a:lnTo>
                <a:lnTo>
                  <a:pt x="364575" y="18282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f(x) = { x+1  if x&lt;0</a:t>
            </a:r>
          </a:p>
          <a:p>
            <a:pPr>
              <a:buNone/>
            </a:pPr>
            <a:r>
              <a:rPr lang="en-US" dirty="0" smtClean="0"/>
              <a:t>		{1 	if 0≤ x &lt; 4</a:t>
            </a:r>
          </a:p>
          <a:p>
            <a:pPr>
              <a:buNone/>
            </a:pPr>
            <a:r>
              <a:rPr lang="en-US" dirty="0" smtClean="0"/>
              <a:t>		{2x-4 if x≥4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coord_plane_3_nu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981200"/>
            <a:ext cx="3883279" cy="3895725"/>
          </a:xfrm>
          <a:prstGeom prst="rect">
            <a:avLst/>
          </a:prstGeom>
        </p:spPr>
      </p:pic>
      <p:sp>
        <p:nvSpPr>
          <p:cNvPr id="5" name="SMARTPenAnnotation0"/>
          <p:cNvSpPr/>
          <p:nvPr/>
        </p:nvSpPr>
        <p:spPr>
          <a:xfrm>
            <a:off x="2777489" y="1990422"/>
            <a:ext cx="1840232" cy="78408"/>
          </a:xfrm>
          <a:custGeom>
            <a:avLst/>
            <a:gdLst/>
            <a:ahLst/>
            <a:cxnLst/>
            <a:rect l="0" t="0" r="0" b="0"/>
            <a:pathLst>
              <a:path w="1840232" h="78408">
                <a:moveTo>
                  <a:pt x="0" y="78407"/>
                </a:moveTo>
                <a:lnTo>
                  <a:pt x="0" y="72340"/>
                </a:lnTo>
                <a:lnTo>
                  <a:pt x="1271" y="70552"/>
                </a:lnTo>
                <a:lnTo>
                  <a:pt x="3387" y="69361"/>
                </a:lnTo>
                <a:lnTo>
                  <a:pt x="6068" y="68566"/>
                </a:lnTo>
                <a:lnTo>
                  <a:pt x="60354" y="66996"/>
                </a:lnTo>
                <a:lnTo>
                  <a:pt x="94769" y="66978"/>
                </a:lnTo>
                <a:lnTo>
                  <a:pt x="100009" y="65708"/>
                </a:lnTo>
                <a:lnTo>
                  <a:pt x="106043" y="63591"/>
                </a:lnTo>
                <a:lnTo>
                  <a:pt x="112606" y="60910"/>
                </a:lnTo>
                <a:lnTo>
                  <a:pt x="118251" y="59123"/>
                </a:lnTo>
                <a:lnTo>
                  <a:pt x="127910" y="57136"/>
                </a:lnTo>
                <a:lnTo>
                  <a:pt x="182962" y="56018"/>
                </a:lnTo>
                <a:lnTo>
                  <a:pt x="256412" y="55589"/>
                </a:lnTo>
                <a:lnTo>
                  <a:pt x="273811" y="54305"/>
                </a:lnTo>
                <a:lnTo>
                  <a:pt x="344020" y="47701"/>
                </a:lnTo>
                <a:lnTo>
                  <a:pt x="492869" y="36577"/>
                </a:lnTo>
                <a:lnTo>
                  <a:pt x="534013" y="34416"/>
                </a:lnTo>
                <a:lnTo>
                  <a:pt x="588706" y="30069"/>
                </a:lnTo>
                <a:lnTo>
                  <a:pt x="646458" y="25174"/>
                </a:lnTo>
                <a:lnTo>
                  <a:pt x="684824" y="22998"/>
                </a:lnTo>
                <a:lnTo>
                  <a:pt x="700390" y="21148"/>
                </a:lnTo>
                <a:lnTo>
                  <a:pt x="714577" y="18644"/>
                </a:lnTo>
                <a:lnTo>
                  <a:pt x="727845" y="15705"/>
                </a:lnTo>
                <a:lnTo>
                  <a:pt x="740500" y="13746"/>
                </a:lnTo>
                <a:lnTo>
                  <a:pt x="764721" y="11569"/>
                </a:lnTo>
                <a:lnTo>
                  <a:pt x="817981" y="10344"/>
                </a:lnTo>
                <a:lnTo>
                  <a:pt x="882022" y="9980"/>
                </a:lnTo>
                <a:lnTo>
                  <a:pt x="1117329" y="0"/>
                </a:lnTo>
                <a:lnTo>
                  <a:pt x="1147476" y="736"/>
                </a:lnTo>
                <a:lnTo>
                  <a:pt x="1181544" y="2496"/>
                </a:lnTo>
                <a:lnTo>
                  <a:pt x="1246491" y="6569"/>
                </a:lnTo>
                <a:lnTo>
                  <a:pt x="1288057" y="8379"/>
                </a:lnTo>
                <a:lnTo>
                  <a:pt x="1332877" y="9398"/>
                </a:lnTo>
                <a:lnTo>
                  <a:pt x="1538722" y="9827"/>
                </a:lnTo>
                <a:lnTo>
                  <a:pt x="1588117" y="13214"/>
                </a:lnTo>
                <a:lnTo>
                  <a:pt x="1622625" y="15895"/>
                </a:lnTo>
                <a:lnTo>
                  <a:pt x="1650710" y="18953"/>
                </a:lnTo>
                <a:lnTo>
                  <a:pt x="1674514" y="22261"/>
                </a:lnTo>
                <a:lnTo>
                  <a:pt x="1710699" y="28054"/>
                </a:lnTo>
                <a:lnTo>
                  <a:pt x="1722126" y="29598"/>
                </a:lnTo>
                <a:lnTo>
                  <a:pt x="1731014" y="30628"/>
                </a:lnTo>
                <a:lnTo>
                  <a:pt x="1742020" y="28774"/>
                </a:lnTo>
                <a:lnTo>
                  <a:pt x="1754437" y="24999"/>
                </a:lnTo>
                <a:lnTo>
                  <a:pt x="1767795" y="19942"/>
                </a:lnTo>
                <a:lnTo>
                  <a:pt x="1777970" y="16570"/>
                </a:lnTo>
                <a:lnTo>
                  <a:pt x="1786023" y="14323"/>
                </a:lnTo>
                <a:lnTo>
                  <a:pt x="1792663" y="12824"/>
                </a:lnTo>
                <a:lnTo>
                  <a:pt x="1813713" y="10419"/>
                </a:lnTo>
                <a:lnTo>
                  <a:pt x="1840231" y="98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"/>
          <p:cNvSpPr/>
          <p:nvPr/>
        </p:nvSpPr>
        <p:spPr>
          <a:xfrm>
            <a:off x="5383589" y="537209"/>
            <a:ext cx="308552" cy="342901"/>
          </a:xfrm>
          <a:custGeom>
            <a:avLst/>
            <a:gdLst/>
            <a:ahLst/>
            <a:cxnLst/>
            <a:rect l="0" t="0" r="0" b="0"/>
            <a:pathLst>
              <a:path w="308552" h="342901">
                <a:moveTo>
                  <a:pt x="251401" y="0"/>
                </a:moveTo>
                <a:lnTo>
                  <a:pt x="239265" y="6068"/>
                </a:lnTo>
                <a:lnTo>
                  <a:pt x="229921" y="12434"/>
                </a:lnTo>
                <a:lnTo>
                  <a:pt x="221534" y="19496"/>
                </a:lnTo>
                <a:lnTo>
                  <a:pt x="213573" y="26869"/>
                </a:lnTo>
                <a:lnTo>
                  <a:pt x="201951" y="38159"/>
                </a:lnTo>
                <a:lnTo>
                  <a:pt x="196844" y="41950"/>
                </a:lnTo>
                <a:lnTo>
                  <a:pt x="190900" y="45747"/>
                </a:lnTo>
                <a:lnTo>
                  <a:pt x="184397" y="49548"/>
                </a:lnTo>
                <a:lnTo>
                  <a:pt x="178791" y="54622"/>
                </a:lnTo>
                <a:lnTo>
                  <a:pt x="173784" y="60545"/>
                </a:lnTo>
                <a:lnTo>
                  <a:pt x="169177" y="67033"/>
                </a:lnTo>
                <a:lnTo>
                  <a:pt x="160670" y="77630"/>
                </a:lnTo>
                <a:lnTo>
                  <a:pt x="156623" y="82233"/>
                </a:lnTo>
                <a:lnTo>
                  <a:pt x="151386" y="86572"/>
                </a:lnTo>
                <a:lnTo>
                  <a:pt x="145354" y="90735"/>
                </a:lnTo>
                <a:lnTo>
                  <a:pt x="138793" y="94780"/>
                </a:lnTo>
                <a:lnTo>
                  <a:pt x="130609" y="101287"/>
                </a:lnTo>
                <a:lnTo>
                  <a:pt x="121343" y="109435"/>
                </a:lnTo>
                <a:lnTo>
                  <a:pt x="102157" y="127378"/>
                </a:lnTo>
                <a:lnTo>
                  <a:pt x="85164" y="143819"/>
                </a:lnTo>
                <a:lnTo>
                  <a:pt x="77076" y="150490"/>
                </a:lnTo>
                <a:lnTo>
                  <a:pt x="69144" y="156207"/>
                </a:lnTo>
                <a:lnTo>
                  <a:pt x="61317" y="161288"/>
                </a:lnTo>
                <a:lnTo>
                  <a:pt x="54828" y="165945"/>
                </a:lnTo>
                <a:lnTo>
                  <a:pt x="49232" y="170320"/>
                </a:lnTo>
                <a:lnTo>
                  <a:pt x="39628" y="178568"/>
                </a:lnTo>
                <a:lnTo>
                  <a:pt x="31126" y="186467"/>
                </a:lnTo>
                <a:lnTo>
                  <a:pt x="27081" y="189082"/>
                </a:lnTo>
                <a:lnTo>
                  <a:pt x="19200" y="191987"/>
                </a:lnTo>
                <a:lnTo>
                  <a:pt x="11464" y="196664"/>
                </a:lnTo>
                <a:lnTo>
                  <a:pt x="7623" y="199690"/>
                </a:lnTo>
                <a:lnTo>
                  <a:pt x="5062" y="202977"/>
                </a:lnTo>
                <a:lnTo>
                  <a:pt x="3355" y="206438"/>
                </a:lnTo>
                <a:lnTo>
                  <a:pt x="615" y="215050"/>
                </a:lnTo>
                <a:lnTo>
                  <a:pt x="74" y="224607"/>
                </a:lnTo>
                <a:lnTo>
                  <a:pt x="0" y="226826"/>
                </a:lnTo>
                <a:lnTo>
                  <a:pt x="6740" y="231198"/>
                </a:lnTo>
                <a:lnTo>
                  <a:pt x="12094" y="234142"/>
                </a:lnTo>
                <a:lnTo>
                  <a:pt x="21429" y="240800"/>
                </a:lnTo>
                <a:lnTo>
                  <a:pt x="29811" y="247993"/>
                </a:lnTo>
                <a:lnTo>
                  <a:pt x="37770" y="255422"/>
                </a:lnTo>
                <a:lnTo>
                  <a:pt x="41670" y="257912"/>
                </a:lnTo>
                <a:lnTo>
                  <a:pt x="49391" y="260678"/>
                </a:lnTo>
                <a:lnTo>
                  <a:pt x="54497" y="261415"/>
                </a:lnTo>
                <a:lnTo>
                  <a:pt x="60441" y="261907"/>
                </a:lnTo>
                <a:lnTo>
                  <a:pt x="66944" y="262235"/>
                </a:lnTo>
                <a:lnTo>
                  <a:pt x="72550" y="263723"/>
                </a:lnTo>
                <a:lnTo>
                  <a:pt x="82165" y="268764"/>
                </a:lnTo>
                <a:lnTo>
                  <a:pt x="87777" y="270616"/>
                </a:lnTo>
                <a:lnTo>
                  <a:pt x="94058" y="271851"/>
                </a:lnTo>
                <a:lnTo>
                  <a:pt x="100785" y="272674"/>
                </a:lnTo>
                <a:lnTo>
                  <a:pt x="106541" y="273223"/>
                </a:lnTo>
                <a:lnTo>
                  <a:pt x="111648" y="273589"/>
                </a:lnTo>
                <a:lnTo>
                  <a:pt x="116322" y="273833"/>
                </a:lnTo>
                <a:lnTo>
                  <a:pt x="128289" y="274104"/>
                </a:lnTo>
                <a:lnTo>
                  <a:pt x="135036" y="274176"/>
                </a:lnTo>
                <a:lnTo>
                  <a:pt x="145884" y="275494"/>
                </a:lnTo>
                <a:lnTo>
                  <a:pt x="159466" y="277643"/>
                </a:lnTo>
                <a:lnTo>
                  <a:pt x="174871" y="280345"/>
                </a:lnTo>
                <a:lnTo>
                  <a:pt x="186411" y="283417"/>
                </a:lnTo>
                <a:lnTo>
                  <a:pt x="195374" y="286735"/>
                </a:lnTo>
                <a:lnTo>
                  <a:pt x="202620" y="290217"/>
                </a:lnTo>
                <a:lnTo>
                  <a:pt x="209990" y="292538"/>
                </a:lnTo>
                <a:lnTo>
                  <a:pt x="217443" y="294085"/>
                </a:lnTo>
                <a:lnTo>
                  <a:pt x="224953" y="295117"/>
                </a:lnTo>
                <a:lnTo>
                  <a:pt x="231229" y="297075"/>
                </a:lnTo>
                <a:lnTo>
                  <a:pt x="236683" y="299650"/>
                </a:lnTo>
                <a:lnTo>
                  <a:pt x="246129" y="304628"/>
                </a:lnTo>
                <a:lnTo>
                  <a:pt x="254561" y="306841"/>
                </a:lnTo>
                <a:lnTo>
                  <a:pt x="262542" y="311210"/>
                </a:lnTo>
                <a:lnTo>
                  <a:pt x="266449" y="314154"/>
                </a:lnTo>
                <a:lnTo>
                  <a:pt x="274175" y="317424"/>
                </a:lnTo>
                <a:lnTo>
                  <a:pt x="278013" y="318296"/>
                </a:lnTo>
                <a:lnTo>
                  <a:pt x="285665" y="322652"/>
                </a:lnTo>
                <a:lnTo>
                  <a:pt x="289484" y="325591"/>
                </a:lnTo>
                <a:lnTo>
                  <a:pt x="297113" y="328858"/>
                </a:lnTo>
                <a:lnTo>
                  <a:pt x="300926" y="329729"/>
                </a:lnTo>
                <a:lnTo>
                  <a:pt x="303467" y="331579"/>
                </a:lnTo>
                <a:lnTo>
                  <a:pt x="305162" y="334083"/>
                </a:lnTo>
                <a:lnTo>
                  <a:pt x="30855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"/>
          <p:cNvSpPr/>
          <p:nvPr/>
        </p:nvSpPr>
        <p:spPr>
          <a:xfrm>
            <a:off x="5875020" y="480059"/>
            <a:ext cx="525296" cy="342901"/>
          </a:xfrm>
          <a:custGeom>
            <a:avLst/>
            <a:gdLst/>
            <a:ahLst/>
            <a:cxnLst/>
            <a:rect l="0" t="0" r="0" b="0"/>
            <a:pathLst>
              <a:path w="525296" h="342901">
                <a:moveTo>
                  <a:pt x="0" y="0"/>
                </a:moveTo>
                <a:lnTo>
                  <a:pt x="12136" y="6068"/>
                </a:lnTo>
                <a:lnTo>
                  <a:pt x="28253" y="12434"/>
                </a:lnTo>
                <a:lnTo>
                  <a:pt x="37885" y="15909"/>
                </a:lnTo>
                <a:lnTo>
                  <a:pt x="51974" y="19771"/>
                </a:lnTo>
                <a:lnTo>
                  <a:pt x="63739" y="21487"/>
                </a:lnTo>
                <a:lnTo>
                  <a:pt x="77435" y="22250"/>
                </a:lnTo>
                <a:lnTo>
                  <a:pt x="85914" y="23724"/>
                </a:lnTo>
                <a:lnTo>
                  <a:pt x="95376" y="25976"/>
                </a:lnTo>
                <a:lnTo>
                  <a:pt x="105493" y="28747"/>
                </a:lnTo>
                <a:lnTo>
                  <a:pt x="114779" y="31865"/>
                </a:lnTo>
                <a:lnTo>
                  <a:pt x="123509" y="35214"/>
                </a:lnTo>
                <a:lnTo>
                  <a:pt x="131869" y="38716"/>
                </a:lnTo>
                <a:lnTo>
                  <a:pt x="143793" y="42321"/>
                </a:lnTo>
                <a:lnTo>
                  <a:pt x="158092" y="45994"/>
                </a:lnTo>
                <a:lnTo>
                  <a:pt x="173974" y="49713"/>
                </a:lnTo>
                <a:lnTo>
                  <a:pt x="187103" y="53462"/>
                </a:lnTo>
                <a:lnTo>
                  <a:pt x="198395" y="57232"/>
                </a:lnTo>
                <a:lnTo>
                  <a:pt x="208463" y="61015"/>
                </a:lnTo>
                <a:lnTo>
                  <a:pt x="217715" y="63537"/>
                </a:lnTo>
                <a:lnTo>
                  <a:pt x="226423" y="65218"/>
                </a:lnTo>
                <a:lnTo>
                  <a:pt x="234769" y="66339"/>
                </a:lnTo>
                <a:lnTo>
                  <a:pt x="249222" y="69626"/>
                </a:lnTo>
                <a:lnTo>
                  <a:pt x="288989" y="80052"/>
                </a:lnTo>
                <a:lnTo>
                  <a:pt x="308228" y="86388"/>
                </a:lnTo>
                <a:lnTo>
                  <a:pt x="326136" y="93152"/>
                </a:lnTo>
                <a:lnTo>
                  <a:pt x="343154" y="100202"/>
                </a:lnTo>
                <a:lnTo>
                  <a:pt x="358309" y="106171"/>
                </a:lnTo>
                <a:lnTo>
                  <a:pt x="385308" y="116191"/>
                </a:lnTo>
                <a:lnTo>
                  <a:pt x="396572" y="120641"/>
                </a:lnTo>
                <a:lnTo>
                  <a:pt x="406621" y="124877"/>
                </a:lnTo>
                <a:lnTo>
                  <a:pt x="415861" y="128972"/>
                </a:lnTo>
                <a:lnTo>
                  <a:pt x="424560" y="131701"/>
                </a:lnTo>
                <a:lnTo>
                  <a:pt x="432900" y="133521"/>
                </a:lnTo>
                <a:lnTo>
                  <a:pt x="448940" y="136813"/>
                </a:lnTo>
                <a:lnTo>
                  <a:pt x="464535" y="142509"/>
                </a:lnTo>
                <a:lnTo>
                  <a:pt x="476546" y="149274"/>
                </a:lnTo>
                <a:lnTo>
                  <a:pt x="486118" y="156514"/>
                </a:lnTo>
                <a:lnTo>
                  <a:pt x="497377" y="166461"/>
                </a:lnTo>
                <a:lnTo>
                  <a:pt x="508258" y="176861"/>
                </a:lnTo>
                <a:lnTo>
                  <a:pt x="520259" y="188792"/>
                </a:lnTo>
                <a:lnTo>
                  <a:pt x="522099" y="191901"/>
                </a:lnTo>
                <a:lnTo>
                  <a:pt x="524689" y="201076"/>
                </a:lnTo>
                <a:lnTo>
                  <a:pt x="525295" y="203667"/>
                </a:lnTo>
                <a:lnTo>
                  <a:pt x="524187" y="205628"/>
                </a:lnTo>
                <a:lnTo>
                  <a:pt x="516558" y="214456"/>
                </a:lnTo>
                <a:lnTo>
                  <a:pt x="509828" y="221467"/>
                </a:lnTo>
                <a:lnTo>
                  <a:pt x="506255" y="223845"/>
                </a:lnTo>
                <a:lnTo>
                  <a:pt x="491349" y="229731"/>
                </a:lnTo>
                <a:lnTo>
                  <a:pt x="469414" y="240110"/>
                </a:lnTo>
                <a:lnTo>
                  <a:pt x="455183" y="246433"/>
                </a:lnTo>
                <a:lnTo>
                  <a:pt x="422437" y="260233"/>
                </a:lnTo>
                <a:lnTo>
                  <a:pt x="409894" y="264929"/>
                </a:lnTo>
                <a:lnTo>
                  <a:pt x="400262" y="268059"/>
                </a:lnTo>
                <a:lnTo>
                  <a:pt x="392571" y="270146"/>
                </a:lnTo>
                <a:lnTo>
                  <a:pt x="373866" y="275852"/>
                </a:lnTo>
                <a:lnTo>
                  <a:pt x="363544" y="279151"/>
                </a:lnTo>
                <a:lnTo>
                  <a:pt x="349042" y="286431"/>
                </a:lnTo>
                <a:lnTo>
                  <a:pt x="331755" y="296364"/>
                </a:lnTo>
                <a:lnTo>
                  <a:pt x="285665" y="324536"/>
                </a:lnTo>
                <a:lnTo>
                  <a:pt x="275975" y="328388"/>
                </a:lnTo>
                <a:lnTo>
                  <a:pt x="271613" y="329416"/>
                </a:lnTo>
                <a:lnTo>
                  <a:pt x="268706" y="331371"/>
                </a:lnTo>
                <a:lnTo>
                  <a:pt x="266767" y="333944"/>
                </a:lnTo>
                <a:lnTo>
                  <a:pt x="26288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"/>
          <p:cNvSpPr/>
          <p:nvPr/>
        </p:nvSpPr>
        <p:spPr>
          <a:xfrm>
            <a:off x="5418309" y="1040130"/>
            <a:ext cx="136671" cy="491490"/>
          </a:xfrm>
          <a:custGeom>
            <a:avLst/>
            <a:gdLst/>
            <a:ahLst/>
            <a:cxnLst/>
            <a:rect l="0" t="0" r="0" b="0"/>
            <a:pathLst>
              <a:path w="136671" h="491490">
                <a:moveTo>
                  <a:pt x="136670" y="0"/>
                </a:moveTo>
                <a:lnTo>
                  <a:pt x="130603" y="6067"/>
                </a:lnTo>
                <a:lnTo>
                  <a:pt x="126275" y="12935"/>
                </a:lnTo>
                <a:lnTo>
                  <a:pt x="120850" y="22593"/>
                </a:lnTo>
                <a:lnTo>
                  <a:pt x="114694" y="34112"/>
                </a:lnTo>
                <a:lnTo>
                  <a:pt x="109319" y="43061"/>
                </a:lnTo>
                <a:lnTo>
                  <a:pt x="104467" y="50297"/>
                </a:lnTo>
                <a:lnTo>
                  <a:pt x="99961" y="56391"/>
                </a:lnTo>
                <a:lnTo>
                  <a:pt x="95688" y="62994"/>
                </a:lnTo>
                <a:lnTo>
                  <a:pt x="91569" y="69936"/>
                </a:lnTo>
                <a:lnTo>
                  <a:pt x="87552" y="77104"/>
                </a:lnTo>
                <a:lnTo>
                  <a:pt x="79704" y="91841"/>
                </a:lnTo>
                <a:lnTo>
                  <a:pt x="75832" y="99327"/>
                </a:lnTo>
                <a:lnTo>
                  <a:pt x="70712" y="110668"/>
                </a:lnTo>
                <a:lnTo>
                  <a:pt x="52640" y="153158"/>
                </a:lnTo>
                <a:lnTo>
                  <a:pt x="43020" y="174327"/>
                </a:lnTo>
                <a:lnTo>
                  <a:pt x="36137" y="192418"/>
                </a:lnTo>
                <a:lnTo>
                  <a:pt x="18329" y="242999"/>
                </a:lnTo>
                <a:lnTo>
                  <a:pt x="12056" y="263599"/>
                </a:lnTo>
                <a:lnTo>
                  <a:pt x="7874" y="279872"/>
                </a:lnTo>
                <a:lnTo>
                  <a:pt x="5086" y="293261"/>
                </a:lnTo>
                <a:lnTo>
                  <a:pt x="3228" y="304728"/>
                </a:lnTo>
                <a:lnTo>
                  <a:pt x="1988" y="314911"/>
                </a:lnTo>
                <a:lnTo>
                  <a:pt x="1162" y="324241"/>
                </a:lnTo>
                <a:lnTo>
                  <a:pt x="612" y="333000"/>
                </a:lnTo>
                <a:lnTo>
                  <a:pt x="0" y="349506"/>
                </a:lnTo>
                <a:lnTo>
                  <a:pt x="1107" y="356194"/>
                </a:lnTo>
                <a:lnTo>
                  <a:pt x="3115" y="361923"/>
                </a:lnTo>
                <a:lnTo>
                  <a:pt x="5723" y="367012"/>
                </a:lnTo>
                <a:lnTo>
                  <a:pt x="8622" y="379439"/>
                </a:lnTo>
                <a:lnTo>
                  <a:pt x="11180" y="394699"/>
                </a:lnTo>
                <a:lnTo>
                  <a:pt x="13640" y="404103"/>
                </a:lnTo>
                <a:lnTo>
                  <a:pt x="16551" y="414182"/>
                </a:lnTo>
                <a:lnTo>
                  <a:pt x="19761" y="422171"/>
                </a:lnTo>
                <a:lnTo>
                  <a:pt x="23171" y="428767"/>
                </a:lnTo>
                <a:lnTo>
                  <a:pt x="26714" y="434435"/>
                </a:lnTo>
                <a:lnTo>
                  <a:pt x="30346" y="438213"/>
                </a:lnTo>
                <a:lnTo>
                  <a:pt x="34038" y="440732"/>
                </a:lnTo>
                <a:lnTo>
                  <a:pt x="37769" y="442411"/>
                </a:lnTo>
                <a:lnTo>
                  <a:pt x="41526" y="444800"/>
                </a:lnTo>
                <a:lnTo>
                  <a:pt x="45300" y="447664"/>
                </a:lnTo>
                <a:lnTo>
                  <a:pt x="49087" y="450842"/>
                </a:lnTo>
                <a:lnTo>
                  <a:pt x="52882" y="455501"/>
                </a:lnTo>
                <a:lnTo>
                  <a:pt x="56682" y="461147"/>
                </a:lnTo>
                <a:lnTo>
                  <a:pt x="60484" y="467451"/>
                </a:lnTo>
                <a:lnTo>
                  <a:pt x="64290" y="471654"/>
                </a:lnTo>
                <a:lnTo>
                  <a:pt x="68097" y="474456"/>
                </a:lnTo>
                <a:lnTo>
                  <a:pt x="71905" y="476324"/>
                </a:lnTo>
                <a:lnTo>
                  <a:pt x="75713" y="477569"/>
                </a:lnTo>
                <a:lnTo>
                  <a:pt x="79523" y="478399"/>
                </a:lnTo>
                <a:lnTo>
                  <a:pt x="83332" y="478952"/>
                </a:lnTo>
                <a:lnTo>
                  <a:pt x="87141" y="480592"/>
                </a:lnTo>
                <a:lnTo>
                  <a:pt x="90951" y="482954"/>
                </a:lnTo>
                <a:lnTo>
                  <a:pt x="102381" y="4914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"/>
          <p:cNvSpPr/>
          <p:nvPr/>
        </p:nvSpPr>
        <p:spPr>
          <a:xfrm>
            <a:off x="6080759" y="925830"/>
            <a:ext cx="159491" cy="411320"/>
          </a:xfrm>
          <a:custGeom>
            <a:avLst/>
            <a:gdLst/>
            <a:ahLst/>
            <a:cxnLst/>
            <a:rect l="0" t="0" r="0" b="0"/>
            <a:pathLst>
              <a:path w="159491" h="411320">
                <a:moveTo>
                  <a:pt x="11430" y="0"/>
                </a:moveTo>
                <a:lnTo>
                  <a:pt x="23566" y="6067"/>
                </a:lnTo>
                <a:lnTo>
                  <a:pt x="28411" y="9125"/>
                </a:lnTo>
                <a:lnTo>
                  <a:pt x="32910" y="12433"/>
                </a:lnTo>
                <a:lnTo>
                  <a:pt x="37181" y="15908"/>
                </a:lnTo>
                <a:lnTo>
                  <a:pt x="41297" y="19496"/>
                </a:lnTo>
                <a:lnTo>
                  <a:pt x="45312" y="23157"/>
                </a:lnTo>
                <a:lnTo>
                  <a:pt x="53159" y="30612"/>
                </a:lnTo>
                <a:lnTo>
                  <a:pt x="103496" y="80647"/>
                </a:lnTo>
                <a:lnTo>
                  <a:pt x="108368" y="86785"/>
                </a:lnTo>
                <a:lnTo>
                  <a:pt x="112885" y="93416"/>
                </a:lnTo>
                <a:lnTo>
                  <a:pt x="117167" y="100377"/>
                </a:lnTo>
                <a:lnTo>
                  <a:pt x="121291" y="107558"/>
                </a:lnTo>
                <a:lnTo>
                  <a:pt x="129261" y="122310"/>
                </a:lnTo>
                <a:lnTo>
                  <a:pt x="133164" y="128530"/>
                </a:lnTo>
                <a:lnTo>
                  <a:pt x="137036" y="133946"/>
                </a:lnTo>
                <a:lnTo>
                  <a:pt x="140888" y="138827"/>
                </a:lnTo>
                <a:lnTo>
                  <a:pt x="143455" y="144621"/>
                </a:lnTo>
                <a:lnTo>
                  <a:pt x="145167" y="151024"/>
                </a:lnTo>
                <a:lnTo>
                  <a:pt x="146308" y="157833"/>
                </a:lnTo>
                <a:lnTo>
                  <a:pt x="148339" y="164912"/>
                </a:lnTo>
                <a:lnTo>
                  <a:pt x="150963" y="172171"/>
                </a:lnTo>
                <a:lnTo>
                  <a:pt x="153982" y="179550"/>
                </a:lnTo>
                <a:lnTo>
                  <a:pt x="155995" y="187010"/>
                </a:lnTo>
                <a:lnTo>
                  <a:pt x="157336" y="194523"/>
                </a:lnTo>
                <a:lnTo>
                  <a:pt x="158231" y="202072"/>
                </a:lnTo>
                <a:lnTo>
                  <a:pt x="158827" y="209644"/>
                </a:lnTo>
                <a:lnTo>
                  <a:pt x="159225" y="217233"/>
                </a:lnTo>
                <a:lnTo>
                  <a:pt x="159490" y="224832"/>
                </a:lnTo>
                <a:lnTo>
                  <a:pt x="158397" y="232438"/>
                </a:lnTo>
                <a:lnTo>
                  <a:pt x="156398" y="240048"/>
                </a:lnTo>
                <a:lnTo>
                  <a:pt x="153796" y="247662"/>
                </a:lnTo>
                <a:lnTo>
                  <a:pt x="150791" y="255278"/>
                </a:lnTo>
                <a:lnTo>
                  <a:pt x="147517" y="262895"/>
                </a:lnTo>
                <a:lnTo>
                  <a:pt x="144065" y="270513"/>
                </a:lnTo>
                <a:lnTo>
                  <a:pt x="140494" y="276862"/>
                </a:lnTo>
                <a:lnTo>
                  <a:pt x="136842" y="282364"/>
                </a:lnTo>
                <a:lnTo>
                  <a:pt x="133139" y="287303"/>
                </a:lnTo>
                <a:lnTo>
                  <a:pt x="129399" y="293135"/>
                </a:lnTo>
                <a:lnTo>
                  <a:pt x="125636" y="299563"/>
                </a:lnTo>
                <a:lnTo>
                  <a:pt x="121858" y="306389"/>
                </a:lnTo>
                <a:lnTo>
                  <a:pt x="114272" y="320746"/>
                </a:lnTo>
                <a:lnTo>
                  <a:pt x="110472" y="328130"/>
                </a:lnTo>
                <a:lnTo>
                  <a:pt x="106668" y="334323"/>
                </a:lnTo>
                <a:lnTo>
                  <a:pt x="102862" y="339722"/>
                </a:lnTo>
                <a:lnTo>
                  <a:pt x="99055" y="344591"/>
                </a:lnTo>
                <a:lnTo>
                  <a:pt x="93977" y="349107"/>
                </a:lnTo>
                <a:lnTo>
                  <a:pt x="88051" y="353388"/>
                </a:lnTo>
                <a:lnTo>
                  <a:pt x="73424" y="362801"/>
                </a:lnTo>
                <a:lnTo>
                  <a:pt x="54223" y="375451"/>
                </a:lnTo>
                <a:lnTo>
                  <a:pt x="46309" y="381111"/>
                </a:lnTo>
                <a:lnTo>
                  <a:pt x="39763" y="386154"/>
                </a:lnTo>
                <a:lnTo>
                  <a:pt x="34128" y="390786"/>
                </a:lnTo>
                <a:lnTo>
                  <a:pt x="29103" y="393874"/>
                </a:lnTo>
                <a:lnTo>
                  <a:pt x="24482" y="395932"/>
                </a:lnTo>
                <a:lnTo>
                  <a:pt x="20131" y="397305"/>
                </a:lnTo>
                <a:lnTo>
                  <a:pt x="17231" y="399490"/>
                </a:lnTo>
                <a:lnTo>
                  <a:pt x="15297" y="402216"/>
                </a:lnTo>
                <a:lnTo>
                  <a:pt x="14008" y="405304"/>
                </a:lnTo>
                <a:lnTo>
                  <a:pt x="11879" y="407362"/>
                </a:lnTo>
                <a:lnTo>
                  <a:pt x="9190" y="408735"/>
                </a:lnTo>
                <a:lnTo>
                  <a:pt x="538" y="411319"/>
                </a:lnTo>
                <a:lnTo>
                  <a:pt x="0" y="40004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5"/>
          <p:cNvSpPr/>
          <p:nvPr/>
        </p:nvSpPr>
        <p:spPr>
          <a:xfrm>
            <a:off x="5692628" y="1475028"/>
            <a:ext cx="199964" cy="216137"/>
          </a:xfrm>
          <a:custGeom>
            <a:avLst/>
            <a:gdLst/>
            <a:ahLst/>
            <a:cxnLst/>
            <a:rect l="0" t="0" r="0" b="0"/>
            <a:pathLst>
              <a:path w="199964" h="216137">
                <a:moveTo>
                  <a:pt x="90951" y="22301"/>
                </a:moveTo>
                <a:lnTo>
                  <a:pt x="78816" y="22301"/>
                </a:lnTo>
                <a:lnTo>
                  <a:pt x="73971" y="23572"/>
                </a:lnTo>
                <a:lnTo>
                  <a:pt x="69471" y="25688"/>
                </a:lnTo>
                <a:lnTo>
                  <a:pt x="65201" y="28369"/>
                </a:lnTo>
                <a:lnTo>
                  <a:pt x="61085" y="30157"/>
                </a:lnTo>
                <a:lnTo>
                  <a:pt x="57070" y="31348"/>
                </a:lnTo>
                <a:lnTo>
                  <a:pt x="53124" y="32143"/>
                </a:lnTo>
                <a:lnTo>
                  <a:pt x="49223" y="33942"/>
                </a:lnTo>
                <a:lnTo>
                  <a:pt x="45353" y="36412"/>
                </a:lnTo>
                <a:lnTo>
                  <a:pt x="41502" y="39328"/>
                </a:lnTo>
                <a:lnTo>
                  <a:pt x="37665" y="43813"/>
                </a:lnTo>
                <a:lnTo>
                  <a:pt x="33837" y="49342"/>
                </a:lnTo>
                <a:lnTo>
                  <a:pt x="30016" y="55569"/>
                </a:lnTo>
                <a:lnTo>
                  <a:pt x="26198" y="62260"/>
                </a:lnTo>
                <a:lnTo>
                  <a:pt x="18569" y="76467"/>
                </a:lnTo>
                <a:lnTo>
                  <a:pt x="16026" y="82542"/>
                </a:lnTo>
                <a:lnTo>
                  <a:pt x="14331" y="87862"/>
                </a:lnTo>
                <a:lnTo>
                  <a:pt x="13201" y="92678"/>
                </a:lnTo>
                <a:lnTo>
                  <a:pt x="12448" y="97159"/>
                </a:lnTo>
                <a:lnTo>
                  <a:pt x="11946" y="101417"/>
                </a:lnTo>
                <a:lnTo>
                  <a:pt x="11611" y="105525"/>
                </a:lnTo>
                <a:lnTo>
                  <a:pt x="10118" y="109534"/>
                </a:lnTo>
                <a:lnTo>
                  <a:pt x="7853" y="113476"/>
                </a:lnTo>
                <a:lnTo>
                  <a:pt x="5072" y="117375"/>
                </a:lnTo>
                <a:lnTo>
                  <a:pt x="3219" y="122514"/>
                </a:lnTo>
                <a:lnTo>
                  <a:pt x="1983" y="128480"/>
                </a:lnTo>
                <a:lnTo>
                  <a:pt x="1159" y="134997"/>
                </a:lnTo>
                <a:lnTo>
                  <a:pt x="610" y="140612"/>
                </a:lnTo>
                <a:lnTo>
                  <a:pt x="244" y="145625"/>
                </a:lnTo>
                <a:lnTo>
                  <a:pt x="0" y="150237"/>
                </a:lnTo>
                <a:lnTo>
                  <a:pt x="1107" y="155852"/>
                </a:lnTo>
                <a:lnTo>
                  <a:pt x="3115" y="162135"/>
                </a:lnTo>
                <a:lnTo>
                  <a:pt x="5724" y="168864"/>
                </a:lnTo>
                <a:lnTo>
                  <a:pt x="7463" y="174620"/>
                </a:lnTo>
                <a:lnTo>
                  <a:pt x="8623" y="179727"/>
                </a:lnTo>
                <a:lnTo>
                  <a:pt x="10483" y="190981"/>
                </a:lnTo>
                <a:lnTo>
                  <a:pt x="14125" y="195907"/>
                </a:lnTo>
                <a:lnTo>
                  <a:pt x="16873" y="198998"/>
                </a:lnTo>
                <a:lnTo>
                  <a:pt x="19976" y="201060"/>
                </a:lnTo>
                <a:lnTo>
                  <a:pt x="23315" y="202433"/>
                </a:lnTo>
                <a:lnTo>
                  <a:pt x="31730" y="204639"/>
                </a:lnTo>
                <a:lnTo>
                  <a:pt x="36268" y="204940"/>
                </a:lnTo>
                <a:lnTo>
                  <a:pt x="39256" y="205021"/>
                </a:lnTo>
                <a:lnTo>
                  <a:pt x="43788" y="206344"/>
                </a:lnTo>
                <a:lnTo>
                  <a:pt x="49349" y="208497"/>
                </a:lnTo>
                <a:lnTo>
                  <a:pt x="55597" y="211202"/>
                </a:lnTo>
                <a:lnTo>
                  <a:pt x="61032" y="213005"/>
                </a:lnTo>
                <a:lnTo>
                  <a:pt x="65925" y="214207"/>
                </a:lnTo>
                <a:lnTo>
                  <a:pt x="70457" y="215009"/>
                </a:lnTo>
                <a:lnTo>
                  <a:pt x="74749" y="215543"/>
                </a:lnTo>
                <a:lnTo>
                  <a:pt x="78880" y="215899"/>
                </a:lnTo>
                <a:lnTo>
                  <a:pt x="82903" y="216136"/>
                </a:lnTo>
                <a:lnTo>
                  <a:pt x="86856" y="215025"/>
                </a:lnTo>
                <a:lnTo>
                  <a:pt x="90762" y="213014"/>
                </a:lnTo>
                <a:lnTo>
                  <a:pt x="94635" y="210403"/>
                </a:lnTo>
                <a:lnTo>
                  <a:pt x="101027" y="207392"/>
                </a:lnTo>
                <a:lnTo>
                  <a:pt x="109099" y="204116"/>
                </a:lnTo>
                <a:lnTo>
                  <a:pt x="118290" y="200661"/>
                </a:lnTo>
                <a:lnTo>
                  <a:pt x="125687" y="197088"/>
                </a:lnTo>
                <a:lnTo>
                  <a:pt x="131888" y="193436"/>
                </a:lnTo>
                <a:lnTo>
                  <a:pt x="137293" y="189731"/>
                </a:lnTo>
                <a:lnTo>
                  <a:pt x="140896" y="185991"/>
                </a:lnTo>
                <a:lnTo>
                  <a:pt x="143297" y="182228"/>
                </a:lnTo>
                <a:lnTo>
                  <a:pt x="144899" y="178449"/>
                </a:lnTo>
                <a:lnTo>
                  <a:pt x="147236" y="174660"/>
                </a:lnTo>
                <a:lnTo>
                  <a:pt x="150065" y="170864"/>
                </a:lnTo>
                <a:lnTo>
                  <a:pt x="153220" y="167063"/>
                </a:lnTo>
                <a:lnTo>
                  <a:pt x="156594" y="164529"/>
                </a:lnTo>
                <a:lnTo>
                  <a:pt x="160113" y="162840"/>
                </a:lnTo>
                <a:lnTo>
                  <a:pt x="163729" y="161714"/>
                </a:lnTo>
                <a:lnTo>
                  <a:pt x="167410" y="159693"/>
                </a:lnTo>
                <a:lnTo>
                  <a:pt x="171134" y="157076"/>
                </a:lnTo>
                <a:lnTo>
                  <a:pt x="174886" y="154061"/>
                </a:lnTo>
                <a:lnTo>
                  <a:pt x="178658" y="149511"/>
                </a:lnTo>
                <a:lnTo>
                  <a:pt x="182442" y="143938"/>
                </a:lnTo>
                <a:lnTo>
                  <a:pt x="186236" y="137682"/>
                </a:lnTo>
                <a:lnTo>
                  <a:pt x="188764" y="130972"/>
                </a:lnTo>
                <a:lnTo>
                  <a:pt x="190450" y="123959"/>
                </a:lnTo>
                <a:lnTo>
                  <a:pt x="191574" y="116743"/>
                </a:lnTo>
                <a:lnTo>
                  <a:pt x="193593" y="109392"/>
                </a:lnTo>
                <a:lnTo>
                  <a:pt x="196209" y="101952"/>
                </a:lnTo>
                <a:lnTo>
                  <a:pt x="199223" y="94452"/>
                </a:lnTo>
                <a:lnTo>
                  <a:pt x="199963" y="86912"/>
                </a:lnTo>
                <a:lnTo>
                  <a:pt x="199186" y="79345"/>
                </a:lnTo>
                <a:lnTo>
                  <a:pt x="197398" y="71760"/>
                </a:lnTo>
                <a:lnTo>
                  <a:pt x="196205" y="65434"/>
                </a:lnTo>
                <a:lnTo>
                  <a:pt x="195411" y="59947"/>
                </a:lnTo>
                <a:lnTo>
                  <a:pt x="194881" y="55018"/>
                </a:lnTo>
                <a:lnTo>
                  <a:pt x="193258" y="50463"/>
                </a:lnTo>
                <a:lnTo>
                  <a:pt x="190906" y="46156"/>
                </a:lnTo>
                <a:lnTo>
                  <a:pt x="184074" y="36186"/>
                </a:lnTo>
                <a:lnTo>
                  <a:pt x="180973" y="32828"/>
                </a:lnTo>
                <a:lnTo>
                  <a:pt x="170754" y="22323"/>
                </a:lnTo>
                <a:lnTo>
                  <a:pt x="165743" y="18506"/>
                </a:lnTo>
                <a:lnTo>
                  <a:pt x="161132" y="15961"/>
                </a:lnTo>
                <a:lnTo>
                  <a:pt x="156789" y="14265"/>
                </a:lnTo>
                <a:lnTo>
                  <a:pt x="141803" y="8993"/>
                </a:lnTo>
                <a:lnTo>
                  <a:pt x="132472" y="5809"/>
                </a:lnTo>
                <a:lnTo>
                  <a:pt x="123712" y="3687"/>
                </a:lnTo>
                <a:lnTo>
                  <a:pt x="115332" y="2272"/>
                </a:lnTo>
                <a:lnTo>
                  <a:pt x="107205" y="1328"/>
                </a:lnTo>
                <a:lnTo>
                  <a:pt x="100518" y="699"/>
                </a:lnTo>
                <a:lnTo>
                  <a:pt x="94789" y="280"/>
                </a:lnTo>
                <a:lnTo>
                  <a:pt x="89700" y="0"/>
                </a:lnTo>
                <a:lnTo>
                  <a:pt x="85037" y="1084"/>
                </a:lnTo>
                <a:lnTo>
                  <a:pt x="80659" y="3077"/>
                </a:lnTo>
                <a:lnTo>
                  <a:pt x="76470" y="5675"/>
                </a:lnTo>
                <a:lnTo>
                  <a:pt x="72407" y="7407"/>
                </a:lnTo>
                <a:lnTo>
                  <a:pt x="68428" y="8562"/>
                </a:lnTo>
                <a:lnTo>
                  <a:pt x="56662" y="108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6"/>
          <p:cNvSpPr/>
          <p:nvPr/>
        </p:nvSpPr>
        <p:spPr>
          <a:xfrm>
            <a:off x="7223759" y="377189"/>
            <a:ext cx="388621" cy="217171"/>
          </a:xfrm>
          <a:custGeom>
            <a:avLst/>
            <a:gdLst/>
            <a:ahLst/>
            <a:cxnLst/>
            <a:rect l="0" t="0" r="0" b="0"/>
            <a:pathLst>
              <a:path w="388621" h="217171">
                <a:moveTo>
                  <a:pt x="0" y="217170"/>
                </a:moveTo>
                <a:lnTo>
                  <a:pt x="6068" y="211103"/>
                </a:lnTo>
                <a:lnTo>
                  <a:pt x="9125" y="206775"/>
                </a:lnTo>
                <a:lnTo>
                  <a:pt x="12434" y="201350"/>
                </a:lnTo>
                <a:lnTo>
                  <a:pt x="15909" y="195194"/>
                </a:lnTo>
                <a:lnTo>
                  <a:pt x="23158" y="181580"/>
                </a:lnTo>
                <a:lnTo>
                  <a:pt x="26868" y="174393"/>
                </a:lnTo>
                <a:lnTo>
                  <a:pt x="33153" y="167062"/>
                </a:lnTo>
                <a:lnTo>
                  <a:pt x="41151" y="159635"/>
                </a:lnTo>
                <a:lnTo>
                  <a:pt x="50295" y="152144"/>
                </a:lnTo>
                <a:lnTo>
                  <a:pt x="58930" y="145879"/>
                </a:lnTo>
                <a:lnTo>
                  <a:pt x="67227" y="140433"/>
                </a:lnTo>
                <a:lnTo>
                  <a:pt x="75298" y="135532"/>
                </a:lnTo>
                <a:lnTo>
                  <a:pt x="83219" y="129725"/>
                </a:lnTo>
                <a:lnTo>
                  <a:pt x="91039" y="123313"/>
                </a:lnTo>
                <a:lnTo>
                  <a:pt x="98793" y="116499"/>
                </a:lnTo>
                <a:lnTo>
                  <a:pt x="107772" y="110686"/>
                </a:lnTo>
                <a:lnTo>
                  <a:pt x="117568" y="105541"/>
                </a:lnTo>
                <a:lnTo>
                  <a:pt x="127909" y="100841"/>
                </a:lnTo>
                <a:lnTo>
                  <a:pt x="137343" y="95167"/>
                </a:lnTo>
                <a:lnTo>
                  <a:pt x="146173" y="88845"/>
                </a:lnTo>
                <a:lnTo>
                  <a:pt x="154599" y="82090"/>
                </a:lnTo>
                <a:lnTo>
                  <a:pt x="167835" y="75047"/>
                </a:lnTo>
                <a:lnTo>
                  <a:pt x="184281" y="67811"/>
                </a:lnTo>
                <a:lnTo>
                  <a:pt x="219063" y="54269"/>
                </a:lnTo>
                <a:lnTo>
                  <a:pt x="247222" y="44016"/>
                </a:lnTo>
                <a:lnTo>
                  <a:pt x="258795" y="39504"/>
                </a:lnTo>
                <a:lnTo>
                  <a:pt x="269050" y="35226"/>
                </a:lnTo>
                <a:lnTo>
                  <a:pt x="278427" y="31104"/>
                </a:lnTo>
                <a:lnTo>
                  <a:pt x="295619" y="23138"/>
                </a:lnTo>
                <a:lnTo>
                  <a:pt x="327352" y="7675"/>
                </a:lnTo>
                <a:lnTo>
                  <a:pt x="335075" y="5117"/>
                </a:lnTo>
                <a:lnTo>
                  <a:pt x="342764" y="3412"/>
                </a:lnTo>
                <a:lnTo>
                  <a:pt x="350429" y="2274"/>
                </a:lnTo>
                <a:lnTo>
                  <a:pt x="362333" y="1011"/>
                </a:lnTo>
                <a:lnTo>
                  <a:pt x="371857" y="450"/>
                </a:lnTo>
                <a:lnTo>
                  <a:pt x="3886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7"/>
          <p:cNvSpPr/>
          <p:nvPr/>
        </p:nvSpPr>
        <p:spPr>
          <a:xfrm>
            <a:off x="7246619" y="605789"/>
            <a:ext cx="422911" cy="114301"/>
          </a:xfrm>
          <a:custGeom>
            <a:avLst/>
            <a:gdLst/>
            <a:ahLst/>
            <a:cxnLst/>
            <a:rect l="0" t="0" r="0" b="0"/>
            <a:pathLst>
              <a:path w="422911" h="114301">
                <a:moveTo>
                  <a:pt x="0" y="0"/>
                </a:moveTo>
                <a:lnTo>
                  <a:pt x="9842" y="0"/>
                </a:lnTo>
                <a:lnTo>
                  <a:pt x="10372" y="1270"/>
                </a:lnTo>
                <a:lnTo>
                  <a:pt x="10724" y="3387"/>
                </a:lnTo>
                <a:lnTo>
                  <a:pt x="10959" y="6068"/>
                </a:lnTo>
                <a:lnTo>
                  <a:pt x="12387" y="7856"/>
                </a:lnTo>
                <a:lnTo>
                  <a:pt x="14608" y="9047"/>
                </a:lnTo>
                <a:lnTo>
                  <a:pt x="17359" y="9842"/>
                </a:lnTo>
                <a:lnTo>
                  <a:pt x="23003" y="10371"/>
                </a:lnTo>
                <a:lnTo>
                  <a:pt x="30576" y="10724"/>
                </a:lnTo>
                <a:lnTo>
                  <a:pt x="39434" y="10960"/>
                </a:lnTo>
                <a:lnTo>
                  <a:pt x="47879" y="12387"/>
                </a:lnTo>
                <a:lnTo>
                  <a:pt x="56049" y="14608"/>
                </a:lnTo>
                <a:lnTo>
                  <a:pt x="64037" y="17359"/>
                </a:lnTo>
                <a:lnTo>
                  <a:pt x="71901" y="19193"/>
                </a:lnTo>
                <a:lnTo>
                  <a:pt x="79684" y="20415"/>
                </a:lnTo>
                <a:lnTo>
                  <a:pt x="87413" y="21230"/>
                </a:lnTo>
                <a:lnTo>
                  <a:pt x="95106" y="21774"/>
                </a:lnTo>
                <a:lnTo>
                  <a:pt x="102775" y="22136"/>
                </a:lnTo>
                <a:lnTo>
                  <a:pt x="110426" y="22377"/>
                </a:lnTo>
                <a:lnTo>
                  <a:pt x="119337" y="23808"/>
                </a:lnTo>
                <a:lnTo>
                  <a:pt x="129089" y="26032"/>
                </a:lnTo>
                <a:lnTo>
                  <a:pt x="139399" y="28785"/>
                </a:lnTo>
                <a:lnTo>
                  <a:pt x="148813" y="31890"/>
                </a:lnTo>
                <a:lnTo>
                  <a:pt x="157629" y="35230"/>
                </a:lnTo>
                <a:lnTo>
                  <a:pt x="166046" y="38727"/>
                </a:lnTo>
                <a:lnTo>
                  <a:pt x="178007" y="42328"/>
                </a:lnTo>
                <a:lnTo>
                  <a:pt x="192332" y="45999"/>
                </a:lnTo>
                <a:lnTo>
                  <a:pt x="208231" y="49716"/>
                </a:lnTo>
                <a:lnTo>
                  <a:pt x="222642" y="53464"/>
                </a:lnTo>
                <a:lnTo>
                  <a:pt x="236057" y="57233"/>
                </a:lnTo>
                <a:lnTo>
                  <a:pt x="248811" y="61016"/>
                </a:lnTo>
                <a:lnTo>
                  <a:pt x="259854" y="64807"/>
                </a:lnTo>
                <a:lnTo>
                  <a:pt x="269757" y="68605"/>
                </a:lnTo>
                <a:lnTo>
                  <a:pt x="278898" y="72407"/>
                </a:lnTo>
                <a:lnTo>
                  <a:pt x="287532" y="76211"/>
                </a:lnTo>
                <a:lnTo>
                  <a:pt x="303899" y="83825"/>
                </a:lnTo>
                <a:lnTo>
                  <a:pt x="314359" y="87634"/>
                </a:lnTo>
                <a:lnTo>
                  <a:pt x="326414" y="91443"/>
                </a:lnTo>
                <a:lnTo>
                  <a:pt x="339529" y="95252"/>
                </a:lnTo>
                <a:lnTo>
                  <a:pt x="352083" y="97791"/>
                </a:lnTo>
                <a:lnTo>
                  <a:pt x="364262" y="99485"/>
                </a:lnTo>
                <a:lnTo>
                  <a:pt x="376191" y="100613"/>
                </a:lnTo>
                <a:lnTo>
                  <a:pt x="385415" y="102636"/>
                </a:lnTo>
                <a:lnTo>
                  <a:pt x="392834" y="105254"/>
                </a:lnTo>
                <a:lnTo>
                  <a:pt x="405955" y="111620"/>
                </a:lnTo>
                <a:lnTo>
                  <a:pt x="422910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8"/>
          <p:cNvSpPr/>
          <p:nvPr/>
        </p:nvSpPr>
        <p:spPr>
          <a:xfrm>
            <a:off x="7280909" y="822960"/>
            <a:ext cx="457201" cy="22860"/>
          </a:xfrm>
          <a:custGeom>
            <a:avLst/>
            <a:gdLst/>
            <a:ahLst/>
            <a:cxnLst/>
            <a:rect l="0" t="0" r="0" b="0"/>
            <a:pathLst>
              <a:path w="457201" h="22860">
                <a:moveTo>
                  <a:pt x="0" y="22859"/>
                </a:moveTo>
                <a:lnTo>
                  <a:pt x="12137" y="16792"/>
                </a:lnTo>
                <a:lnTo>
                  <a:pt x="18251" y="15004"/>
                </a:lnTo>
                <a:lnTo>
                  <a:pt x="24868" y="13813"/>
                </a:lnTo>
                <a:lnTo>
                  <a:pt x="31819" y="13018"/>
                </a:lnTo>
                <a:lnTo>
                  <a:pt x="42803" y="11219"/>
                </a:lnTo>
                <a:lnTo>
                  <a:pt x="71940" y="5832"/>
                </a:lnTo>
                <a:lnTo>
                  <a:pt x="86060" y="3888"/>
                </a:lnTo>
                <a:lnTo>
                  <a:pt x="99284" y="2592"/>
                </a:lnTo>
                <a:lnTo>
                  <a:pt x="111910" y="1728"/>
                </a:lnTo>
                <a:lnTo>
                  <a:pt x="126676" y="1152"/>
                </a:lnTo>
                <a:lnTo>
                  <a:pt x="160018" y="512"/>
                </a:lnTo>
                <a:lnTo>
                  <a:pt x="396210" y="0"/>
                </a:lnTo>
                <a:lnTo>
                  <a:pt x="403840" y="1270"/>
                </a:lnTo>
                <a:lnTo>
                  <a:pt x="411467" y="3386"/>
                </a:lnTo>
                <a:lnTo>
                  <a:pt x="419092" y="6067"/>
                </a:lnTo>
                <a:lnTo>
                  <a:pt x="425444" y="7855"/>
                </a:lnTo>
                <a:lnTo>
                  <a:pt x="430950" y="9046"/>
                </a:lnTo>
                <a:lnTo>
                  <a:pt x="457200" y="1142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9"/>
          <p:cNvSpPr/>
          <p:nvPr/>
        </p:nvSpPr>
        <p:spPr>
          <a:xfrm>
            <a:off x="8012429" y="365759"/>
            <a:ext cx="500020" cy="377192"/>
          </a:xfrm>
          <a:custGeom>
            <a:avLst/>
            <a:gdLst/>
            <a:ahLst/>
            <a:cxnLst/>
            <a:rect l="0" t="0" r="0" b="0"/>
            <a:pathLst>
              <a:path w="500020" h="377192">
                <a:moveTo>
                  <a:pt x="0" y="0"/>
                </a:moveTo>
                <a:lnTo>
                  <a:pt x="18204" y="6068"/>
                </a:lnTo>
                <a:lnTo>
                  <a:pt x="30528" y="9047"/>
                </a:lnTo>
                <a:lnTo>
                  <a:pt x="35592" y="9842"/>
                </a:lnTo>
                <a:lnTo>
                  <a:pt x="45318" y="14181"/>
                </a:lnTo>
                <a:lnTo>
                  <a:pt x="58152" y="20884"/>
                </a:lnTo>
                <a:lnTo>
                  <a:pt x="73058" y="29163"/>
                </a:lnTo>
                <a:lnTo>
                  <a:pt x="85536" y="34682"/>
                </a:lnTo>
                <a:lnTo>
                  <a:pt x="96394" y="38362"/>
                </a:lnTo>
                <a:lnTo>
                  <a:pt x="106173" y="40815"/>
                </a:lnTo>
                <a:lnTo>
                  <a:pt x="119042" y="44990"/>
                </a:lnTo>
                <a:lnTo>
                  <a:pt x="133972" y="50313"/>
                </a:lnTo>
                <a:lnTo>
                  <a:pt x="164954" y="61732"/>
                </a:lnTo>
                <a:lnTo>
                  <a:pt x="341367" y="124656"/>
                </a:lnTo>
                <a:lnTo>
                  <a:pt x="355848" y="131364"/>
                </a:lnTo>
                <a:lnTo>
                  <a:pt x="368043" y="138376"/>
                </a:lnTo>
                <a:lnTo>
                  <a:pt x="378712" y="145591"/>
                </a:lnTo>
                <a:lnTo>
                  <a:pt x="389634" y="151671"/>
                </a:lnTo>
                <a:lnTo>
                  <a:pt x="400727" y="156994"/>
                </a:lnTo>
                <a:lnTo>
                  <a:pt x="411931" y="161813"/>
                </a:lnTo>
                <a:lnTo>
                  <a:pt x="420671" y="166295"/>
                </a:lnTo>
                <a:lnTo>
                  <a:pt x="433768" y="174663"/>
                </a:lnTo>
                <a:lnTo>
                  <a:pt x="447210" y="179228"/>
                </a:lnTo>
                <a:lnTo>
                  <a:pt x="454350" y="180446"/>
                </a:lnTo>
                <a:lnTo>
                  <a:pt x="469057" y="188572"/>
                </a:lnTo>
                <a:lnTo>
                  <a:pt x="476535" y="194295"/>
                </a:lnTo>
                <a:lnTo>
                  <a:pt x="482790" y="200650"/>
                </a:lnTo>
                <a:lnTo>
                  <a:pt x="488231" y="207427"/>
                </a:lnTo>
                <a:lnTo>
                  <a:pt x="493127" y="214485"/>
                </a:lnTo>
                <a:lnTo>
                  <a:pt x="498568" y="225713"/>
                </a:lnTo>
                <a:lnTo>
                  <a:pt x="500019" y="230486"/>
                </a:lnTo>
                <a:lnTo>
                  <a:pt x="499716" y="233667"/>
                </a:lnTo>
                <a:lnTo>
                  <a:pt x="498244" y="235788"/>
                </a:lnTo>
                <a:lnTo>
                  <a:pt x="493222" y="239415"/>
                </a:lnTo>
                <a:lnTo>
                  <a:pt x="481985" y="248597"/>
                </a:lnTo>
                <a:lnTo>
                  <a:pt x="469909" y="255691"/>
                </a:lnTo>
                <a:lnTo>
                  <a:pt x="456076" y="259691"/>
                </a:lnTo>
                <a:lnTo>
                  <a:pt x="441461" y="262738"/>
                </a:lnTo>
                <a:lnTo>
                  <a:pt x="426498" y="268326"/>
                </a:lnTo>
                <a:lnTo>
                  <a:pt x="407995" y="275043"/>
                </a:lnTo>
                <a:lnTo>
                  <a:pt x="397727" y="278612"/>
                </a:lnTo>
                <a:lnTo>
                  <a:pt x="388341" y="282262"/>
                </a:lnTo>
                <a:lnTo>
                  <a:pt x="379545" y="285965"/>
                </a:lnTo>
                <a:lnTo>
                  <a:pt x="371140" y="289703"/>
                </a:lnTo>
                <a:lnTo>
                  <a:pt x="361727" y="293466"/>
                </a:lnTo>
                <a:lnTo>
                  <a:pt x="341108" y="301033"/>
                </a:lnTo>
                <a:lnTo>
                  <a:pt x="329006" y="304829"/>
                </a:lnTo>
                <a:lnTo>
                  <a:pt x="288972" y="316239"/>
                </a:lnTo>
                <a:lnTo>
                  <a:pt x="264322" y="323854"/>
                </a:lnTo>
                <a:lnTo>
                  <a:pt x="253685" y="327663"/>
                </a:lnTo>
                <a:lnTo>
                  <a:pt x="244053" y="331472"/>
                </a:lnTo>
                <a:lnTo>
                  <a:pt x="235093" y="335282"/>
                </a:lnTo>
                <a:lnTo>
                  <a:pt x="222769" y="339091"/>
                </a:lnTo>
                <a:lnTo>
                  <a:pt x="208202" y="342901"/>
                </a:lnTo>
                <a:lnTo>
                  <a:pt x="192142" y="346711"/>
                </a:lnTo>
                <a:lnTo>
                  <a:pt x="178895" y="349251"/>
                </a:lnTo>
                <a:lnTo>
                  <a:pt x="167523" y="350944"/>
                </a:lnTo>
                <a:lnTo>
                  <a:pt x="157402" y="352073"/>
                </a:lnTo>
                <a:lnTo>
                  <a:pt x="146845" y="354095"/>
                </a:lnTo>
                <a:lnTo>
                  <a:pt x="135996" y="356714"/>
                </a:lnTo>
                <a:lnTo>
                  <a:pt x="109414" y="363973"/>
                </a:lnTo>
                <a:lnTo>
                  <a:pt x="95038" y="365408"/>
                </a:lnTo>
                <a:lnTo>
                  <a:pt x="87537" y="365604"/>
                </a:lnTo>
                <a:lnTo>
                  <a:pt x="85027" y="366926"/>
                </a:lnTo>
                <a:lnTo>
                  <a:pt x="83355" y="369077"/>
                </a:lnTo>
                <a:lnTo>
                  <a:pt x="80011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0"/>
          <p:cNvSpPr/>
          <p:nvPr/>
        </p:nvSpPr>
        <p:spPr>
          <a:xfrm>
            <a:off x="7978140" y="834393"/>
            <a:ext cx="651511" cy="45717"/>
          </a:xfrm>
          <a:custGeom>
            <a:avLst/>
            <a:gdLst/>
            <a:ahLst/>
            <a:cxnLst/>
            <a:rect l="0" t="0" r="0" b="0"/>
            <a:pathLst>
              <a:path w="651511" h="45717">
                <a:moveTo>
                  <a:pt x="0" y="45716"/>
                </a:moveTo>
                <a:lnTo>
                  <a:pt x="18202" y="39649"/>
                </a:lnTo>
                <a:lnTo>
                  <a:pt x="26105" y="37861"/>
                </a:lnTo>
                <a:lnTo>
                  <a:pt x="33913" y="36670"/>
                </a:lnTo>
                <a:lnTo>
                  <a:pt x="41658" y="35875"/>
                </a:lnTo>
                <a:lnTo>
                  <a:pt x="53172" y="34076"/>
                </a:lnTo>
                <a:lnTo>
                  <a:pt x="82898" y="28689"/>
                </a:lnTo>
                <a:lnTo>
                  <a:pt x="97175" y="26745"/>
                </a:lnTo>
                <a:lnTo>
                  <a:pt x="110504" y="25449"/>
                </a:lnTo>
                <a:lnTo>
                  <a:pt x="123199" y="24585"/>
                </a:lnTo>
                <a:lnTo>
                  <a:pt x="136742" y="24009"/>
                </a:lnTo>
                <a:lnTo>
                  <a:pt x="165338" y="23369"/>
                </a:lnTo>
                <a:lnTo>
                  <a:pt x="178804" y="21928"/>
                </a:lnTo>
                <a:lnTo>
                  <a:pt x="191593" y="19697"/>
                </a:lnTo>
                <a:lnTo>
                  <a:pt x="203929" y="16940"/>
                </a:lnTo>
                <a:lnTo>
                  <a:pt x="217232" y="15103"/>
                </a:lnTo>
                <a:lnTo>
                  <a:pt x="231182" y="13877"/>
                </a:lnTo>
                <a:lnTo>
                  <a:pt x="245561" y="13060"/>
                </a:lnTo>
                <a:lnTo>
                  <a:pt x="271698" y="12153"/>
                </a:lnTo>
                <a:lnTo>
                  <a:pt x="311219" y="11642"/>
                </a:lnTo>
                <a:lnTo>
                  <a:pt x="325590" y="11570"/>
                </a:lnTo>
                <a:lnTo>
                  <a:pt x="340249" y="10252"/>
                </a:lnTo>
                <a:lnTo>
                  <a:pt x="355103" y="8104"/>
                </a:lnTo>
                <a:lnTo>
                  <a:pt x="370085" y="5401"/>
                </a:lnTo>
                <a:lnTo>
                  <a:pt x="383883" y="3600"/>
                </a:lnTo>
                <a:lnTo>
                  <a:pt x="396892" y="2399"/>
                </a:lnTo>
                <a:lnTo>
                  <a:pt x="409375" y="1598"/>
                </a:lnTo>
                <a:lnTo>
                  <a:pt x="422776" y="1064"/>
                </a:lnTo>
                <a:lnTo>
                  <a:pt x="464639" y="313"/>
                </a:lnTo>
                <a:lnTo>
                  <a:pt x="590540" y="0"/>
                </a:lnTo>
                <a:lnTo>
                  <a:pt x="600703" y="1269"/>
                </a:lnTo>
                <a:lnTo>
                  <a:pt x="608749" y="3385"/>
                </a:lnTo>
                <a:lnTo>
                  <a:pt x="615382" y="6065"/>
                </a:lnTo>
                <a:lnTo>
                  <a:pt x="621074" y="7852"/>
                </a:lnTo>
                <a:lnTo>
                  <a:pt x="626139" y="9044"/>
                </a:lnTo>
                <a:lnTo>
                  <a:pt x="651510" y="228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1"/>
          <p:cNvSpPr/>
          <p:nvPr/>
        </p:nvSpPr>
        <p:spPr>
          <a:xfrm>
            <a:off x="7406714" y="1063129"/>
            <a:ext cx="331396" cy="468491"/>
          </a:xfrm>
          <a:custGeom>
            <a:avLst/>
            <a:gdLst/>
            <a:ahLst/>
            <a:cxnLst/>
            <a:rect l="0" t="0" r="0" b="0"/>
            <a:pathLst>
              <a:path w="331396" h="468491">
                <a:moveTo>
                  <a:pt x="159945" y="11290"/>
                </a:moveTo>
                <a:lnTo>
                  <a:pt x="47432" y="11290"/>
                </a:lnTo>
                <a:lnTo>
                  <a:pt x="40487" y="10021"/>
                </a:lnTo>
                <a:lnTo>
                  <a:pt x="33316" y="7904"/>
                </a:lnTo>
                <a:lnTo>
                  <a:pt x="25996" y="5223"/>
                </a:lnTo>
                <a:lnTo>
                  <a:pt x="19845" y="3435"/>
                </a:lnTo>
                <a:lnTo>
                  <a:pt x="9626" y="1449"/>
                </a:lnTo>
                <a:lnTo>
                  <a:pt x="778" y="0"/>
                </a:lnTo>
                <a:lnTo>
                  <a:pt x="178" y="12037"/>
                </a:lnTo>
                <a:lnTo>
                  <a:pt x="0" y="25623"/>
                </a:lnTo>
                <a:lnTo>
                  <a:pt x="1246" y="29735"/>
                </a:lnTo>
                <a:lnTo>
                  <a:pt x="6016" y="37692"/>
                </a:lnTo>
                <a:lnTo>
                  <a:pt x="8982" y="48848"/>
                </a:lnTo>
                <a:lnTo>
                  <a:pt x="10301" y="62273"/>
                </a:lnTo>
                <a:lnTo>
                  <a:pt x="10887" y="76706"/>
                </a:lnTo>
                <a:lnTo>
                  <a:pt x="11216" y="99112"/>
                </a:lnTo>
                <a:lnTo>
                  <a:pt x="12533" y="106668"/>
                </a:lnTo>
                <a:lnTo>
                  <a:pt x="14681" y="114246"/>
                </a:lnTo>
                <a:lnTo>
                  <a:pt x="17382" y="121837"/>
                </a:lnTo>
                <a:lnTo>
                  <a:pt x="19183" y="129438"/>
                </a:lnTo>
                <a:lnTo>
                  <a:pt x="20384" y="137046"/>
                </a:lnTo>
                <a:lnTo>
                  <a:pt x="21184" y="144657"/>
                </a:lnTo>
                <a:lnTo>
                  <a:pt x="21718" y="156082"/>
                </a:lnTo>
                <a:lnTo>
                  <a:pt x="22469" y="198689"/>
                </a:lnTo>
                <a:lnTo>
                  <a:pt x="22786" y="412881"/>
                </a:lnTo>
                <a:lnTo>
                  <a:pt x="24056" y="417447"/>
                </a:lnTo>
                <a:lnTo>
                  <a:pt x="30641" y="429942"/>
                </a:lnTo>
                <a:lnTo>
                  <a:pt x="33745" y="443314"/>
                </a:lnTo>
                <a:lnTo>
                  <a:pt x="44015" y="455268"/>
                </a:lnTo>
                <a:lnTo>
                  <a:pt x="51230" y="462597"/>
                </a:lnTo>
                <a:lnTo>
                  <a:pt x="54449" y="464562"/>
                </a:lnTo>
                <a:lnTo>
                  <a:pt x="61411" y="466744"/>
                </a:lnTo>
                <a:lnTo>
                  <a:pt x="68739" y="467714"/>
                </a:lnTo>
                <a:lnTo>
                  <a:pt x="78770" y="468145"/>
                </a:lnTo>
                <a:lnTo>
                  <a:pt x="114871" y="468445"/>
                </a:lnTo>
                <a:lnTo>
                  <a:pt x="119736" y="467190"/>
                </a:lnTo>
                <a:lnTo>
                  <a:pt x="128528" y="462409"/>
                </a:lnTo>
                <a:lnTo>
                  <a:pt x="137730" y="460626"/>
                </a:lnTo>
                <a:lnTo>
                  <a:pt x="150216" y="459438"/>
                </a:lnTo>
                <a:lnTo>
                  <a:pt x="184580" y="457765"/>
                </a:lnTo>
                <a:lnTo>
                  <a:pt x="191608" y="457530"/>
                </a:lnTo>
                <a:lnTo>
                  <a:pt x="201375" y="458644"/>
                </a:lnTo>
                <a:lnTo>
                  <a:pt x="212965" y="460656"/>
                </a:lnTo>
                <a:lnTo>
                  <a:pt x="225771" y="463267"/>
                </a:lnTo>
                <a:lnTo>
                  <a:pt x="236849" y="465008"/>
                </a:lnTo>
                <a:lnTo>
                  <a:pt x="246775" y="466169"/>
                </a:lnTo>
                <a:lnTo>
                  <a:pt x="255932" y="466943"/>
                </a:lnTo>
                <a:lnTo>
                  <a:pt x="265847" y="467459"/>
                </a:lnTo>
                <a:lnTo>
                  <a:pt x="287023" y="468032"/>
                </a:lnTo>
                <a:lnTo>
                  <a:pt x="331395" y="4684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2"/>
          <p:cNvSpPr/>
          <p:nvPr/>
        </p:nvSpPr>
        <p:spPr>
          <a:xfrm>
            <a:off x="7829550" y="1063184"/>
            <a:ext cx="457187" cy="582736"/>
          </a:xfrm>
          <a:custGeom>
            <a:avLst/>
            <a:gdLst/>
            <a:ahLst/>
            <a:cxnLst/>
            <a:rect l="0" t="0" r="0" b="0"/>
            <a:pathLst>
              <a:path w="457187" h="582736">
                <a:moveTo>
                  <a:pt x="114300" y="68385"/>
                </a:moveTo>
                <a:lnTo>
                  <a:pt x="140050" y="42635"/>
                </a:lnTo>
                <a:lnTo>
                  <a:pt x="145436" y="39789"/>
                </a:lnTo>
                <a:lnTo>
                  <a:pt x="165153" y="34512"/>
                </a:lnTo>
                <a:lnTo>
                  <a:pt x="172332" y="31833"/>
                </a:lnTo>
                <a:lnTo>
                  <a:pt x="179658" y="28777"/>
                </a:lnTo>
                <a:lnTo>
                  <a:pt x="192161" y="25470"/>
                </a:lnTo>
                <a:lnTo>
                  <a:pt x="208118" y="21995"/>
                </a:lnTo>
                <a:lnTo>
                  <a:pt x="226375" y="18409"/>
                </a:lnTo>
                <a:lnTo>
                  <a:pt x="242357" y="14748"/>
                </a:lnTo>
                <a:lnTo>
                  <a:pt x="256821" y="11037"/>
                </a:lnTo>
                <a:lnTo>
                  <a:pt x="270274" y="7293"/>
                </a:lnTo>
                <a:lnTo>
                  <a:pt x="281782" y="4797"/>
                </a:lnTo>
                <a:lnTo>
                  <a:pt x="291995" y="3133"/>
                </a:lnTo>
                <a:lnTo>
                  <a:pt x="301343" y="2024"/>
                </a:lnTo>
                <a:lnTo>
                  <a:pt x="315117" y="791"/>
                </a:lnTo>
                <a:lnTo>
                  <a:pt x="328239" y="0"/>
                </a:lnTo>
                <a:lnTo>
                  <a:pt x="330586" y="1205"/>
                </a:lnTo>
                <a:lnTo>
                  <a:pt x="336581" y="5931"/>
                </a:lnTo>
                <a:lnTo>
                  <a:pt x="339957" y="7699"/>
                </a:lnTo>
                <a:lnTo>
                  <a:pt x="347095" y="9664"/>
                </a:lnTo>
                <a:lnTo>
                  <a:pt x="349507" y="11458"/>
                </a:lnTo>
                <a:lnTo>
                  <a:pt x="351114" y="13924"/>
                </a:lnTo>
                <a:lnTo>
                  <a:pt x="352900" y="20050"/>
                </a:lnTo>
                <a:lnTo>
                  <a:pt x="353694" y="27007"/>
                </a:lnTo>
                <a:lnTo>
                  <a:pt x="355176" y="30640"/>
                </a:lnTo>
                <a:lnTo>
                  <a:pt x="362059" y="41820"/>
                </a:lnTo>
                <a:lnTo>
                  <a:pt x="365933" y="55717"/>
                </a:lnTo>
                <a:lnTo>
                  <a:pt x="371340" y="72915"/>
                </a:lnTo>
                <a:lnTo>
                  <a:pt x="373290" y="82835"/>
                </a:lnTo>
                <a:lnTo>
                  <a:pt x="374590" y="93259"/>
                </a:lnTo>
                <a:lnTo>
                  <a:pt x="375456" y="104018"/>
                </a:lnTo>
                <a:lnTo>
                  <a:pt x="376034" y="113730"/>
                </a:lnTo>
                <a:lnTo>
                  <a:pt x="376676" y="131295"/>
                </a:lnTo>
                <a:lnTo>
                  <a:pt x="377037" y="149397"/>
                </a:lnTo>
                <a:lnTo>
                  <a:pt x="380509" y="161964"/>
                </a:lnTo>
                <a:lnTo>
                  <a:pt x="383212" y="168871"/>
                </a:lnTo>
                <a:lnTo>
                  <a:pt x="386216" y="186706"/>
                </a:lnTo>
                <a:lnTo>
                  <a:pt x="387018" y="196796"/>
                </a:lnTo>
                <a:lnTo>
                  <a:pt x="387908" y="214780"/>
                </a:lnTo>
                <a:lnTo>
                  <a:pt x="389573" y="231240"/>
                </a:lnTo>
                <a:lnTo>
                  <a:pt x="394547" y="247022"/>
                </a:lnTo>
                <a:lnTo>
                  <a:pt x="397603" y="262503"/>
                </a:lnTo>
                <a:lnTo>
                  <a:pt x="400232" y="280390"/>
                </a:lnTo>
                <a:lnTo>
                  <a:pt x="402711" y="292272"/>
                </a:lnTo>
                <a:lnTo>
                  <a:pt x="405634" y="305273"/>
                </a:lnTo>
                <a:lnTo>
                  <a:pt x="407582" y="316480"/>
                </a:lnTo>
                <a:lnTo>
                  <a:pt x="408882" y="326492"/>
                </a:lnTo>
                <a:lnTo>
                  <a:pt x="409748" y="335707"/>
                </a:lnTo>
                <a:lnTo>
                  <a:pt x="412865" y="346930"/>
                </a:lnTo>
                <a:lnTo>
                  <a:pt x="417483" y="359492"/>
                </a:lnTo>
                <a:lnTo>
                  <a:pt x="423102" y="372946"/>
                </a:lnTo>
                <a:lnTo>
                  <a:pt x="426848" y="384456"/>
                </a:lnTo>
                <a:lnTo>
                  <a:pt x="429345" y="394669"/>
                </a:lnTo>
                <a:lnTo>
                  <a:pt x="433390" y="412790"/>
                </a:lnTo>
                <a:lnTo>
                  <a:pt x="439421" y="429311"/>
                </a:lnTo>
                <a:lnTo>
                  <a:pt x="445785" y="452758"/>
                </a:lnTo>
                <a:lnTo>
                  <a:pt x="451280" y="466124"/>
                </a:lnTo>
                <a:lnTo>
                  <a:pt x="454569" y="480532"/>
                </a:lnTo>
                <a:lnTo>
                  <a:pt x="456679" y="498342"/>
                </a:lnTo>
                <a:lnTo>
                  <a:pt x="457131" y="514582"/>
                </a:lnTo>
                <a:lnTo>
                  <a:pt x="457186" y="523412"/>
                </a:lnTo>
                <a:lnTo>
                  <a:pt x="454651" y="524136"/>
                </a:lnTo>
                <a:lnTo>
                  <a:pt x="445060" y="524942"/>
                </a:lnTo>
                <a:lnTo>
                  <a:pt x="401109" y="525395"/>
                </a:lnTo>
                <a:lnTo>
                  <a:pt x="376626" y="527998"/>
                </a:lnTo>
                <a:lnTo>
                  <a:pt x="347604" y="532274"/>
                </a:lnTo>
                <a:lnTo>
                  <a:pt x="234044" y="551319"/>
                </a:lnTo>
                <a:lnTo>
                  <a:pt x="214449" y="554171"/>
                </a:lnTo>
                <a:lnTo>
                  <a:pt x="198846" y="556072"/>
                </a:lnTo>
                <a:lnTo>
                  <a:pt x="185904" y="557340"/>
                </a:lnTo>
                <a:lnTo>
                  <a:pt x="173466" y="558185"/>
                </a:lnTo>
                <a:lnTo>
                  <a:pt x="161364" y="558749"/>
                </a:lnTo>
                <a:lnTo>
                  <a:pt x="149486" y="559124"/>
                </a:lnTo>
                <a:lnTo>
                  <a:pt x="137757" y="560645"/>
                </a:lnTo>
                <a:lnTo>
                  <a:pt x="126127" y="562928"/>
                </a:lnTo>
                <a:lnTo>
                  <a:pt x="114565" y="565721"/>
                </a:lnTo>
                <a:lnTo>
                  <a:pt x="104316" y="567582"/>
                </a:lnTo>
                <a:lnTo>
                  <a:pt x="94944" y="568823"/>
                </a:lnTo>
                <a:lnTo>
                  <a:pt x="86156" y="569651"/>
                </a:lnTo>
                <a:lnTo>
                  <a:pt x="76487" y="571472"/>
                </a:lnTo>
                <a:lnTo>
                  <a:pt x="66231" y="573957"/>
                </a:lnTo>
                <a:lnTo>
                  <a:pt x="55584" y="576883"/>
                </a:lnTo>
                <a:lnTo>
                  <a:pt x="45946" y="578834"/>
                </a:lnTo>
                <a:lnTo>
                  <a:pt x="36980" y="580134"/>
                </a:lnTo>
                <a:lnTo>
                  <a:pt x="0" y="58273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3"/>
          <p:cNvSpPr/>
          <p:nvPr/>
        </p:nvSpPr>
        <p:spPr>
          <a:xfrm>
            <a:off x="7703992" y="1811294"/>
            <a:ext cx="159509" cy="176843"/>
          </a:xfrm>
          <a:custGeom>
            <a:avLst/>
            <a:gdLst/>
            <a:ahLst/>
            <a:cxnLst/>
            <a:rect l="0" t="0" r="0" b="0"/>
            <a:pathLst>
              <a:path w="159509" h="176843">
                <a:moveTo>
                  <a:pt x="45548" y="51795"/>
                </a:moveTo>
                <a:lnTo>
                  <a:pt x="35706" y="32113"/>
                </a:lnTo>
                <a:lnTo>
                  <a:pt x="31437" y="26961"/>
                </a:lnTo>
                <a:lnTo>
                  <a:pt x="28520" y="23809"/>
                </a:lnTo>
                <a:lnTo>
                  <a:pt x="26576" y="22978"/>
                </a:lnTo>
                <a:lnTo>
                  <a:pt x="25280" y="23694"/>
                </a:lnTo>
                <a:lnTo>
                  <a:pt x="24416" y="25441"/>
                </a:lnTo>
                <a:lnTo>
                  <a:pt x="20069" y="30769"/>
                </a:lnTo>
                <a:lnTo>
                  <a:pt x="17132" y="33968"/>
                </a:lnTo>
                <a:lnTo>
                  <a:pt x="15174" y="38640"/>
                </a:lnTo>
                <a:lnTo>
                  <a:pt x="13869" y="44295"/>
                </a:lnTo>
                <a:lnTo>
                  <a:pt x="12998" y="50605"/>
                </a:lnTo>
                <a:lnTo>
                  <a:pt x="11148" y="58622"/>
                </a:lnTo>
                <a:lnTo>
                  <a:pt x="8644" y="67777"/>
                </a:lnTo>
                <a:lnTo>
                  <a:pt x="5706" y="77690"/>
                </a:lnTo>
                <a:lnTo>
                  <a:pt x="3746" y="85568"/>
                </a:lnTo>
                <a:lnTo>
                  <a:pt x="2440" y="92091"/>
                </a:lnTo>
                <a:lnTo>
                  <a:pt x="1570" y="97709"/>
                </a:lnTo>
                <a:lnTo>
                  <a:pt x="988" y="103995"/>
                </a:lnTo>
                <a:lnTo>
                  <a:pt x="602" y="110725"/>
                </a:lnTo>
                <a:lnTo>
                  <a:pt x="343" y="117752"/>
                </a:lnTo>
                <a:lnTo>
                  <a:pt x="1442" y="123706"/>
                </a:lnTo>
                <a:lnTo>
                  <a:pt x="3443" y="128946"/>
                </a:lnTo>
                <a:lnTo>
                  <a:pt x="6049" y="133709"/>
                </a:lnTo>
                <a:lnTo>
                  <a:pt x="7785" y="138155"/>
                </a:lnTo>
                <a:lnTo>
                  <a:pt x="8942" y="142388"/>
                </a:lnTo>
                <a:lnTo>
                  <a:pt x="9713" y="146481"/>
                </a:lnTo>
                <a:lnTo>
                  <a:pt x="11498" y="150479"/>
                </a:lnTo>
                <a:lnTo>
                  <a:pt x="13958" y="154414"/>
                </a:lnTo>
                <a:lnTo>
                  <a:pt x="16868" y="158308"/>
                </a:lnTo>
                <a:lnTo>
                  <a:pt x="20078" y="160904"/>
                </a:lnTo>
                <a:lnTo>
                  <a:pt x="23488" y="162634"/>
                </a:lnTo>
                <a:lnTo>
                  <a:pt x="27031" y="163788"/>
                </a:lnTo>
                <a:lnTo>
                  <a:pt x="30663" y="164557"/>
                </a:lnTo>
                <a:lnTo>
                  <a:pt x="34355" y="165070"/>
                </a:lnTo>
                <a:lnTo>
                  <a:pt x="38085" y="165412"/>
                </a:lnTo>
                <a:lnTo>
                  <a:pt x="41843" y="164370"/>
                </a:lnTo>
                <a:lnTo>
                  <a:pt x="45618" y="162405"/>
                </a:lnTo>
                <a:lnTo>
                  <a:pt x="49404" y="159825"/>
                </a:lnTo>
                <a:lnTo>
                  <a:pt x="53198" y="156835"/>
                </a:lnTo>
                <a:lnTo>
                  <a:pt x="56998" y="153572"/>
                </a:lnTo>
                <a:lnTo>
                  <a:pt x="60802" y="150126"/>
                </a:lnTo>
                <a:lnTo>
                  <a:pt x="65877" y="146559"/>
                </a:lnTo>
                <a:lnTo>
                  <a:pt x="71800" y="142912"/>
                </a:lnTo>
                <a:lnTo>
                  <a:pt x="78289" y="139210"/>
                </a:lnTo>
                <a:lnTo>
                  <a:pt x="83886" y="135472"/>
                </a:lnTo>
                <a:lnTo>
                  <a:pt x="88886" y="131710"/>
                </a:lnTo>
                <a:lnTo>
                  <a:pt x="93490" y="127932"/>
                </a:lnTo>
                <a:lnTo>
                  <a:pt x="97829" y="122873"/>
                </a:lnTo>
                <a:lnTo>
                  <a:pt x="101992" y="116960"/>
                </a:lnTo>
                <a:lnTo>
                  <a:pt x="106037" y="110479"/>
                </a:lnTo>
                <a:lnTo>
                  <a:pt x="110003" y="104888"/>
                </a:lnTo>
                <a:lnTo>
                  <a:pt x="113918" y="99890"/>
                </a:lnTo>
                <a:lnTo>
                  <a:pt x="117798" y="95289"/>
                </a:lnTo>
                <a:lnTo>
                  <a:pt x="121655" y="89681"/>
                </a:lnTo>
                <a:lnTo>
                  <a:pt x="125495" y="83402"/>
                </a:lnTo>
                <a:lnTo>
                  <a:pt x="129326" y="76677"/>
                </a:lnTo>
                <a:lnTo>
                  <a:pt x="131880" y="68383"/>
                </a:lnTo>
                <a:lnTo>
                  <a:pt x="133583" y="59044"/>
                </a:lnTo>
                <a:lnTo>
                  <a:pt x="134717" y="49008"/>
                </a:lnTo>
                <a:lnTo>
                  <a:pt x="135474" y="41047"/>
                </a:lnTo>
                <a:lnTo>
                  <a:pt x="135979" y="34470"/>
                </a:lnTo>
                <a:lnTo>
                  <a:pt x="136315" y="28815"/>
                </a:lnTo>
                <a:lnTo>
                  <a:pt x="135269" y="23775"/>
                </a:lnTo>
                <a:lnTo>
                  <a:pt x="133302" y="19145"/>
                </a:lnTo>
                <a:lnTo>
                  <a:pt x="130721" y="14789"/>
                </a:lnTo>
                <a:lnTo>
                  <a:pt x="127729" y="11884"/>
                </a:lnTo>
                <a:lnTo>
                  <a:pt x="124465" y="9948"/>
                </a:lnTo>
                <a:lnTo>
                  <a:pt x="121019" y="8657"/>
                </a:lnTo>
                <a:lnTo>
                  <a:pt x="117453" y="6527"/>
                </a:lnTo>
                <a:lnTo>
                  <a:pt x="113804" y="3836"/>
                </a:lnTo>
                <a:lnTo>
                  <a:pt x="110101" y="773"/>
                </a:lnTo>
                <a:lnTo>
                  <a:pt x="106363" y="0"/>
                </a:lnTo>
                <a:lnTo>
                  <a:pt x="102602" y="755"/>
                </a:lnTo>
                <a:lnTo>
                  <a:pt x="98823" y="2529"/>
                </a:lnTo>
                <a:lnTo>
                  <a:pt x="93765" y="3711"/>
                </a:lnTo>
                <a:lnTo>
                  <a:pt x="87853" y="4499"/>
                </a:lnTo>
                <a:lnTo>
                  <a:pt x="81371" y="5025"/>
                </a:lnTo>
                <a:lnTo>
                  <a:pt x="75780" y="6645"/>
                </a:lnTo>
                <a:lnTo>
                  <a:pt x="70782" y="8995"/>
                </a:lnTo>
                <a:lnTo>
                  <a:pt x="66181" y="11832"/>
                </a:lnTo>
                <a:lnTo>
                  <a:pt x="60573" y="18803"/>
                </a:lnTo>
                <a:lnTo>
                  <a:pt x="54294" y="28531"/>
                </a:lnTo>
                <a:lnTo>
                  <a:pt x="47569" y="40095"/>
                </a:lnTo>
                <a:lnTo>
                  <a:pt x="40546" y="49075"/>
                </a:lnTo>
                <a:lnTo>
                  <a:pt x="33323" y="56332"/>
                </a:lnTo>
                <a:lnTo>
                  <a:pt x="25967" y="62440"/>
                </a:lnTo>
                <a:lnTo>
                  <a:pt x="21064" y="70322"/>
                </a:lnTo>
                <a:lnTo>
                  <a:pt x="17796" y="79386"/>
                </a:lnTo>
                <a:lnTo>
                  <a:pt x="15616" y="89239"/>
                </a:lnTo>
                <a:lnTo>
                  <a:pt x="12893" y="97078"/>
                </a:lnTo>
                <a:lnTo>
                  <a:pt x="9808" y="103574"/>
                </a:lnTo>
                <a:lnTo>
                  <a:pt x="6481" y="109175"/>
                </a:lnTo>
                <a:lnTo>
                  <a:pt x="4263" y="115448"/>
                </a:lnTo>
                <a:lnTo>
                  <a:pt x="2784" y="122171"/>
                </a:lnTo>
                <a:lnTo>
                  <a:pt x="1799" y="129192"/>
                </a:lnTo>
                <a:lnTo>
                  <a:pt x="1142" y="135143"/>
                </a:lnTo>
                <a:lnTo>
                  <a:pt x="704" y="140381"/>
                </a:lnTo>
                <a:lnTo>
                  <a:pt x="412" y="145142"/>
                </a:lnTo>
                <a:lnTo>
                  <a:pt x="87" y="153820"/>
                </a:lnTo>
                <a:lnTo>
                  <a:pt x="0" y="157911"/>
                </a:lnTo>
                <a:lnTo>
                  <a:pt x="1213" y="161909"/>
                </a:lnTo>
                <a:lnTo>
                  <a:pt x="3291" y="165845"/>
                </a:lnTo>
                <a:lnTo>
                  <a:pt x="5947" y="169738"/>
                </a:lnTo>
                <a:lnTo>
                  <a:pt x="8987" y="172334"/>
                </a:lnTo>
                <a:lnTo>
                  <a:pt x="12284" y="174065"/>
                </a:lnTo>
                <a:lnTo>
                  <a:pt x="15752" y="175218"/>
                </a:lnTo>
                <a:lnTo>
                  <a:pt x="19334" y="175987"/>
                </a:lnTo>
                <a:lnTo>
                  <a:pt x="22992" y="176500"/>
                </a:lnTo>
                <a:lnTo>
                  <a:pt x="26700" y="176842"/>
                </a:lnTo>
                <a:lnTo>
                  <a:pt x="31713" y="175800"/>
                </a:lnTo>
                <a:lnTo>
                  <a:pt x="37595" y="173835"/>
                </a:lnTo>
                <a:lnTo>
                  <a:pt x="44055" y="171255"/>
                </a:lnTo>
                <a:lnTo>
                  <a:pt x="50903" y="166995"/>
                </a:lnTo>
                <a:lnTo>
                  <a:pt x="58008" y="161615"/>
                </a:lnTo>
                <a:lnTo>
                  <a:pt x="65284" y="155489"/>
                </a:lnTo>
                <a:lnTo>
                  <a:pt x="72675" y="148864"/>
                </a:lnTo>
                <a:lnTo>
                  <a:pt x="87661" y="134731"/>
                </a:lnTo>
                <a:lnTo>
                  <a:pt x="97753" y="126135"/>
                </a:lnTo>
                <a:lnTo>
                  <a:pt x="122513" y="106425"/>
                </a:lnTo>
                <a:lnTo>
                  <a:pt x="132418" y="97105"/>
                </a:lnTo>
                <a:lnTo>
                  <a:pt x="140291" y="88352"/>
                </a:lnTo>
                <a:lnTo>
                  <a:pt x="146810" y="79977"/>
                </a:lnTo>
                <a:lnTo>
                  <a:pt x="151156" y="73123"/>
                </a:lnTo>
                <a:lnTo>
                  <a:pt x="154053" y="67284"/>
                </a:lnTo>
                <a:lnTo>
                  <a:pt x="155984" y="62121"/>
                </a:lnTo>
                <a:lnTo>
                  <a:pt x="157273" y="57409"/>
                </a:lnTo>
                <a:lnTo>
                  <a:pt x="158131" y="52998"/>
                </a:lnTo>
                <a:lnTo>
                  <a:pt x="158704" y="48787"/>
                </a:lnTo>
                <a:lnTo>
                  <a:pt x="159085" y="44710"/>
                </a:lnTo>
                <a:lnTo>
                  <a:pt x="159339" y="40722"/>
                </a:lnTo>
                <a:lnTo>
                  <a:pt x="159508" y="36793"/>
                </a:lnTo>
                <a:lnTo>
                  <a:pt x="158352" y="34174"/>
                </a:lnTo>
                <a:lnTo>
                  <a:pt x="156311" y="32428"/>
                </a:lnTo>
                <a:lnTo>
                  <a:pt x="149977" y="29625"/>
                </a:lnTo>
                <a:lnTo>
                  <a:pt x="145724" y="29242"/>
                </a:lnTo>
                <a:lnTo>
                  <a:pt x="142812" y="29140"/>
                </a:lnTo>
                <a:lnTo>
                  <a:pt x="139600" y="30342"/>
                </a:lnTo>
                <a:lnTo>
                  <a:pt x="136189" y="32413"/>
                </a:lnTo>
                <a:lnTo>
                  <a:pt x="132645" y="35064"/>
                </a:lnTo>
                <a:lnTo>
                  <a:pt x="129013" y="38101"/>
                </a:lnTo>
                <a:lnTo>
                  <a:pt x="125321" y="41396"/>
                </a:lnTo>
                <a:lnTo>
                  <a:pt x="117832" y="48443"/>
                </a:lnTo>
                <a:lnTo>
                  <a:pt x="110271" y="55809"/>
                </a:lnTo>
                <a:lnTo>
                  <a:pt x="106476" y="60821"/>
                </a:lnTo>
                <a:lnTo>
                  <a:pt x="102677" y="66703"/>
                </a:lnTo>
                <a:lnTo>
                  <a:pt x="98874" y="73164"/>
                </a:lnTo>
                <a:lnTo>
                  <a:pt x="95068" y="78741"/>
                </a:lnTo>
                <a:lnTo>
                  <a:pt x="91261" y="83729"/>
                </a:lnTo>
                <a:lnTo>
                  <a:pt x="87454" y="88324"/>
                </a:lnTo>
                <a:lnTo>
                  <a:pt x="83645" y="93928"/>
                </a:lnTo>
                <a:lnTo>
                  <a:pt x="79836" y="100204"/>
                </a:lnTo>
                <a:lnTo>
                  <a:pt x="76026" y="106928"/>
                </a:lnTo>
                <a:lnTo>
                  <a:pt x="74757" y="111410"/>
                </a:lnTo>
                <a:lnTo>
                  <a:pt x="75180" y="114399"/>
                </a:lnTo>
                <a:lnTo>
                  <a:pt x="78918" y="119195"/>
                </a:lnTo>
                <a:lnTo>
                  <a:pt x="80494" y="118319"/>
                </a:lnTo>
                <a:lnTo>
                  <a:pt x="82816" y="116464"/>
                </a:lnTo>
                <a:lnTo>
                  <a:pt x="89598" y="110431"/>
                </a:lnTo>
                <a:lnTo>
                  <a:pt x="91425" y="106126"/>
                </a:lnTo>
                <a:lnTo>
                  <a:pt x="93912" y="99446"/>
                </a:lnTo>
                <a:lnTo>
                  <a:pt x="96841" y="91182"/>
                </a:lnTo>
                <a:lnTo>
                  <a:pt x="100063" y="85673"/>
                </a:lnTo>
                <a:lnTo>
                  <a:pt x="103481" y="82001"/>
                </a:lnTo>
                <a:lnTo>
                  <a:pt x="107030" y="79552"/>
                </a:lnTo>
                <a:lnTo>
                  <a:pt x="109396" y="76650"/>
                </a:lnTo>
                <a:lnTo>
                  <a:pt x="110973" y="73445"/>
                </a:lnTo>
                <a:lnTo>
                  <a:pt x="112025" y="70039"/>
                </a:lnTo>
                <a:lnTo>
                  <a:pt x="111455" y="67768"/>
                </a:lnTo>
                <a:lnTo>
                  <a:pt x="109807" y="66253"/>
                </a:lnTo>
                <a:lnTo>
                  <a:pt x="107437" y="65244"/>
                </a:lnTo>
                <a:lnTo>
                  <a:pt x="105857" y="63301"/>
                </a:lnTo>
                <a:lnTo>
                  <a:pt x="104804" y="60736"/>
                </a:lnTo>
                <a:lnTo>
                  <a:pt x="104101" y="57756"/>
                </a:lnTo>
                <a:lnTo>
                  <a:pt x="102364" y="57039"/>
                </a:lnTo>
                <a:lnTo>
                  <a:pt x="99935" y="57831"/>
                </a:lnTo>
                <a:lnTo>
                  <a:pt x="97046" y="59629"/>
                </a:lnTo>
                <a:lnTo>
                  <a:pt x="93849" y="60828"/>
                </a:lnTo>
                <a:lnTo>
                  <a:pt x="90449" y="61627"/>
                </a:lnTo>
                <a:lnTo>
                  <a:pt x="86912" y="62160"/>
                </a:lnTo>
                <a:lnTo>
                  <a:pt x="82014" y="63785"/>
                </a:lnTo>
                <a:lnTo>
                  <a:pt x="76209" y="66139"/>
                </a:lnTo>
                <a:lnTo>
                  <a:pt x="69798" y="68978"/>
                </a:lnTo>
                <a:lnTo>
                  <a:pt x="64254" y="70870"/>
                </a:lnTo>
                <a:lnTo>
                  <a:pt x="59289" y="72132"/>
                </a:lnTo>
                <a:lnTo>
                  <a:pt x="54708" y="72973"/>
                </a:lnTo>
                <a:lnTo>
                  <a:pt x="50385" y="76074"/>
                </a:lnTo>
                <a:lnTo>
                  <a:pt x="46232" y="80681"/>
                </a:lnTo>
                <a:lnTo>
                  <a:pt x="42194" y="86293"/>
                </a:lnTo>
                <a:lnTo>
                  <a:pt x="38232" y="90033"/>
                </a:lnTo>
                <a:lnTo>
                  <a:pt x="34320" y="92527"/>
                </a:lnTo>
                <a:lnTo>
                  <a:pt x="30443" y="94190"/>
                </a:lnTo>
                <a:lnTo>
                  <a:pt x="29128" y="95299"/>
                </a:lnTo>
                <a:lnTo>
                  <a:pt x="29522" y="96038"/>
                </a:lnTo>
                <a:lnTo>
                  <a:pt x="31053" y="96530"/>
                </a:lnTo>
                <a:lnTo>
                  <a:pt x="33345" y="95589"/>
                </a:lnTo>
                <a:lnTo>
                  <a:pt x="36143" y="93691"/>
                </a:lnTo>
                <a:lnTo>
                  <a:pt x="39277" y="91156"/>
                </a:lnTo>
                <a:lnTo>
                  <a:pt x="43907" y="89466"/>
                </a:lnTo>
                <a:lnTo>
                  <a:pt x="49534" y="88339"/>
                </a:lnTo>
                <a:lnTo>
                  <a:pt x="55825" y="87588"/>
                </a:lnTo>
                <a:lnTo>
                  <a:pt x="62559" y="87087"/>
                </a:lnTo>
                <a:lnTo>
                  <a:pt x="69589" y="86753"/>
                </a:lnTo>
                <a:lnTo>
                  <a:pt x="86985" y="86217"/>
                </a:lnTo>
                <a:lnTo>
                  <a:pt x="89682" y="87443"/>
                </a:lnTo>
                <a:lnTo>
                  <a:pt x="92751" y="89531"/>
                </a:lnTo>
                <a:lnTo>
                  <a:pt x="100733" y="95938"/>
                </a:lnTo>
                <a:lnTo>
                  <a:pt x="101388" y="97734"/>
                </a:lnTo>
                <a:lnTo>
                  <a:pt x="102116" y="103116"/>
                </a:lnTo>
                <a:lnTo>
                  <a:pt x="101039" y="106329"/>
                </a:lnTo>
                <a:lnTo>
                  <a:pt x="99052" y="109741"/>
                </a:lnTo>
                <a:lnTo>
                  <a:pt x="96457" y="113286"/>
                </a:lnTo>
                <a:lnTo>
                  <a:pt x="93457" y="116919"/>
                </a:lnTo>
                <a:lnTo>
                  <a:pt x="90188" y="120611"/>
                </a:lnTo>
                <a:lnTo>
                  <a:pt x="83167" y="128100"/>
                </a:lnTo>
                <a:lnTo>
                  <a:pt x="59217" y="152412"/>
                </a:lnTo>
                <a:lnTo>
                  <a:pt x="57200" y="153163"/>
                </a:lnTo>
                <a:lnTo>
                  <a:pt x="54586" y="153664"/>
                </a:lnTo>
                <a:lnTo>
                  <a:pt x="51574" y="153998"/>
                </a:lnTo>
                <a:lnTo>
                  <a:pt x="49565" y="152950"/>
                </a:lnTo>
                <a:lnTo>
                  <a:pt x="48226" y="150982"/>
                </a:lnTo>
                <a:lnTo>
                  <a:pt x="46077" y="144766"/>
                </a:lnTo>
                <a:lnTo>
                  <a:pt x="45783" y="140529"/>
                </a:lnTo>
                <a:lnTo>
                  <a:pt x="45704" y="137621"/>
                </a:lnTo>
                <a:lnTo>
                  <a:pt x="46922" y="134413"/>
                </a:lnTo>
                <a:lnTo>
                  <a:pt x="49004" y="131004"/>
                </a:lnTo>
                <a:lnTo>
                  <a:pt x="51662" y="127461"/>
                </a:lnTo>
                <a:lnTo>
                  <a:pt x="53433" y="123829"/>
                </a:lnTo>
                <a:lnTo>
                  <a:pt x="54615" y="120138"/>
                </a:lnTo>
                <a:lnTo>
                  <a:pt x="56511" y="111156"/>
                </a:lnTo>
                <a:lnTo>
                  <a:pt x="56770" y="106541"/>
                </a:lnTo>
                <a:lnTo>
                  <a:pt x="56839" y="103533"/>
                </a:lnTo>
                <a:lnTo>
                  <a:pt x="55615" y="102797"/>
                </a:lnTo>
                <a:lnTo>
                  <a:pt x="53529" y="103576"/>
                </a:lnTo>
                <a:lnTo>
                  <a:pt x="50869" y="105366"/>
                </a:lnTo>
                <a:lnTo>
                  <a:pt x="46555" y="106559"/>
                </a:lnTo>
                <a:lnTo>
                  <a:pt x="41139" y="107355"/>
                </a:lnTo>
                <a:lnTo>
                  <a:pt x="26332" y="108631"/>
                </a:lnTo>
                <a:lnTo>
                  <a:pt x="25117" y="107466"/>
                </a:lnTo>
                <a:lnTo>
                  <a:pt x="24307" y="105419"/>
                </a:lnTo>
                <a:lnTo>
                  <a:pt x="23768" y="102785"/>
                </a:lnTo>
                <a:lnTo>
                  <a:pt x="23407" y="99758"/>
                </a:lnTo>
                <a:lnTo>
                  <a:pt x="23168" y="96471"/>
                </a:lnTo>
                <a:lnTo>
                  <a:pt x="23008" y="93009"/>
                </a:lnTo>
                <a:lnTo>
                  <a:pt x="25441" y="86891"/>
                </a:lnTo>
                <a:lnTo>
                  <a:pt x="29603" y="79003"/>
                </a:lnTo>
                <a:lnTo>
                  <a:pt x="42398" y="57170"/>
                </a:lnTo>
                <a:lnTo>
                  <a:pt x="44718" y="55378"/>
                </a:lnTo>
                <a:lnTo>
                  <a:pt x="47534" y="54184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4"/>
          <p:cNvSpPr/>
          <p:nvPr/>
        </p:nvSpPr>
        <p:spPr>
          <a:xfrm>
            <a:off x="6583681" y="3685397"/>
            <a:ext cx="125729" cy="142022"/>
          </a:xfrm>
          <a:custGeom>
            <a:avLst/>
            <a:gdLst/>
            <a:ahLst/>
            <a:cxnLst/>
            <a:rect l="0" t="0" r="0" b="0"/>
            <a:pathLst>
              <a:path w="125729" h="142022">
                <a:moveTo>
                  <a:pt x="68578" y="17923"/>
                </a:moveTo>
                <a:lnTo>
                  <a:pt x="58737" y="8081"/>
                </a:lnTo>
                <a:lnTo>
                  <a:pt x="56938" y="7552"/>
                </a:lnTo>
                <a:lnTo>
                  <a:pt x="54468" y="7198"/>
                </a:lnTo>
                <a:lnTo>
                  <a:pt x="51551" y="6963"/>
                </a:lnTo>
                <a:lnTo>
                  <a:pt x="48338" y="5536"/>
                </a:lnTo>
                <a:lnTo>
                  <a:pt x="44925" y="3315"/>
                </a:lnTo>
                <a:lnTo>
                  <a:pt x="41379" y="564"/>
                </a:lnTo>
                <a:lnTo>
                  <a:pt x="39016" y="0"/>
                </a:lnTo>
                <a:lnTo>
                  <a:pt x="37440" y="894"/>
                </a:lnTo>
                <a:lnTo>
                  <a:pt x="34911" y="5387"/>
                </a:lnTo>
                <a:lnTo>
                  <a:pt x="31178" y="6001"/>
                </a:lnTo>
                <a:lnTo>
                  <a:pt x="24502" y="6395"/>
                </a:lnTo>
                <a:lnTo>
                  <a:pt x="23954" y="7698"/>
                </a:lnTo>
                <a:lnTo>
                  <a:pt x="23589" y="9836"/>
                </a:lnTo>
                <a:lnTo>
                  <a:pt x="23345" y="12531"/>
                </a:lnTo>
                <a:lnTo>
                  <a:pt x="21913" y="14328"/>
                </a:lnTo>
                <a:lnTo>
                  <a:pt x="19688" y="15526"/>
                </a:lnTo>
                <a:lnTo>
                  <a:pt x="11912" y="17782"/>
                </a:lnTo>
                <a:lnTo>
                  <a:pt x="8257" y="17860"/>
                </a:lnTo>
                <a:lnTo>
                  <a:pt x="1630" y="17910"/>
                </a:lnTo>
                <a:lnTo>
                  <a:pt x="1086" y="19185"/>
                </a:lnTo>
                <a:lnTo>
                  <a:pt x="724" y="21304"/>
                </a:lnTo>
                <a:lnTo>
                  <a:pt x="141" y="27763"/>
                </a:lnTo>
                <a:lnTo>
                  <a:pt x="62" y="32033"/>
                </a:lnTo>
                <a:lnTo>
                  <a:pt x="0" y="82231"/>
                </a:lnTo>
                <a:lnTo>
                  <a:pt x="1269" y="83655"/>
                </a:lnTo>
                <a:lnTo>
                  <a:pt x="3385" y="84604"/>
                </a:lnTo>
                <a:lnTo>
                  <a:pt x="6067" y="85237"/>
                </a:lnTo>
                <a:lnTo>
                  <a:pt x="7854" y="86929"/>
                </a:lnTo>
                <a:lnTo>
                  <a:pt x="9046" y="89327"/>
                </a:lnTo>
                <a:lnTo>
                  <a:pt x="10958" y="96233"/>
                </a:lnTo>
                <a:lnTo>
                  <a:pt x="12385" y="96799"/>
                </a:lnTo>
                <a:lnTo>
                  <a:pt x="14606" y="97177"/>
                </a:lnTo>
                <a:lnTo>
                  <a:pt x="21228" y="97783"/>
                </a:lnTo>
                <a:lnTo>
                  <a:pt x="21772" y="99103"/>
                </a:lnTo>
                <a:lnTo>
                  <a:pt x="22135" y="101253"/>
                </a:lnTo>
                <a:lnTo>
                  <a:pt x="22376" y="103956"/>
                </a:lnTo>
                <a:lnTo>
                  <a:pt x="23807" y="105758"/>
                </a:lnTo>
                <a:lnTo>
                  <a:pt x="26031" y="106960"/>
                </a:lnTo>
                <a:lnTo>
                  <a:pt x="33805" y="109222"/>
                </a:lnTo>
                <a:lnTo>
                  <a:pt x="37461" y="112687"/>
                </a:lnTo>
                <a:lnTo>
                  <a:pt x="40213" y="115389"/>
                </a:lnTo>
                <a:lnTo>
                  <a:pt x="43318" y="117190"/>
                </a:lnTo>
                <a:lnTo>
                  <a:pt x="46658" y="118391"/>
                </a:lnTo>
                <a:lnTo>
                  <a:pt x="55077" y="120318"/>
                </a:lnTo>
                <a:lnTo>
                  <a:pt x="55767" y="121746"/>
                </a:lnTo>
                <a:lnTo>
                  <a:pt x="56228" y="123968"/>
                </a:lnTo>
                <a:lnTo>
                  <a:pt x="56535" y="126720"/>
                </a:lnTo>
                <a:lnTo>
                  <a:pt x="58009" y="128554"/>
                </a:lnTo>
                <a:lnTo>
                  <a:pt x="60263" y="129777"/>
                </a:lnTo>
                <a:lnTo>
                  <a:pt x="63034" y="130592"/>
                </a:lnTo>
                <a:lnTo>
                  <a:pt x="66152" y="131135"/>
                </a:lnTo>
                <a:lnTo>
                  <a:pt x="69502" y="131498"/>
                </a:lnTo>
                <a:lnTo>
                  <a:pt x="73004" y="131739"/>
                </a:lnTo>
                <a:lnTo>
                  <a:pt x="75338" y="133171"/>
                </a:lnTo>
                <a:lnTo>
                  <a:pt x="76896" y="135394"/>
                </a:lnTo>
                <a:lnTo>
                  <a:pt x="77933" y="138147"/>
                </a:lnTo>
                <a:lnTo>
                  <a:pt x="79895" y="139982"/>
                </a:lnTo>
                <a:lnTo>
                  <a:pt x="82473" y="141205"/>
                </a:lnTo>
                <a:lnTo>
                  <a:pt x="85461" y="142021"/>
                </a:lnTo>
                <a:lnTo>
                  <a:pt x="87454" y="141295"/>
                </a:lnTo>
                <a:lnTo>
                  <a:pt x="88782" y="139541"/>
                </a:lnTo>
                <a:lnTo>
                  <a:pt x="89667" y="137101"/>
                </a:lnTo>
                <a:lnTo>
                  <a:pt x="91528" y="135475"/>
                </a:lnTo>
                <a:lnTo>
                  <a:pt x="94038" y="134391"/>
                </a:lnTo>
                <a:lnTo>
                  <a:pt x="101124" y="132651"/>
                </a:lnTo>
                <a:lnTo>
                  <a:pt x="102976" y="132508"/>
                </a:lnTo>
                <a:lnTo>
                  <a:pt x="105480" y="132413"/>
                </a:lnTo>
                <a:lnTo>
                  <a:pt x="108419" y="132349"/>
                </a:lnTo>
                <a:lnTo>
                  <a:pt x="110379" y="131037"/>
                </a:lnTo>
                <a:lnTo>
                  <a:pt x="111686" y="128892"/>
                </a:lnTo>
                <a:lnTo>
                  <a:pt x="113783" y="122393"/>
                </a:lnTo>
                <a:lnTo>
                  <a:pt x="117456" y="118117"/>
                </a:lnTo>
                <a:lnTo>
                  <a:pt x="124094" y="111092"/>
                </a:lnTo>
                <a:lnTo>
                  <a:pt x="124638" y="107975"/>
                </a:lnTo>
                <a:lnTo>
                  <a:pt x="125002" y="103358"/>
                </a:lnTo>
                <a:lnTo>
                  <a:pt x="125245" y="97739"/>
                </a:lnTo>
                <a:lnTo>
                  <a:pt x="125514" y="84724"/>
                </a:lnTo>
                <a:lnTo>
                  <a:pt x="125728" y="41327"/>
                </a:lnTo>
                <a:lnTo>
                  <a:pt x="122342" y="37638"/>
                </a:lnTo>
                <a:lnTo>
                  <a:pt x="115887" y="30989"/>
                </a:lnTo>
                <a:lnTo>
                  <a:pt x="115004" y="26693"/>
                </a:lnTo>
                <a:lnTo>
                  <a:pt x="114769" y="23770"/>
                </a:lnTo>
                <a:lnTo>
                  <a:pt x="113343" y="21820"/>
                </a:lnTo>
                <a:lnTo>
                  <a:pt x="111121" y="20521"/>
                </a:lnTo>
                <a:lnTo>
                  <a:pt x="104499" y="18435"/>
                </a:lnTo>
                <a:lnTo>
                  <a:pt x="102685" y="18264"/>
                </a:lnTo>
                <a:lnTo>
                  <a:pt x="100207" y="18150"/>
                </a:lnTo>
                <a:lnTo>
                  <a:pt x="97284" y="18075"/>
                </a:lnTo>
                <a:lnTo>
                  <a:pt x="34288" y="1792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5"/>
          <p:cNvSpPr/>
          <p:nvPr/>
        </p:nvSpPr>
        <p:spPr>
          <a:xfrm>
            <a:off x="6297929" y="4057650"/>
            <a:ext cx="22861" cy="45721"/>
          </a:xfrm>
          <a:custGeom>
            <a:avLst/>
            <a:gdLst/>
            <a:ahLst/>
            <a:cxnLst/>
            <a:rect l="0" t="0" r="0" b="0"/>
            <a:pathLst>
              <a:path w="22861" h="45721">
                <a:moveTo>
                  <a:pt x="0" y="45720"/>
                </a:moveTo>
                <a:lnTo>
                  <a:pt x="228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"/>
          <p:cNvSpPr/>
          <p:nvPr/>
        </p:nvSpPr>
        <p:spPr>
          <a:xfrm>
            <a:off x="6275111" y="4069079"/>
            <a:ext cx="55505" cy="45206"/>
          </a:xfrm>
          <a:custGeom>
            <a:avLst/>
            <a:gdLst/>
            <a:ahLst/>
            <a:cxnLst/>
            <a:rect l="0" t="0" r="0" b="0"/>
            <a:pathLst>
              <a:path w="55505" h="45206">
                <a:moveTo>
                  <a:pt x="11389" y="0"/>
                </a:moveTo>
                <a:lnTo>
                  <a:pt x="1547" y="19683"/>
                </a:lnTo>
                <a:lnTo>
                  <a:pt x="1017" y="22012"/>
                </a:lnTo>
                <a:lnTo>
                  <a:pt x="664" y="24835"/>
                </a:lnTo>
                <a:lnTo>
                  <a:pt x="98" y="32422"/>
                </a:lnTo>
                <a:lnTo>
                  <a:pt x="21" y="36847"/>
                </a:lnTo>
                <a:lnTo>
                  <a:pt x="0" y="39805"/>
                </a:lnTo>
                <a:lnTo>
                  <a:pt x="1256" y="41777"/>
                </a:lnTo>
                <a:lnTo>
                  <a:pt x="3363" y="43091"/>
                </a:lnTo>
                <a:lnTo>
                  <a:pt x="9803" y="45201"/>
                </a:lnTo>
                <a:lnTo>
                  <a:pt x="11602" y="44104"/>
                </a:lnTo>
                <a:lnTo>
                  <a:pt x="14071" y="42103"/>
                </a:lnTo>
                <a:lnTo>
                  <a:pt x="16986" y="39499"/>
                </a:lnTo>
                <a:lnTo>
                  <a:pt x="20200" y="37762"/>
                </a:lnTo>
                <a:lnTo>
                  <a:pt x="23613" y="36605"/>
                </a:lnTo>
                <a:lnTo>
                  <a:pt x="27158" y="35834"/>
                </a:lnTo>
                <a:lnTo>
                  <a:pt x="29522" y="34050"/>
                </a:lnTo>
                <a:lnTo>
                  <a:pt x="31097" y="31590"/>
                </a:lnTo>
                <a:lnTo>
                  <a:pt x="33626" y="24585"/>
                </a:lnTo>
                <a:lnTo>
                  <a:pt x="32564" y="24010"/>
                </a:lnTo>
                <a:lnTo>
                  <a:pt x="30585" y="23627"/>
                </a:lnTo>
                <a:lnTo>
                  <a:pt x="27996" y="23371"/>
                </a:lnTo>
                <a:lnTo>
                  <a:pt x="26270" y="21931"/>
                </a:lnTo>
                <a:lnTo>
                  <a:pt x="25120" y="19701"/>
                </a:lnTo>
                <a:lnTo>
                  <a:pt x="24352" y="16944"/>
                </a:lnTo>
                <a:lnTo>
                  <a:pt x="22572" y="15106"/>
                </a:lnTo>
                <a:lnTo>
                  <a:pt x="20114" y="13881"/>
                </a:lnTo>
                <a:lnTo>
                  <a:pt x="17205" y="13064"/>
                </a:lnTo>
                <a:lnTo>
                  <a:pt x="15267" y="13790"/>
                </a:lnTo>
                <a:lnTo>
                  <a:pt x="13974" y="15543"/>
                </a:lnTo>
                <a:lnTo>
                  <a:pt x="11899" y="21415"/>
                </a:lnTo>
                <a:lnTo>
                  <a:pt x="11729" y="23167"/>
                </a:lnTo>
                <a:lnTo>
                  <a:pt x="11615" y="25605"/>
                </a:lnTo>
                <a:lnTo>
                  <a:pt x="11434" y="32575"/>
                </a:lnTo>
                <a:lnTo>
                  <a:pt x="12689" y="34417"/>
                </a:lnTo>
                <a:lnTo>
                  <a:pt x="14795" y="36914"/>
                </a:lnTo>
                <a:lnTo>
                  <a:pt x="21234" y="43981"/>
                </a:lnTo>
                <a:lnTo>
                  <a:pt x="23032" y="44561"/>
                </a:lnTo>
                <a:lnTo>
                  <a:pt x="25501" y="44947"/>
                </a:lnTo>
                <a:lnTo>
                  <a:pt x="28417" y="45205"/>
                </a:lnTo>
                <a:lnTo>
                  <a:pt x="31631" y="44107"/>
                </a:lnTo>
                <a:lnTo>
                  <a:pt x="35043" y="42105"/>
                </a:lnTo>
                <a:lnTo>
                  <a:pt x="43578" y="35834"/>
                </a:lnTo>
                <a:lnTo>
                  <a:pt x="44278" y="34050"/>
                </a:lnTo>
                <a:lnTo>
                  <a:pt x="44745" y="31590"/>
                </a:lnTo>
                <a:lnTo>
                  <a:pt x="45494" y="24585"/>
                </a:lnTo>
                <a:lnTo>
                  <a:pt x="46825" y="24010"/>
                </a:lnTo>
                <a:lnTo>
                  <a:pt x="48983" y="23627"/>
                </a:lnTo>
                <a:lnTo>
                  <a:pt x="51691" y="23371"/>
                </a:lnTo>
                <a:lnTo>
                  <a:pt x="53498" y="21931"/>
                </a:lnTo>
                <a:lnTo>
                  <a:pt x="54701" y="19701"/>
                </a:lnTo>
                <a:lnTo>
                  <a:pt x="55504" y="16944"/>
                </a:lnTo>
                <a:lnTo>
                  <a:pt x="54768" y="15106"/>
                </a:lnTo>
                <a:lnTo>
                  <a:pt x="53008" y="13881"/>
                </a:lnTo>
                <a:lnTo>
                  <a:pt x="50565" y="13064"/>
                </a:lnTo>
                <a:lnTo>
                  <a:pt x="48936" y="11250"/>
                </a:lnTo>
                <a:lnTo>
                  <a:pt x="47850" y="8770"/>
                </a:lnTo>
                <a:lnTo>
                  <a:pt x="47127" y="5847"/>
                </a:lnTo>
                <a:lnTo>
                  <a:pt x="45374" y="3898"/>
                </a:lnTo>
                <a:lnTo>
                  <a:pt x="42935" y="2599"/>
                </a:lnTo>
                <a:lnTo>
                  <a:pt x="40040" y="1732"/>
                </a:lnTo>
                <a:lnTo>
                  <a:pt x="36839" y="1155"/>
                </a:lnTo>
                <a:lnTo>
                  <a:pt x="33436" y="770"/>
                </a:lnTo>
                <a:lnTo>
                  <a:pt x="24916" y="152"/>
                </a:lnTo>
                <a:lnTo>
                  <a:pt x="22947" y="1372"/>
                </a:lnTo>
                <a:lnTo>
                  <a:pt x="20364" y="3455"/>
                </a:lnTo>
                <a:lnTo>
                  <a:pt x="13162" y="9855"/>
                </a:lnTo>
                <a:lnTo>
                  <a:pt x="12570" y="11650"/>
                </a:lnTo>
                <a:lnTo>
                  <a:pt x="12177" y="14117"/>
                </a:lnTo>
                <a:lnTo>
                  <a:pt x="11435" y="22349"/>
                </a:lnTo>
                <a:lnTo>
                  <a:pt x="12690" y="22519"/>
                </a:lnTo>
                <a:lnTo>
                  <a:pt x="14796" y="22633"/>
                </a:lnTo>
                <a:lnTo>
                  <a:pt x="20523" y="22759"/>
                </a:lnTo>
                <a:lnTo>
                  <a:pt x="27301" y="22815"/>
                </a:lnTo>
                <a:lnTo>
                  <a:pt x="29617" y="21560"/>
                </a:lnTo>
                <a:lnTo>
                  <a:pt x="31161" y="19454"/>
                </a:lnTo>
                <a:lnTo>
                  <a:pt x="34248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7"/>
          <p:cNvSpPr/>
          <p:nvPr/>
        </p:nvSpPr>
        <p:spPr>
          <a:xfrm>
            <a:off x="6092342" y="4229145"/>
            <a:ext cx="56855" cy="68437"/>
          </a:xfrm>
          <a:custGeom>
            <a:avLst/>
            <a:gdLst/>
            <a:ahLst/>
            <a:cxnLst/>
            <a:rect l="0" t="0" r="0" b="0"/>
            <a:pathLst>
              <a:path w="56855" h="68437">
                <a:moveTo>
                  <a:pt x="22708" y="11384"/>
                </a:moveTo>
                <a:lnTo>
                  <a:pt x="22708" y="27294"/>
                </a:lnTo>
                <a:lnTo>
                  <a:pt x="23978" y="29610"/>
                </a:lnTo>
                <a:lnTo>
                  <a:pt x="26095" y="31155"/>
                </a:lnTo>
                <a:lnTo>
                  <a:pt x="32549" y="33634"/>
                </a:lnTo>
                <a:lnTo>
                  <a:pt x="34348" y="33838"/>
                </a:lnTo>
                <a:lnTo>
                  <a:pt x="36818" y="33973"/>
                </a:lnTo>
                <a:lnTo>
                  <a:pt x="45055" y="34228"/>
                </a:lnTo>
                <a:lnTo>
                  <a:pt x="46496" y="32964"/>
                </a:lnTo>
                <a:lnTo>
                  <a:pt x="55364" y="24402"/>
                </a:lnTo>
                <a:lnTo>
                  <a:pt x="55909" y="22603"/>
                </a:lnTo>
                <a:lnTo>
                  <a:pt x="56271" y="20134"/>
                </a:lnTo>
                <a:lnTo>
                  <a:pt x="56854" y="13113"/>
                </a:lnTo>
                <a:lnTo>
                  <a:pt x="55632" y="11267"/>
                </a:lnTo>
                <a:lnTo>
                  <a:pt x="53547" y="8766"/>
                </a:lnTo>
                <a:lnTo>
                  <a:pt x="47144" y="1695"/>
                </a:lnTo>
                <a:lnTo>
                  <a:pt x="45348" y="1115"/>
                </a:lnTo>
                <a:lnTo>
                  <a:pt x="42881" y="728"/>
                </a:lnTo>
                <a:lnTo>
                  <a:pt x="34649" y="0"/>
                </a:lnTo>
                <a:lnTo>
                  <a:pt x="33209" y="1254"/>
                </a:lnTo>
                <a:lnTo>
                  <a:pt x="24341" y="9800"/>
                </a:lnTo>
                <a:lnTo>
                  <a:pt x="5723" y="28370"/>
                </a:lnTo>
                <a:lnTo>
                  <a:pt x="3764" y="31598"/>
                </a:lnTo>
                <a:lnTo>
                  <a:pt x="2459" y="35021"/>
                </a:lnTo>
                <a:lnTo>
                  <a:pt x="1588" y="38572"/>
                </a:lnTo>
                <a:lnTo>
                  <a:pt x="1008" y="43479"/>
                </a:lnTo>
                <a:lnTo>
                  <a:pt x="621" y="49291"/>
                </a:lnTo>
                <a:lnTo>
                  <a:pt x="0" y="64733"/>
                </a:lnTo>
                <a:lnTo>
                  <a:pt x="1220" y="66000"/>
                </a:lnTo>
                <a:lnTo>
                  <a:pt x="3302" y="66845"/>
                </a:lnTo>
                <a:lnTo>
                  <a:pt x="10811" y="68436"/>
                </a:lnTo>
                <a:lnTo>
                  <a:pt x="12236" y="67198"/>
                </a:lnTo>
                <a:lnTo>
                  <a:pt x="21078" y="58685"/>
                </a:lnTo>
                <a:lnTo>
                  <a:pt x="28292" y="51505"/>
                </a:lnTo>
                <a:lnTo>
                  <a:pt x="30240" y="48291"/>
                </a:lnTo>
                <a:lnTo>
                  <a:pt x="31540" y="44879"/>
                </a:lnTo>
                <a:lnTo>
                  <a:pt x="32406" y="41334"/>
                </a:lnTo>
                <a:lnTo>
                  <a:pt x="34253" y="37701"/>
                </a:lnTo>
                <a:lnTo>
                  <a:pt x="36754" y="34009"/>
                </a:lnTo>
                <a:lnTo>
                  <a:pt x="43827" y="25026"/>
                </a:lnTo>
                <a:lnTo>
                  <a:pt x="43137" y="24289"/>
                </a:lnTo>
                <a:lnTo>
                  <a:pt x="41408" y="23797"/>
                </a:lnTo>
                <a:lnTo>
                  <a:pt x="35574" y="23009"/>
                </a:lnTo>
                <a:lnTo>
                  <a:pt x="33825" y="25484"/>
                </a:lnTo>
                <a:lnTo>
                  <a:pt x="31390" y="29674"/>
                </a:lnTo>
                <a:lnTo>
                  <a:pt x="28495" y="35008"/>
                </a:lnTo>
                <a:lnTo>
                  <a:pt x="26566" y="39833"/>
                </a:lnTo>
                <a:lnTo>
                  <a:pt x="25279" y="44320"/>
                </a:lnTo>
                <a:lnTo>
                  <a:pt x="24422" y="48582"/>
                </a:lnTo>
                <a:lnTo>
                  <a:pt x="23851" y="50153"/>
                </a:lnTo>
                <a:lnTo>
                  <a:pt x="23470" y="49930"/>
                </a:lnTo>
                <a:lnTo>
                  <a:pt x="23215" y="48511"/>
                </a:lnTo>
                <a:lnTo>
                  <a:pt x="24316" y="47566"/>
                </a:lnTo>
                <a:lnTo>
                  <a:pt x="26320" y="46935"/>
                </a:lnTo>
                <a:lnTo>
                  <a:pt x="28926" y="46515"/>
                </a:lnTo>
                <a:lnTo>
                  <a:pt x="30663" y="44965"/>
                </a:lnTo>
                <a:lnTo>
                  <a:pt x="31821" y="42661"/>
                </a:lnTo>
                <a:lnTo>
                  <a:pt x="32594" y="39856"/>
                </a:lnTo>
                <a:lnTo>
                  <a:pt x="33108" y="36715"/>
                </a:lnTo>
                <a:lnTo>
                  <a:pt x="33451" y="33352"/>
                </a:lnTo>
                <a:lnTo>
                  <a:pt x="33680" y="29839"/>
                </a:lnTo>
                <a:lnTo>
                  <a:pt x="35102" y="27498"/>
                </a:lnTo>
                <a:lnTo>
                  <a:pt x="37321" y="25937"/>
                </a:lnTo>
                <a:lnTo>
                  <a:pt x="40069" y="24896"/>
                </a:lnTo>
                <a:lnTo>
                  <a:pt x="41902" y="22932"/>
                </a:lnTo>
                <a:lnTo>
                  <a:pt x="43124" y="20353"/>
                </a:lnTo>
                <a:lnTo>
                  <a:pt x="45085" y="13156"/>
                </a:lnTo>
                <a:lnTo>
                  <a:pt x="45246" y="11295"/>
                </a:lnTo>
                <a:lnTo>
                  <a:pt x="45353" y="8785"/>
                </a:lnTo>
                <a:lnTo>
                  <a:pt x="45424" y="5842"/>
                </a:lnTo>
                <a:lnTo>
                  <a:pt x="44202" y="5149"/>
                </a:lnTo>
                <a:lnTo>
                  <a:pt x="42117" y="5958"/>
                </a:lnTo>
                <a:lnTo>
                  <a:pt x="34137" y="113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8"/>
          <p:cNvSpPr/>
          <p:nvPr/>
        </p:nvSpPr>
        <p:spPr>
          <a:xfrm>
            <a:off x="6103620" y="3794759"/>
            <a:ext cx="514350" cy="468631"/>
          </a:xfrm>
          <a:custGeom>
            <a:avLst/>
            <a:gdLst/>
            <a:ahLst/>
            <a:cxnLst/>
            <a:rect l="0" t="0" r="0" b="0"/>
            <a:pathLst>
              <a:path w="514350" h="468631">
                <a:moveTo>
                  <a:pt x="0" y="468630"/>
                </a:moveTo>
                <a:lnTo>
                  <a:pt x="6067" y="462563"/>
                </a:lnTo>
                <a:lnTo>
                  <a:pt x="9125" y="460775"/>
                </a:lnTo>
                <a:lnTo>
                  <a:pt x="20800" y="457671"/>
                </a:lnTo>
                <a:lnTo>
                  <a:pt x="21487" y="456244"/>
                </a:lnTo>
                <a:lnTo>
                  <a:pt x="22249" y="451272"/>
                </a:lnTo>
                <a:lnTo>
                  <a:pt x="23723" y="449438"/>
                </a:lnTo>
                <a:lnTo>
                  <a:pt x="25975" y="448216"/>
                </a:lnTo>
                <a:lnTo>
                  <a:pt x="32647" y="446253"/>
                </a:lnTo>
                <a:lnTo>
                  <a:pt x="48336" y="431679"/>
                </a:lnTo>
                <a:lnTo>
                  <a:pt x="55409" y="424642"/>
                </a:lnTo>
                <a:lnTo>
                  <a:pt x="68769" y="417356"/>
                </a:lnTo>
                <a:lnTo>
                  <a:pt x="72516" y="414127"/>
                </a:lnTo>
                <a:lnTo>
                  <a:pt x="75014" y="410705"/>
                </a:lnTo>
                <a:lnTo>
                  <a:pt x="76679" y="407153"/>
                </a:lnTo>
                <a:lnTo>
                  <a:pt x="79059" y="404786"/>
                </a:lnTo>
                <a:lnTo>
                  <a:pt x="81916" y="403208"/>
                </a:lnTo>
                <a:lnTo>
                  <a:pt x="85090" y="402155"/>
                </a:lnTo>
                <a:lnTo>
                  <a:pt x="92004" y="397599"/>
                </a:lnTo>
                <a:lnTo>
                  <a:pt x="100724" y="390394"/>
                </a:lnTo>
                <a:lnTo>
                  <a:pt x="105302" y="389409"/>
                </a:lnTo>
                <a:lnTo>
                  <a:pt x="108301" y="389146"/>
                </a:lnTo>
                <a:lnTo>
                  <a:pt x="110301" y="387701"/>
                </a:lnTo>
                <a:lnTo>
                  <a:pt x="111634" y="385468"/>
                </a:lnTo>
                <a:lnTo>
                  <a:pt x="112523" y="382708"/>
                </a:lnTo>
                <a:lnTo>
                  <a:pt x="114384" y="380869"/>
                </a:lnTo>
                <a:lnTo>
                  <a:pt x="116896" y="379643"/>
                </a:lnTo>
                <a:lnTo>
                  <a:pt x="119841" y="378825"/>
                </a:lnTo>
                <a:lnTo>
                  <a:pt x="126499" y="374530"/>
                </a:lnTo>
                <a:lnTo>
                  <a:pt x="140269" y="362602"/>
                </a:lnTo>
                <a:lnTo>
                  <a:pt x="211253" y="291667"/>
                </a:lnTo>
                <a:lnTo>
                  <a:pt x="213225" y="288425"/>
                </a:lnTo>
                <a:lnTo>
                  <a:pt x="215416" y="281436"/>
                </a:lnTo>
                <a:lnTo>
                  <a:pt x="217270" y="279064"/>
                </a:lnTo>
                <a:lnTo>
                  <a:pt x="219777" y="277483"/>
                </a:lnTo>
                <a:lnTo>
                  <a:pt x="226857" y="274945"/>
                </a:lnTo>
                <a:lnTo>
                  <a:pt x="240138" y="262716"/>
                </a:lnTo>
                <a:lnTo>
                  <a:pt x="268441" y="234479"/>
                </a:lnTo>
                <a:lnTo>
                  <a:pt x="270401" y="231249"/>
                </a:lnTo>
                <a:lnTo>
                  <a:pt x="273804" y="219275"/>
                </a:lnTo>
                <a:lnTo>
                  <a:pt x="280235" y="211727"/>
                </a:lnTo>
                <a:lnTo>
                  <a:pt x="283343" y="209731"/>
                </a:lnTo>
                <a:lnTo>
                  <a:pt x="290183" y="207514"/>
                </a:lnTo>
                <a:lnTo>
                  <a:pt x="293786" y="204383"/>
                </a:lnTo>
                <a:lnTo>
                  <a:pt x="303653" y="190380"/>
                </a:lnTo>
                <a:lnTo>
                  <a:pt x="308411" y="183833"/>
                </a:lnTo>
                <a:lnTo>
                  <a:pt x="320121" y="171435"/>
                </a:lnTo>
                <a:lnTo>
                  <a:pt x="325579" y="165940"/>
                </a:lnTo>
                <a:lnTo>
                  <a:pt x="327542" y="162697"/>
                </a:lnTo>
                <a:lnTo>
                  <a:pt x="329724" y="155707"/>
                </a:lnTo>
                <a:lnTo>
                  <a:pt x="331576" y="153335"/>
                </a:lnTo>
                <a:lnTo>
                  <a:pt x="334081" y="151753"/>
                </a:lnTo>
                <a:lnTo>
                  <a:pt x="337020" y="150699"/>
                </a:lnTo>
                <a:lnTo>
                  <a:pt x="338980" y="148726"/>
                </a:lnTo>
                <a:lnTo>
                  <a:pt x="340286" y="146141"/>
                </a:lnTo>
                <a:lnTo>
                  <a:pt x="341157" y="143147"/>
                </a:lnTo>
                <a:lnTo>
                  <a:pt x="343008" y="141152"/>
                </a:lnTo>
                <a:lnTo>
                  <a:pt x="345512" y="139822"/>
                </a:lnTo>
                <a:lnTo>
                  <a:pt x="348451" y="138935"/>
                </a:lnTo>
                <a:lnTo>
                  <a:pt x="355104" y="134562"/>
                </a:lnTo>
                <a:lnTo>
                  <a:pt x="358656" y="131618"/>
                </a:lnTo>
                <a:lnTo>
                  <a:pt x="361023" y="128386"/>
                </a:lnTo>
                <a:lnTo>
                  <a:pt x="365136" y="116406"/>
                </a:lnTo>
                <a:lnTo>
                  <a:pt x="377711" y="108857"/>
                </a:lnTo>
                <a:lnTo>
                  <a:pt x="385387" y="104644"/>
                </a:lnTo>
                <a:lnTo>
                  <a:pt x="400627" y="90670"/>
                </a:lnTo>
                <a:lnTo>
                  <a:pt x="404245" y="87117"/>
                </a:lnTo>
                <a:lnTo>
                  <a:pt x="407926" y="84748"/>
                </a:lnTo>
                <a:lnTo>
                  <a:pt x="415403" y="82116"/>
                </a:lnTo>
                <a:lnTo>
                  <a:pt x="417905" y="80144"/>
                </a:lnTo>
                <a:lnTo>
                  <a:pt x="419574" y="77560"/>
                </a:lnTo>
                <a:lnTo>
                  <a:pt x="420686" y="74567"/>
                </a:lnTo>
                <a:lnTo>
                  <a:pt x="422697" y="72571"/>
                </a:lnTo>
                <a:lnTo>
                  <a:pt x="425308" y="71241"/>
                </a:lnTo>
                <a:lnTo>
                  <a:pt x="428319" y="70354"/>
                </a:lnTo>
                <a:lnTo>
                  <a:pt x="435050" y="65982"/>
                </a:lnTo>
                <a:lnTo>
                  <a:pt x="443652" y="58895"/>
                </a:lnTo>
                <a:lnTo>
                  <a:pt x="444358" y="57044"/>
                </a:lnTo>
                <a:lnTo>
                  <a:pt x="445143" y="51600"/>
                </a:lnTo>
                <a:lnTo>
                  <a:pt x="446622" y="49640"/>
                </a:lnTo>
                <a:lnTo>
                  <a:pt x="448877" y="48333"/>
                </a:lnTo>
                <a:lnTo>
                  <a:pt x="455556" y="46237"/>
                </a:lnTo>
                <a:lnTo>
                  <a:pt x="468116" y="34775"/>
                </a:lnTo>
                <a:lnTo>
                  <a:pt x="468478" y="28366"/>
                </a:lnTo>
                <a:lnTo>
                  <a:pt x="469798" y="26531"/>
                </a:lnTo>
                <a:lnTo>
                  <a:pt x="471949" y="25307"/>
                </a:lnTo>
                <a:lnTo>
                  <a:pt x="474652" y="24492"/>
                </a:lnTo>
                <a:lnTo>
                  <a:pt x="481043" y="20199"/>
                </a:lnTo>
                <a:lnTo>
                  <a:pt x="489426" y="13162"/>
                </a:lnTo>
                <a:lnTo>
                  <a:pt x="493959" y="12200"/>
                </a:lnTo>
                <a:lnTo>
                  <a:pt x="496946" y="11943"/>
                </a:lnTo>
                <a:lnTo>
                  <a:pt x="498938" y="10502"/>
                </a:lnTo>
                <a:lnTo>
                  <a:pt x="500265" y="8272"/>
                </a:lnTo>
                <a:lnTo>
                  <a:pt x="502396" y="1634"/>
                </a:lnTo>
                <a:lnTo>
                  <a:pt x="503841" y="1090"/>
                </a:lnTo>
                <a:lnTo>
                  <a:pt x="51434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9"/>
          <p:cNvSpPr/>
          <p:nvPr/>
        </p:nvSpPr>
        <p:spPr>
          <a:xfrm>
            <a:off x="5360670" y="4263389"/>
            <a:ext cx="731520" cy="742951"/>
          </a:xfrm>
          <a:custGeom>
            <a:avLst/>
            <a:gdLst/>
            <a:ahLst/>
            <a:cxnLst/>
            <a:rect l="0" t="0" r="0" b="0"/>
            <a:pathLst>
              <a:path w="731520" h="742951">
                <a:moveTo>
                  <a:pt x="731519" y="0"/>
                </a:moveTo>
                <a:lnTo>
                  <a:pt x="715611" y="15909"/>
                </a:lnTo>
                <a:lnTo>
                  <a:pt x="699637" y="39738"/>
                </a:lnTo>
                <a:lnTo>
                  <a:pt x="680445" y="62716"/>
                </a:lnTo>
                <a:lnTo>
                  <a:pt x="666064" y="82484"/>
                </a:lnTo>
                <a:lnTo>
                  <a:pt x="651205" y="100583"/>
                </a:lnTo>
                <a:lnTo>
                  <a:pt x="631946" y="121666"/>
                </a:lnTo>
                <a:lnTo>
                  <a:pt x="614810" y="139343"/>
                </a:lnTo>
                <a:lnTo>
                  <a:pt x="592332" y="162004"/>
                </a:lnTo>
                <a:lnTo>
                  <a:pt x="573580" y="174719"/>
                </a:lnTo>
                <a:lnTo>
                  <a:pt x="562688" y="186027"/>
                </a:lnTo>
                <a:lnTo>
                  <a:pt x="541365" y="213540"/>
                </a:lnTo>
                <a:lnTo>
                  <a:pt x="533553" y="226563"/>
                </a:lnTo>
                <a:lnTo>
                  <a:pt x="522461" y="237432"/>
                </a:lnTo>
                <a:lnTo>
                  <a:pt x="515947" y="242108"/>
                </a:lnTo>
                <a:lnTo>
                  <a:pt x="505323" y="254077"/>
                </a:lnTo>
                <a:lnTo>
                  <a:pt x="500712" y="260825"/>
                </a:lnTo>
                <a:lnTo>
                  <a:pt x="488815" y="271709"/>
                </a:lnTo>
                <a:lnTo>
                  <a:pt x="466549" y="289045"/>
                </a:lnTo>
                <a:lnTo>
                  <a:pt x="453902" y="306905"/>
                </a:lnTo>
                <a:lnTo>
                  <a:pt x="436044" y="334352"/>
                </a:lnTo>
                <a:lnTo>
                  <a:pt x="421973" y="352225"/>
                </a:lnTo>
                <a:lnTo>
                  <a:pt x="403159" y="373180"/>
                </a:lnTo>
                <a:lnTo>
                  <a:pt x="386154" y="390819"/>
                </a:lnTo>
                <a:lnTo>
                  <a:pt x="372284" y="403567"/>
                </a:lnTo>
                <a:lnTo>
                  <a:pt x="351465" y="419155"/>
                </a:lnTo>
                <a:lnTo>
                  <a:pt x="341203" y="432248"/>
                </a:lnTo>
                <a:lnTo>
                  <a:pt x="325636" y="443147"/>
                </a:lnTo>
                <a:lnTo>
                  <a:pt x="307287" y="453495"/>
                </a:lnTo>
                <a:lnTo>
                  <a:pt x="281406" y="473600"/>
                </a:lnTo>
                <a:lnTo>
                  <a:pt x="260959" y="488196"/>
                </a:lnTo>
                <a:lnTo>
                  <a:pt x="242558" y="506536"/>
                </a:lnTo>
                <a:lnTo>
                  <a:pt x="224644" y="527387"/>
                </a:lnTo>
                <a:lnTo>
                  <a:pt x="203981" y="549355"/>
                </a:lnTo>
                <a:lnTo>
                  <a:pt x="160791" y="593451"/>
                </a:lnTo>
                <a:lnTo>
                  <a:pt x="145123" y="607926"/>
                </a:lnTo>
                <a:lnTo>
                  <a:pt x="129692" y="618593"/>
                </a:lnTo>
                <a:lnTo>
                  <a:pt x="114367" y="627567"/>
                </a:lnTo>
                <a:lnTo>
                  <a:pt x="99090" y="637059"/>
                </a:lnTo>
                <a:lnTo>
                  <a:pt x="77479" y="655413"/>
                </a:lnTo>
                <a:lnTo>
                  <a:pt x="67032" y="665098"/>
                </a:lnTo>
                <a:lnTo>
                  <a:pt x="54010" y="683759"/>
                </a:lnTo>
                <a:lnTo>
                  <a:pt x="42631" y="694630"/>
                </a:lnTo>
                <a:lnTo>
                  <a:pt x="36040" y="699306"/>
                </a:lnTo>
                <a:lnTo>
                  <a:pt x="25331" y="711277"/>
                </a:lnTo>
                <a:lnTo>
                  <a:pt x="0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0"/>
          <p:cNvSpPr/>
          <p:nvPr/>
        </p:nvSpPr>
        <p:spPr>
          <a:xfrm>
            <a:off x="5305249" y="4846319"/>
            <a:ext cx="226872" cy="148591"/>
          </a:xfrm>
          <a:custGeom>
            <a:avLst/>
            <a:gdLst/>
            <a:ahLst/>
            <a:cxnLst/>
            <a:rect l="0" t="0" r="0" b="0"/>
            <a:pathLst>
              <a:path w="226872" h="148591">
                <a:moveTo>
                  <a:pt x="32560" y="0"/>
                </a:moveTo>
                <a:lnTo>
                  <a:pt x="42402" y="9841"/>
                </a:lnTo>
                <a:lnTo>
                  <a:pt x="41661" y="14181"/>
                </a:lnTo>
                <a:lnTo>
                  <a:pt x="39898" y="20884"/>
                </a:lnTo>
                <a:lnTo>
                  <a:pt x="37452" y="29163"/>
                </a:lnTo>
                <a:lnTo>
                  <a:pt x="34552" y="37222"/>
                </a:lnTo>
                <a:lnTo>
                  <a:pt x="31348" y="45135"/>
                </a:lnTo>
                <a:lnTo>
                  <a:pt x="27942" y="52950"/>
                </a:lnTo>
                <a:lnTo>
                  <a:pt x="25672" y="59430"/>
                </a:lnTo>
                <a:lnTo>
                  <a:pt x="24158" y="65020"/>
                </a:lnTo>
                <a:lnTo>
                  <a:pt x="23149" y="70017"/>
                </a:lnTo>
                <a:lnTo>
                  <a:pt x="22476" y="74618"/>
                </a:lnTo>
                <a:lnTo>
                  <a:pt x="22028" y="78955"/>
                </a:lnTo>
                <a:lnTo>
                  <a:pt x="21729" y="83117"/>
                </a:lnTo>
                <a:lnTo>
                  <a:pt x="21529" y="87162"/>
                </a:lnTo>
                <a:lnTo>
                  <a:pt x="21308" y="95042"/>
                </a:lnTo>
                <a:lnTo>
                  <a:pt x="19979" y="98921"/>
                </a:lnTo>
                <a:lnTo>
                  <a:pt x="17822" y="102778"/>
                </a:lnTo>
                <a:lnTo>
                  <a:pt x="11305" y="112024"/>
                </a:lnTo>
                <a:lnTo>
                  <a:pt x="9500" y="114053"/>
                </a:lnTo>
                <a:lnTo>
                  <a:pt x="0" y="123941"/>
                </a:lnTo>
                <a:lnTo>
                  <a:pt x="694" y="124538"/>
                </a:lnTo>
                <a:lnTo>
                  <a:pt x="7545" y="125495"/>
                </a:lnTo>
                <a:lnTo>
                  <a:pt x="8263" y="125574"/>
                </a:lnTo>
                <a:lnTo>
                  <a:pt x="8743" y="126896"/>
                </a:lnTo>
                <a:lnTo>
                  <a:pt x="9062" y="129047"/>
                </a:lnTo>
                <a:lnTo>
                  <a:pt x="9275" y="131751"/>
                </a:lnTo>
                <a:lnTo>
                  <a:pt x="10686" y="133555"/>
                </a:lnTo>
                <a:lnTo>
                  <a:pt x="12898" y="134757"/>
                </a:lnTo>
                <a:lnTo>
                  <a:pt x="18741" y="136092"/>
                </a:lnTo>
                <a:lnTo>
                  <a:pt x="25572" y="136686"/>
                </a:lnTo>
                <a:lnTo>
                  <a:pt x="43001" y="136949"/>
                </a:lnTo>
                <a:lnTo>
                  <a:pt x="217858" y="137160"/>
                </a:lnTo>
                <a:lnTo>
                  <a:pt x="220862" y="138431"/>
                </a:lnTo>
                <a:lnTo>
                  <a:pt x="222865" y="140547"/>
                </a:lnTo>
                <a:lnTo>
                  <a:pt x="226871" y="1485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1"/>
          <p:cNvSpPr/>
          <p:nvPr/>
        </p:nvSpPr>
        <p:spPr>
          <a:xfrm>
            <a:off x="4812033" y="2137410"/>
            <a:ext cx="160018" cy="182879"/>
          </a:xfrm>
          <a:custGeom>
            <a:avLst/>
            <a:gdLst/>
            <a:ahLst/>
            <a:cxnLst/>
            <a:rect l="0" t="0" r="0" b="0"/>
            <a:pathLst>
              <a:path w="160018" h="182879">
                <a:moveTo>
                  <a:pt x="22857" y="0"/>
                </a:moveTo>
                <a:lnTo>
                  <a:pt x="13015" y="0"/>
                </a:lnTo>
                <a:lnTo>
                  <a:pt x="12486" y="1269"/>
                </a:lnTo>
                <a:lnTo>
                  <a:pt x="11897" y="6067"/>
                </a:lnTo>
                <a:lnTo>
                  <a:pt x="13010" y="9125"/>
                </a:lnTo>
                <a:lnTo>
                  <a:pt x="15022" y="12433"/>
                </a:lnTo>
                <a:lnTo>
                  <a:pt x="21309" y="20800"/>
                </a:lnTo>
                <a:lnTo>
                  <a:pt x="22169" y="25331"/>
                </a:lnTo>
                <a:lnTo>
                  <a:pt x="22398" y="28317"/>
                </a:lnTo>
                <a:lnTo>
                  <a:pt x="22653" y="45182"/>
                </a:lnTo>
                <a:lnTo>
                  <a:pt x="22816" y="79198"/>
                </a:lnTo>
                <a:lnTo>
                  <a:pt x="21559" y="84548"/>
                </a:lnTo>
                <a:lnTo>
                  <a:pt x="19452" y="89385"/>
                </a:lnTo>
                <a:lnTo>
                  <a:pt x="16777" y="93880"/>
                </a:lnTo>
                <a:lnTo>
                  <a:pt x="14994" y="99417"/>
                </a:lnTo>
                <a:lnTo>
                  <a:pt x="13804" y="105648"/>
                </a:lnTo>
                <a:lnTo>
                  <a:pt x="13012" y="112342"/>
                </a:lnTo>
                <a:lnTo>
                  <a:pt x="11213" y="119344"/>
                </a:lnTo>
                <a:lnTo>
                  <a:pt x="8744" y="126553"/>
                </a:lnTo>
                <a:lnTo>
                  <a:pt x="5829" y="133898"/>
                </a:lnTo>
                <a:lnTo>
                  <a:pt x="3885" y="140065"/>
                </a:lnTo>
                <a:lnTo>
                  <a:pt x="2589" y="145447"/>
                </a:lnTo>
                <a:lnTo>
                  <a:pt x="1725" y="150304"/>
                </a:lnTo>
                <a:lnTo>
                  <a:pt x="1149" y="154813"/>
                </a:lnTo>
                <a:lnTo>
                  <a:pt x="765" y="159088"/>
                </a:lnTo>
                <a:lnTo>
                  <a:pt x="508" y="163209"/>
                </a:lnTo>
                <a:lnTo>
                  <a:pt x="224" y="171174"/>
                </a:lnTo>
                <a:lnTo>
                  <a:pt x="0" y="182676"/>
                </a:lnTo>
                <a:lnTo>
                  <a:pt x="2539" y="182744"/>
                </a:lnTo>
                <a:lnTo>
                  <a:pt x="32418" y="182878"/>
                </a:lnTo>
                <a:lnTo>
                  <a:pt x="36843" y="179492"/>
                </a:lnTo>
                <a:lnTo>
                  <a:pt x="39801" y="176811"/>
                </a:lnTo>
                <a:lnTo>
                  <a:pt x="43043" y="175024"/>
                </a:lnTo>
                <a:lnTo>
                  <a:pt x="46474" y="173833"/>
                </a:lnTo>
                <a:lnTo>
                  <a:pt x="50031" y="173038"/>
                </a:lnTo>
                <a:lnTo>
                  <a:pt x="56213" y="172509"/>
                </a:lnTo>
                <a:lnTo>
                  <a:pt x="64144" y="172156"/>
                </a:lnTo>
                <a:lnTo>
                  <a:pt x="92113" y="171589"/>
                </a:lnTo>
                <a:lnTo>
                  <a:pt x="96968" y="170272"/>
                </a:lnTo>
                <a:lnTo>
                  <a:pt x="101474" y="168125"/>
                </a:lnTo>
                <a:lnTo>
                  <a:pt x="105748" y="165423"/>
                </a:lnTo>
                <a:lnTo>
                  <a:pt x="109868" y="163622"/>
                </a:lnTo>
                <a:lnTo>
                  <a:pt x="113884" y="162421"/>
                </a:lnTo>
                <a:lnTo>
                  <a:pt x="117831" y="161620"/>
                </a:lnTo>
                <a:lnTo>
                  <a:pt x="121733" y="161087"/>
                </a:lnTo>
                <a:lnTo>
                  <a:pt x="125604" y="160731"/>
                </a:lnTo>
                <a:lnTo>
                  <a:pt x="134875" y="160160"/>
                </a:lnTo>
                <a:lnTo>
                  <a:pt x="139529" y="160082"/>
                </a:lnTo>
                <a:lnTo>
                  <a:pt x="160017" y="16001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2"/>
          <p:cNvSpPr/>
          <p:nvPr/>
        </p:nvSpPr>
        <p:spPr>
          <a:xfrm>
            <a:off x="4937759" y="2137410"/>
            <a:ext cx="11432" cy="445770"/>
          </a:xfrm>
          <a:custGeom>
            <a:avLst/>
            <a:gdLst/>
            <a:ahLst/>
            <a:cxnLst/>
            <a:rect l="0" t="0" r="0" b="0"/>
            <a:pathLst>
              <a:path w="11432" h="445770">
                <a:moveTo>
                  <a:pt x="0" y="0"/>
                </a:moveTo>
                <a:lnTo>
                  <a:pt x="0" y="38158"/>
                </a:lnTo>
                <a:lnTo>
                  <a:pt x="1270" y="45759"/>
                </a:lnTo>
                <a:lnTo>
                  <a:pt x="3387" y="55906"/>
                </a:lnTo>
                <a:lnTo>
                  <a:pt x="6069" y="67750"/>
                </a:lnTo>
                <a:lnTo>
                  <a:pt x="7856" y="79457"/>
                </a:lnTo>
                <a:lnTo>
                  <a:pt x="9047" y="91071"/>
                </a:lnTo>
                <a:lnTo>
                  <a:pt x="9842" y="102624"/>
                </a:lnTo>
                <a:lnTo>
                  <a:pt x="10724" y="122234"/>
                </a:lnTo>
                <a:lnTo>
                  <a:pt x="11117" y="140686"/>
                </a:lnTo>
                <a:lnTo>
                  <a:pt x="11431" y="44576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3"/>
          <p:cNvSpPr/>
          <p:nvPr/>
        </p:nvSpPr>
        <p:spPr>
          <a:xfrm>
            <a:off x="2823210" y="2583179"/>
            <a:ext cx="1988820" cy="148451"/>
          </a:xfrm>
          <a:custGeom>
            <a:avLst/>
            <a:gdLst/>
            <a:ahLst/>
            <a:cxnLst/>
            <a:rect l="0" t="0" r="0" b="0"/>
            <a:pathLst>
              <a:path w="1988820" h="148451">
                <a:moveTo>
                  <a:pt x="0" y="114300"/>
                </a:moveTo>
                <a:lnTo>
                  <a:pt x="12135" y="108233"/>
                </a:lnTo>
                <a:lnTo>
                  <a:pt x="19520" y="105175"/>
                </a:lnTo>
                <a:lnTo>
                  <a:pt x="28253" y="101867"/>
                </a:lnTo>
                <a:lnTo>
                  <a:pt x="37885" y="98392"/>
                </a:lnTo>
                <a:lnTo>
                  <a:pt x="58748" y="94530"/>
                </a:lnTo>
                <a:lnTo>
                  <a:pt x="103185" y="92051"/>
                </a:lnTo>
                <a:lnTo>
                  <a:pt x="122483" y="95098"/>
                </a:lnTo>
                <a:lnTo>
                  <a:pt x="139527" y="99416"/>
                </a:lnTo>
                <a:lnTo>
                  <a:pt x="162132" y="103117"/>
                </a:lnTo>
                <a:lnTo>
                  <a:pt x="167778" y="105575"/>
                </a:lnTo>
                <a:lnTo>
                  <a:pt x="172812" y="108483"/>
                </a:lnTo>
                <a:lnTo>
                  <a:pt x="185178" y="111715"/>
                </a:lnTo>
                <a:lnTo>
                  <a:pt x="192032" y="112577"/>
                </a:lnTo>
                <a:lnTo>
                  <a:pt x="203034" y="116921"/>
                </a:lnTo>
                <a:lnTo>
                  <a:pt x="207746" y="119858"/>
                </a:lnTo>
                <a:lnTo>
                  <a:pt x="219755" y="123120"/>
                </a:lnTo>
                <a:lnTo>
                  <a:pt x="233558" y="125840"/>
                </a:lnTo>
                <a:lnTo>
                  <a:pt x="240795" y="128344"/>
                </a:lnTo>
                <a:lnTo>
                  <a:pt x="248160" y="131283"/>
                </a:lnTo>
                <a:lnTo>
                  <a:pt x="270661" y="135419"/>
                </a:lnTo>
                <a:lnTo>
                  <a:pt x="317298" y="138329"/>
                </a:lnTo>
                <a:lnTo>
                  <a:pt x="330912" y="140479"/>
                </a:lnTo>
                <a:lnTo>
                  <a:pt x="361702" y="144985"/>
                </a:lnTo>
                <a:lnTo>
                  <a:pt x="412676" y="147522"/>
                </a:lnTo>
                <a:lnTo>
                  <a:pt x="511089" y="148450"/>
                </a:lnTo>
                <a:lnTo>
                  <a:pt x="535760" y="145141"/>
                </a:lnTo>
                <a:lnTo>
                  <a:pt x="547674" y="142481"/>
                </a:lnTo>
                <a:lnTo>
                  <a:pt x="608324" y="139525"/>
                </a:lnTo>
                <a:lnTo>
                  <a:pt x="649389" y="138737"/>
                </a:lnTo>
                <a:lnTo>
                  <a:pt x="705177" y="134475"/>
                </a:lnTo>
                <a:lnTo>
                  <a:pt x="725388" y="131560"/>
                </a:lnTo>
                <a:lnTo>
                  <a:pt x="811334" y="123112"/>
                </a:lnTo>
                <a:lnTo>
                  <a:pt x="834259" y="120174"/>
                </a:lnTo>
                <a:lnTo>
                  <a:pt x="884728" y="116041"/>
                </a:lnTo>
                <a:lnTo>
                  <a:pt x="914759" y="111687"/>
                </a:lnTo>
                <a:lnTo>
                  <a:pt x="929879" y="108748"/>
                </a:lnTo>
                <a:lnTo>
                  <a:pt x="969363" y="104612"/>
                </a:lnTo>
                <a:lnTo>
                  <a:pt x="1025963" y="101945"/>
                </a:lnTo>
                <a:lnTo>
                  <a:pt x="1040845" y="99713"/>
                </a:lnTo>
                <a:lnTo>
                  <a:pt x="1069657" y="95117"/>
                </a:lnTo>
                <a:lnTo>
                  <a:pt x="1113648" y="91260"/>
                </a:lnTo>
                <a:lnTo>
                  <a:pt x="1161281" y="85857"/>
                </a:lnTo>
                <a:lnTo>
                  <a:pt x="1214880" y="81743"/>
                </a:lnTo>
                <a:lnTo>
                  <a:pt x="1276249" y="80353"/>
                </a:lnTo>
                <a:lnTo>
                  <a:pt x="1325850" y="78842"/>
                </a:lnTo>
                <a:lnTo>
                  <a:pt x="1347450" y="76691"/>
                </a:lnTo>
                <a:lnTo>
                  <a:pt x="1391346" y="72185"/>
                </a:lnTo>
                <a:lnTo>
                  <a:pt x="1427789" y="70183"/>
                </a:lnTo>
                <a:lnTo>
                  <a:pt x="1519340" y="69055"/>
                </a:lnTo>
                <a:lnTo>
                  <a:pt x="1555183" y="67627"/>
                </a:lnTo>
                <a:lnTo>
                  <a:pt x="1628876" y="62653"/>
                </a:lnTo>
                <a:lnTo>
                  <a:pt x="1661227" y="58279"/>
                </a:lnTo>
                <a:lnTo>
                  <a:pt x="1690414" y="52823"/>
                </a:lnTo>
                <a:lnTo>
                  <a:pt x="1717493" y="46645"/>
                </a:lnTo>
                <a:lnTo>
                  <a:pt x="1739355" y="42527"/>
                </a:lnTo>
                <a:lnTo>
                  <a:pt x="1773807" y="37951"/>
                </a:lnTo>
                <a:lnTo>
                  <a:pt x="1825698" y="33744"/>
                </a:lnTo>
                <a:lnTo>
                  <a:pt x="1835622" y="31386"/>
                </a:lnTo>
                <a:lnTo>
                  <a:pt x="1844778" y="28544"/>
                </a:lnTo>
                <a:lnTo>
                  <a:pt x="1877723" y="22713"/>
                </a:lnTo>
                <a:lnTo>
                  <a:pt x="1885545" y="20222"/>
                </a:lnTo>
                <a:lnTo>
                  <a:pt x="1893300" y="17292"/>
                </a:lnTo>
                <a:lnTo>
                  <a:pt x="1916350" y="13167"/>
                </a:lnTo>
                <a:lnTo>
                  <a:pt x="1928248" y="8816"/>
                </a:lnTo>
                <a:lnTo>
                  <a:pt x="1933198" y="5877"/>
                </a:lnTo>
                <a:lnTo>
                  <a:pt x="1942085" y="2612"/>
                </a:lnTo>
                <a:lnTo>
                  <a:pt x="1957616" y="774"/>
                </a:lnTo>
                <a:lnTo>
                  <a:pt x="19888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4"/>
          <p:cNvSpPr/>
          <p:nvPr/>
        </p:nvSpPr>
        <p:spPr>
          <a:xfrm>
            <a:off x="6606543" y="3703475"/>
            <a:ext cx="79863" cy="68411"/>
          </a:xfrm>
          <a:custGeom>
            <a:avLst/>
            <a:gdLst/>
            <a:ahLst/>
            <a:cxnLst/>
            <a:rect l="0" t="0" r="0" b="0"/>
            <a:pathLst>
              <a:path w="79863" h="68411">
                <a:moveTo>
                  <a:pt x="11426" y="11275"/>
                </a:moveTo>
                <a:lnTo>
                  <a:pt x="467" y="11275"/>
                </a:lnTo>
                <a:lnTo>
                  <a:pt x="311" y="12545"/>
                </a:lnTo>
                <a:lnTo>
                  <a:pt x="206" y="14661"/>
                </a:lnTo>
                <a:lnTo>
                  <a:pt x="38" y="21115"/>
                </a:lnTo>
                <a:lnTo>
                  <a:pt x="0" y="38474"/>
                </a:lnTo>
                <a:lnTo>
                  <a:pt x="1269" y="40837"/>
                </a:lnTo>
                <a:lnTo>
                  <a:pt x="3385" y="42413"/>
                </a:lnTo>
                <a:lnTo>
                  <a:pt x="6065" y="43464"/>
                </a:lnTo>
                <a:lnTo>
                  <a:pt x="9122" y="45434"/>
                </a:lnTo>
                <a:lnTo>
                  <a:pt x="12430" y="48018"/>
                </a:lnTo>
                <a:lnTo>
                  <a:pt x="20797" y="55221"/>
                </a:lnTo>
                <a:lnTo>
                  <a:pt x="22753" y="55812"/>
                </a:lnTo>
                <a:lnTo>
                  <a:pt x="25328" y="56206"/>
                </a:lnTo>
                <a:lnTo>
                  <a:pt x="28314" y="56469"/>
                </a:lnTo>
                <a:lnTo>
                  <a:pt x="31575" y="56644"/>
                </a:lnTo>
                <a:lnTo>
                  <a:pt x="38584" y="56839"/>
                </a:lnTo>
                <a:lnTo>
                  <a:pt x="49671" y="56948"/>
                </a:lnTo>
                <a:lnTo>
                  <a:pt x="53433" y="55693"/>
                </a:lnTo>
                <a:lnTo>
                  <a:pt x="57211" y="53587"/>
                </a:lnTo>
                <a:lnTo>
                  <a:pt x="67912" y="46034"/>
                </a:lnTo>
                <a:lnTo>
                  <a:pt x="71667" y="42387"/>
                </a:lnTo>
                <a:lnTo>
                  <a:pt x="79519" y="34618"/>
                </a:lnTo>
                <a:lnTo>
                  <a:pt x="79682" y="33186"/>
                </a:lnTo>
                <a:lnTo>
                  <a:pt x="79789" y="30962"/>
                </a:lnTo>
                <a:lnTo>
                  <a:pt x="79862" y="28210"/>
                </a:lnTo>
                <a:lnTo>
                  <a:pt x="78640" y="26375"/>
                </a:lnTo>
                <a:lnTo>
                  <a:pt x="76556" y="25151"/>
                </a:lnTo>
                <a:lnTo>
                  <a:pt x="73896" y="24336"/>
                </a:lnTo>
                <a:lnTo>
                  <a:pt x="70853" y="22522"/>
                </a:lnTo>
                <a:lnTo>
                  <a:pt x="67554" y="20043"/>
                </a:lnTo>
                <a:lnTo>
                  <a:pt x="59202" y="13006"/>
                </a:lnTo>
                <a:lnTo>
                  <a:pt x="57247" y="12429"/>
                </a:lnTo>
                <a:lnTo>
                  <a:pt x="54673" y="12044"/>
                </a:lnTo>
                <a:lnTo>
                  <a:pt x="51687" y="11788"/>
                </a:lnTo>
                <a:lnTo>
                  <a:pt x="48428" y="11617"/>
                </a:lnTo>
                <a:lnTo>
                  <a:pt x="41417" y="11426"/>
                </a:lnTo>
                <a:lnTo>
                  <a:pt x="39041" y="12646"/>
                </a:lnTo>
                <a:lnTo>
                  <a:pt x="37456" y="14729"/>
                </a:lnTo>
                <a:lnTo>
                  <a:pt x="36400" y="17387"/>
                </a:lnTo>
                <a:lnTo>
                  <a:pt x="34426" y="19160"/>
                </a:lnTo>
                <a:lnTo>
                  <a:pt x="31839" y="20341"/>
                </a:lnTo>
                <a:lnTo>
                  <a:pt x="28845" y="21129"/>
                </a:lnTo>
                <a:lnTo>
                  <a:pt x="26849" y="22924"/>
                </a:lnTo>
                <a:lnTo>
                  <a:pt x="25518" y="25391"/>
                </a:lnTo>
                <a:lnTo>
                  <a:pt x="23383" y="32407"/>
                </a:lnTo>
                <a:lnTo>
                  <a:pt x="23208" y="35523"/>
                </a:lnTo>
                <a:lnTo>
                  <a:pt x="23012" y="45758"/>
                </a:lnTo>
                <a:lnTo>
                  <a:pt x="24230" y="49504"/>
                </a:lnTo>
                <a:lnTo>
                  <a:pt x="26313" y="52001"/>
                </a:lnTo>
                <a:lnTo>
                  <a:pt x="28971" y="53665"/>
                </a:lnTo>
                <a:lnTo>
                  <a:pt x="30743" y="56045"/>
                </a:lnTo>
                <a:lnTo>
                  <a:pt x="31923" y="58901"/>
                </a:lnTo>
                <a:lnTo>
                  <a:pt x="32711" y="62076"/>
                </a:lnTo>
                <a:lnTo>
                  <a:pt x="34506" y="64192"/>
                </a:lnTo>
                <a:lnTo>
                  <a:pt x="36973" y="65603"/>
                </a:lnTo>
                <a:lnTo>
                  <a:pt x="39888" y="66543"/>
                </a:lnTo>
                <a:lnTo>
                  <a:pt x="43101" y="67170"/>
                </a:lnTo>
                <a:lnTo>
                  <a:pt x="46512" y="67588"/>
                </a:lnTo>
                <a:lnTo>
                  <a:pt x="55046" y="68259"/>
                </a:lnTo>
                <a:lnTo>
                  <a:pt x="59599" y="68351"/>
                </a:lnTo>
                <a:lnTo>
                  <a:pt x="66803" y="68410"/>
                </a:lnTo>
                <a:lnTo>
                  <a:pt x="67395" y="67145"/>
                </a:lnTo>
                <a:lnTo>
                  <a:pt x="67789" y="65031"/>
                </a:lnTo>
                <a:lnTo>
                  <a:pt x="68051" y="62352"/>
                </a:lnTo>
                <a:lnTo>
                  <a:pt x="68227" y="58027"/>
                </a:lnTo>
                <a:lnTo>
                  <a:pt x="68530" y="37782"/>
                </a:lnTo>
                <a:lnTo>
                  <a:pt x="68563" y="29147"/>
                </a:lnTo>
                <a:lnTo>
                  <a:pt x="67298" y="27000"/>
                </a:lnTo>
                <a:lnTo>
                  <a:pt x="65184" y="25568"/>
                </a:lnTo>
                <a:lnTo>
                  <a:pt x="58734" y="23270"/>
                </a:lnTo>
                <a:lnTo>
                  <a:pt x="58205" y="21811"/>
                </a:lnTo>
                <a:lnTo>
                  <a:pt x="57853" y="19569"/>
                </a:lnTo>
                <a:lnTo>
                  <a:pt x="57616" y="16804"/>
                </a:lnTo>
                <a:lnTo>
                  <a:pt x="56190" y="14961"/>
                </a:lnTo>
                <a:lnTo>
                  <a:pt x="53969" y="13732"/>
                </a:lnTo>
                <a:lnTo>
                  <a:pt x="47346" y="11760"/>
                </a:lnTo>
                <a:lnTo>
                  <a:pt x="45533" y="11598"/>
                </a:lnTo>
                <a:lnTo>
                  <a:pt x="43054" y="11490"/>
                </a:lnTo>
                <a:lnTo>
                  <a:pt x="40132" y="11418"/>
                </a:lnTo>
                <a:lnTo>
                  <a:pt x="38183" y="12640"/>
                </a:lnTo>
                <a:lnTo>
                  <a:pt x="36884" y="14725"/>
                </a:lnTo>
                <a:lnTo>
                  <a:pt x="36018" y="17385"/>
                </a:lnTo>
                <a:lnTo>
                  <a:pt x="34171" y="19158"/>
                </a:lnTo>
                <a:lnTo>
                  <a:pt x="31670" y="20340"/>
                </a:lnTo>
                <a:lnTo>
                  <a:pt x="28732" y="21129"/>
                </a:lnTo>
                <a:lnTo>
                  <a:pt x="26773" y="22924"/>
                </a:lnTo>
                <a:lnTo>
                  <a:pt x="25468" y="25391"/>
                </a:lnTo>
                <a:lnTo>
                  <a:pt x="24597" y="28305"/>
                </a:lnTo>
                <a:lnTo>
                  <a:pt x="24018" y="31518"/>
                </a:lnTo>
                <a:lnTo>
                  <a:pt x="23630" y="34930"/>
                </a:lnTo>
                <a:lnTo>
                  <a:pt x="23373" y="38475"/>
                </a:lnTo>
                <a:lnTo>
                  <a:pt x="24471" y="42108"/>
                </a:lnTo>
                <a:lnTo>
                  <a:pt x="26473" y="45800"/>
                </a:lnTo>
                <a:lnTo>
                  <a:pt x="33829" y="56339"/>
                </a:lnTo>
                <a:lnTo>
                  <a:pt x="35252" y="55288"/>
                </a:lnTo>
                <a:lnTo>
                  <a:pt x="37470" y="53317"/>
                </a:lnTo>
                <a:lnTo>
                  <a:pt x="40219" y="50733"/>
                </a:lnTo>
                <a:lnTo>
                  <a:pt x="43321" y="49010"/>
                </a:lnTo>
                <a:lnTo>
                  <a:pt x="46660" y="47861"/>
                </a:lnTo>
                <a:lnTo>
                  <a:pt x="55075" y="46018"/>
                </a:lnTo>
                <a:lnTo>
                  <a:pt x="55765" y="44597"/>
                </a:lnTo>
                <a:lnTo>
                  <a:pt x="56226" y="42379"/>
                </a:lnTo>
                <a:lnTo>
                  <a:pt x="56533" y="39631"/>
                </a:lnTo>
                <a:lnTo>
                  <a:pt x="58007" y="37799"/>
                </a:lnTo>
                <a:lnTo>
                  <a:pt x="60260" y="36578"/>
                </a:lnTo>
                <a:lnTo>
                  <a:pt x="63032" y="35763"/>
                </a:lnTo>
                <a:lnTo>
                  <a:pt x="64880" y="33950"/>
                </a:lnTo>
                <a:lnTo>
                  <a:pt x="66113" y="31472"/>
                </a:lnTo>
                <a:lnTo>
                  <a:pt x="66934" y="28549"/>
                </a:lnTo>
                <a:lnTo>
                  <a:pt x="68751" y="25331"/>
                </a:lnTo>
                <a:lnTo>
                  <a:pt x="71233" y="21915"/>
                </a:lnTo>
                <a:lnTo>
                  <a:pt x="78273" y="13376"/>
                </a:lnTo>
                <a:lnTo>
                  <a:pt x="78852" y="11406"/>
                </a:lnTo>
                <a:lnTo>
                  <a:pt x="79236" y="8822"/>
                </a:lnTo>
                <a:lnTo>
                  <a:pt x="79493" y="5829"/>
                </a:lnTo>
                <a:lnTo>
                  <a:pt x="78394" y="3835"/>
                </a:lnTo>
                <a:lnTo>
                  <a:pt x="76392" y="2504"/>
                </a:lnTo>
                <a:lnTo>
                  <a:pt x="70120" y="370"/>
                </a:lnTo>
                <a:lnTo>
                  <a:pt x="67065" y="195"/>
                </a:lnTo>
                <a:lnTo>
                  <a:pt x="56899" y="0"/>
                </a:lnTo>
                <a:lnTo>
                  <a:pt x="53172" y="1218"/>
                </a:lnTo>
                <a:lnTo>
                  <a:pt x="50687" y="3301"/>
                </a:lnTo>
                <a:lnTo>
                  <a:pt x="49029" y="5959"/>
                </a:lnTo>
                <a:lnTo>
                  <a:pt x="44116" y="10271"/>
                </a:lnTo>
                <a:lnTo>
                  <a:pt x="37029" y="15685"/>
                </a:lnTo>
                <a:lnTo>
                  <a:pt x="16483" y="30490"/>
                </a:lnTo>
                <a:lnTo>
                  <a:pt x="14798" y="32975"/>
                </a:lnTo>
                <a:lnTo>
                  <a:pt x="13674" y="35902"/>
                </a:lnTo>
                <a:lnTo>
                  <a:pt x="11871" y="43656"/>
                </a:lnTo>
                <a:lnTo>
                  <a:pt x="11722" y="45562"/>
                </a:lnTo>
                <a:lnTo>
                  <a:pt x="11624" y="48103"/>
                </a:lnTo>
                <a:lnTo>
                  <a:pt x="11485" y="57746"/>
                </a:lnTo>
                <a:lnTo>
                  <a:pt x="11466" y="61306"/>
                </a:lnTo>
                <a:lnTo>
                  <a:pt x="12723" y="63679"/>
                </a:lnTo>
                <a:lnTo>
                  <a:pt x="14830" y="65261"/>
                </a:lnTo>
                <a:lnTo>
                  <a:pt x="17506" y="66315"/>
                </a:lnTo>
                <a:lnTo>
                  <a:pt x="20559" y="67018"/>
                </a:lnTo>
                <a:lnTo>
                  <a:pt x="23865" y="67487"/>
                </a:lnTo>
                <a:lnTo>
                  <a:pt x="27338" y="67800"/>
                </a:lnTo>
                <a:lnTo>
                  <a:pt x="32195" y="68008"/>
                </a:lnTo>
                <a:lnTo>
                  <a:pt x="44364" y="68239"/>
                </a:lnTo>
                <a:lnTo>
                  <a:pt x="48624" y="67031"/>
                </a:lnTo>
                <a:lnTo>
                  <a:pt x="51465" y="64955"/>
                </a:lnTo>
                <a:lnTo>
                  <a:pt x="56024" y="58567"/>
                </a:lnTo>
                <a:lnTo>
                  <a:pt x="56398" y="55503"/>
                </a:lnTo>
                <a:lnTo>
                  <a:pt x="56647" y="50920"/>
                </a:lnTo>
                <a:lnTo>
                  <a:pt x="56814" y="45325"/>
                </a:lnTo>
                <a:lnTo>
                  <a:pt x="55655" y="40325"/>
                </a:lnTo>
                <a:lnTo>
                  <a:pt x="53612" y="35721"/>
                </a:lnTo>
                <a:lnTo>
                  <a:pt x="50981" y="31382"/>
                </a:lnTo>
                <a:lnTo>
                  <a:pt x="49225" y="27220"/>
                </a:lnTo>
                <a:lnTo>
                  <a:pt x="48057" y="23175"/>
                </a:lnTo>
                <a:lnTo>
                  <a:pt x="47277" y="19208"/>
                </a:lnTo>
                <a:lnTo>
                  <a:pt x="45486" y="16563"/>
                </a:lnTo>
                <a:lnTo>
                  <a:pt x="43023" y="14801"/>
                </a:lnTo>
                <a:lnTo>
                  <a:pt x="36012" y="11971"/>
                </a:lnTo>
                <a:lnTo>
                  <a:pt x="34167" y="11739"/>
                </a:lnTo>
                <a:lnTo>
                  <a:pt x="31667" y="11584"/>
                </a:lnTo>
                <a:lnTo>
                  <a:pt x="24597" y="11335"/>
                </a:lnTo>
                <a:lnTo>
                  <a:pt x="17305" y="11293"/>
                </a:lnTo>
                <a:lnTo>
                  <a:pt x="15345" y="12557"/>
                </a:lnTo>
                <a:lnTo>
                  <a:pt x="14039" y="14669"/>
                </a:lnTo>
                <a:lnTo>
                  <a:pt x="13169" y="17348"/>
                </a:lnTo>
                <a:lnTo>
                  <a:pt x="13858" y="19133"/>
                </a:lnTo>
                <a:lnTo>
                  <a:pt x="15587" y="20324"/>
                </a:lnTo>
                <a:lnTo>
                  <a:pt x="18011" y="21117"/>
                </a:lnTo>
                <a:lnTo>
                  <a:pt x="19626" y="22916"/>
                </a:lnTo>
                <a:lnTo>
                  <a:pt x="20703" y="25386"/>
                </a:lnTo>
                <a:lnTo>
                  <a:pt x="22431" y="32407"/>
                </a:lnTo>
                <a:lnTo>
                  <a:pt x="23843" y="34252"/>
                </a:lnTo>
                <a:lnTo>
                  <a:pt x="26055" y="36753"/>
                </a:lnTo>
                <a:lnTo>
                  <a:pt x="28798" y="39690"/>
                </a:lnTo>
                <a:lnTo>
                  <a:pt x="30628" y="42918"/>
                </a:lnTo>
                <a:lnTo>
                  <a:pt x="31847" y="46341"/>
                </a:lnTo>
                <a:lnTo>
                  <a:pt x="33805" y="54890"/>
                </a:lnTo>
                <a:lnTo>
                  <a:pt x="35236" y="55592"/>
                </a:lnTo>
                <a:lnTo>
                  <a:pt x="37459" y="56059"/>
                </a:lnTo>
                <a:lnTo>
                  <a:pt x="44085" y="56810"/>
                </a:lnTo>
                <a:lnTo>
                  <a:pt x="45899" y="55601"/>
                </a:lnTo>
                <a:lnTo>
                  <a:pt x="48379" y="53526"/>
                </a:lnTo>
                <a:lnTo>
                  <a:pt x="55415" y="47137"/>
                </a:lnTo>
                <a:lnTo>
                  <a:pt x="66836" y="35861"/>
                </a:lnTo>
                <a:lnTo>
                  <a:pt x="67416" y="34016"/>
                </a:lnTo>
                <a:lnTo>
                  <a:pt x="67803" y="31515"/>
                </a:lnTo>
                <a:lnTo>
                  <a:pt x="68061" y="28578"/>
                </a:lnTo>
                <a:lnTo>
                  <a:pt x="68233" y="25350"/>
                </a:lnTo>
                <a:lnTo>
                  <a:pt x="68423" y="18377"/>
                </a:lnTo>
                <a:lnTo>
                  <a:pt x="67204" y="16009"/>
                </a:lnTo>
                <a:lnTo>
                  <a:pt x="65122" y="14431"/>
                </a:lnTo>
                <a:lnTo>
                  <a:pt x="62463" y="13379"/>
                </a:lnTo>
                <a:lnTo>
                  <a:pt x="59422" y="12678"/>
                </a:lnTo>
                <a:lnTo>
                  <a:pt x="56123" y="12210"/>
                </a:lnTo>
                <a:lnTo>
                  <a:pt x="47772" y="11459"/>
                </a:lnTo>
                <a:lnTo>
                  <a:pt x="44547" y="12667"/>
                </a:lnTo>
                <a:lnTo>
                  <a:pt x="39857" y="14743"/>
                </a:lnTo>
                <a:lnTo>
                  <a:pt x="34190" y="17397"/>
                </a:lnTo>
                <a:lnTo>
                  <a:pt x="29142" y="19166"/>
                </a:lnTo>
                <a:lnTo>
                  <a:pt x="24507" y="20346"/>
                </a:lnTo>
                <a:lnTo>
                  <a:pt x="20147" y="21132"/>
                </a:lnTo>
                <a:lnTo>
                  <a:pt x="17241" y="22926"/>
                </a:lnTo>
                <a:lnTo>
                  <a:pt x="15303" y="25392"/>
                </a:lnTo>
                <a:lnTo>
                  <a:pt x="11426" y="3413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5"/>
          <p:cNvSpPr/>
          <p:nvPr/>
        </p:nvSpPr>
        <p:spPr>
          <a:xfrm>
            <a:off x="6732269" y="3737609"/>
            <a:ext cx="434341" cy="11431"/>
          </a:xfrm>
          <a:custGeom>
            <a:avLst/>
            <a:gdLst/>
            <a:ahLst/>
            <a:cxnLst/>
            <a:rect l="0" t="0" r="0" b="0"/>
            <a:pathLst>
              <a:path w="434341" h="11431">
                <a:moveTo>
                  <a:pt x="0" y="0"/>
                </a:moveTo>
                <a:lnTo>
                  <a:pt x="6069" y="0"/>
                </a:lnTo>
                <a:lnTo>
                  <a:pt x="7856" y="1270"/>
                </a:lnTo>
                <a:lnTo>
                  <a:pt x="9048" y="3387"/>
                </a:lnTo>
                <a:lnTo>
                  <a:pt x="9842" y="6069"/>
                </a:lnTo>
                <a:lnTo>
                  <a:pt x="11641" y="7856"/>
                </a:lnTo>
                <a:lnTo>
                  <a:pt x="14112" y="9047"/>
                </a:lnTo>
                <a:lnTo>
                  <a:pt x="21132" y="10960"/>
                </a:lnTo>
                <a:lnTo>
                  <a:pt x="28416" y="11291"/>
                </a:lnTo>
                <a:lnTo>
                  <a:pt x="32914" y="10068"/>
                </a:lnTo>
                <a:lnTo>
                  <a:pt x="38453" y="7982"/>
                </a:lnTo>
                <a:lnTo>
                  <a:pt x="44686" y="5321"/>
                </a:lnTo>
                <a:lnTo>
                  <a:pt x="50110" y="3547"/>
                </a:lnTo>
                <a:lnTo>
                  <a:pt x="54998" y="2365"/>
                </a:lnTo>
                <a:lnTo>
                  <a:pt x="59525" y="1577"/>
                </a:lnTo>
                <a:lnTo>
                  <a:pt x="63813" y="1051"/>
                </a:lnTo>
                <a:lnTo>
                  <a:pt x="67943" y="701"/>
                </a:lnTo>
                <a:lnTo>
                  <a:pt x="71966" y="467"/>
                </a:lnTo>
                <a:lnTo>
                  <a:pt x="83694" y="139"/>
                </a:lnTo>
                <a:lnTo>
                  <a:pt x="294926" y="0"/>
                </a:lnTo>
                <a:lnTo>
                  <a:pt x="299487" y="1270"/>
                </a:lnTo>
                <a:lnTo>
                  <a:pt x="326506" y="9842"/>
                </a:lnTo>
                <a:lnTo>
                  <a:pt x="329431" y="10371"/>
                </a:lnTo>
                <a:lnTo>
                  <a:pt x="332651" y="10724"/>
                </a:lnTo>
                <a:lnTo>
                  <a:pt x="336067" y="10960"/>
                </a:lnTo>
                <a:lnTo>
                  <a:pt x="350023" y="11221"/>
                </a:lnTo>
                <a:lnTo>
                  <a:pt x="434340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6"/>
          <p:cNvSpPr/>
          <p:nvPr/>
        </p:nvSpPr>
        <p:spPr>
          <a:xfrm>
            <a:off x="7292343" y="3680459"/>
            <a:ext cx="148574" cy="148448"/>
          </a:xfrm>
          <a:custGeom>
            <a:avLst/>
            <a:gdLst/>
            <a:ahLst/>
            <a:cxnLst/>
            <a:rect l="0" t="0" r="0" b="0"/>
            <a:pathLst>
              <a:path w="148574" h="148448">
                <a:moveTo>
                  <a:pt x="91437" y="11430"/>
                </a:moveTo>
                <a:lnTo>
                  <a:pt x="91437" y="471"/>
                </a:lnTo>
                <a:lnTo>
                  <a:pt x="88050" y="210"/>
                </a:lnTo>
                <a:lnTo>
                  <a:pt x="81595" y="42"/>
                </a:lnTo>
                <a:lnTo>
                  <a:pt x="70306" y="4"/>
                </a:lnTo>
                <a:lnTo>
                  <a:pt x="69729" y="1273"/>
                </a:lnTo>
                <a:lnTo>
                  <a:pt x="69344" y="3389"/>
                </a:lnTo>
                <a:lnTo>
                  <a:pt x="69089" y="6069"/>
                </a:lnTo>
                <a:lnTo>
                  <a:pt x="67648" y="7856"/>
                </a:lnTo>
                <a:lnTo>
                  <a:pt x="65417" y="9047"/>
                </a:lnTo>
                <a:lnTo>
                  <a:pt x="58781" y="10960"/>
                </a:lnTo>
                <a:lnTo>
                  <a:pt x="54486" y="14608"/>
                </a:lnTo>
                <a:lnTo>
                  <a:pt x="46230" y="22377"/>
                </a:lnTo>
                <a:lnTo>
                  <a:pt x="39801" y="28785"/>
                </a:lnTo>
                <a:lnTo>
                  <a:pt x="36693" y="30620"/>
                </a:lnTo>
                <a:lnTo>
                  <a:pt x="33351" y="31843"/>
                </a:lnTo>
                <a:lnTo>
                  <a:pt x="29853" y="32659"/>
                </a:lnTo>
                <a:lnTo>
                  <a:pt x="27521" y="34473"/>
                </a:lnTo>
                <a:lnTo>
                  <a:pt x="25966" y="36952"/>
                </a:lnTo>
                <a:lnTo>
                  <a:pt x="23471" y="43988"/>
                </a:lnTo>
                <a:lnTo>
                  <a:pt x="21996" y="44566"/>
                </a:lnTo>
                <a:lnTo>
                  <a:pt x="19743" y="44951"/>
                </a:lnTo>
                <a:lnTo>
                  <a:pt x="16971" y="45207"/>
                </a:lnTo>
                <a:lnTo>
                  <a:pt x="15123" y="46648"/>
                </a:lnTo>
                <a:lnTo>
                  <a:pt x="13890" y="48879"/>
                </a:lnTo>
                <a:lnTo>
                  <a:pt x="13070" y="51636"/>
                </a:lnTo>
                <a:lnTo>
                  <a:pt x="12521" y="54744"/>
                </a:lnTo>
                <a:lnTo>
                  <a:pt x="12157" y="58086"/>
                </a:lnTo>
                <a:lnTo>
                  <a:pt x="11914" y="61584"/>
                </a:lnTo>
                <a:lnTo>
                  <a:pt x="10481" y="63916"/>
                </a:lnTo>
                <a:lnTo>
                  <a:pt x="8257" y="65471"/>
                </a:lnTo>
                <a:lnTo>
                  <a:pt x="1628" y="67966"/>
                </a:lnTo>
                <a:lnTo>
                  <a:pt x="1084" y="69441"/>
                </a:lnTo>
                <a:lnTo>
                  <a:pt x="722" y="71694"/>
                </a:lnTo>
                <a:lnTo>
                  <a:pt x="480" y="74466"/>
                </a:lnTo>
                <a:lnTo>
                  <a:pt x="319" y="77584"/>
                </a:lnTo>
                <a:lnTo>
                  <a:pt x="140" y="84436"/>
                </a:lnTo>
                <a:lnTo>
                  <a:pt x="0" y="119245"/>
                </a:lnTo>
                <a:lnTo>
                  <a:pt x="1269" y="121407"/>
                </a:lnTo>
                <a:lnTo>
                  <a:pt x="3385" y="122848"/>
                </a:lnTo>
                <a:lnTo>
                  <a:pt x="9838" y="125161"/>
                </a:lnTo>
                <a:lnTo>
                  <a:pt x="10367" y="126621"/>
                </a:lnTo>
                <a:lnTo>
                  <a:pt x="10721" y="128864"/>
                </a:lnTo>
                <a:lnTo>
                  <a:pt x="11287" y="135522"/>
                </a:lnTo>
                <a:lnTo>
                  <a:pt x="12604" y="136068"/>
                </a:lnTo>
                <a:lnTo>
                  <a:pt x="14752" y="136432"/>
                </a:lnTo>
                <a:lnTo>
                  <a:pt x="17453" y="136675"/>
                </a:lnTo>
                <a:lnTo>
                  <a:pt x="20524" y="138107"/>
                </a:lnTo>
                <a:lnTo>
                  <a:pt x="23842" y="140331"/>
                </a:lnTo>
                <a:lnTo>
                  <a:pt x="27324" y="143084"/>
                </a:lnTo>
                <a:lnTo>
                  <a:pt x="32185" y="144920"/>
                </a:lnTo>
                <a:lnTo>
                  <a:pt x="37965" y="146143"/>
                </a:lnTo>
                <a:lnTo>
                  <a:pt x="44359" y="146959"/>
                </a:lnTo>
                <a:lnTo>
                  <a:pt x="52431" y="147503"/>
                </a:lnTo>
                <a:lnTo>
                  <a:pt x="61623" y="147866"/>
                </a:lnTo>
                <a:lnTo>
                  <a:pt x="91615" y="148447"/>
                </a:lnTo>
                <a:lnTo>
                  <a:pt x="96636" y="147225"/>
                </a:lnTo>
                <a:lnTo>
                  <a:pt x="101252" y="145140"/>
                </a:lnTo>
                <a:lnTo>
                  <a:pt x="111719" y="138737"/>
                </a:lnTo>
                <a:lnTo>
                  <a:pt x="113849" y="138211"/>
                </a:lnTo>
                <a:lnTo>
                  <a:pt x="116538" y="137861"/>
                </a:lnTo>
                <a:lnTo>
                  <a:pt x="119601" y="137628"/>
                </a:lnTo>
                <a:lnTo>
                  <a:pt x="122913" y="134932"/>
                </a:lnTo>
                <a:lnTo>
                  <a:pt x="126390" y="130595"/>
                </a:lnTo>
                <a:lnTo>
                  <a:pt x="135030" y="117519"/>
                </a:lnTo>
                <a:lnTo>
                  <a:pt x="137008" y="115176"/>
                </a:lnTo>
                <a:lnTo>
                  <a:pt x="139598" y="112344"/>
                </a:lnTo>
                <a:lnTo>
                  <a:pt x="142594" y="109186"/>
                </a:lnTo>
                <a:lnTo>
                  <a:pt x="144592" y="105811"/>
                </a:lnTo>
                <a:lnTo>
                  <a:pt x="145923" y="102291"/>
                </a:lnTo>
                <a:lnTo>
                  <a:pt x="146811" y="98674"/>
                </a:lnTo>
                <a:lnTo>
                  <a:pt x="147402" y="94993"/>
                </a:lnTo>
                <a:lnTo>
                  <a:pt x="147798" y="91269"/>
                </a:lnTo>
                <a:lnTo>
                  <a:pt x="148431" y="82234"/>
                </a:lnTo>
                <a:lnTo>
                  <a:pt x="148573" y="40841"/>
                </a:lnTo>
                <a:lnTo>
                  <a:pt x="147308" y="37388"/>
                </a:lnTo>
                <a:lnTo>
                  <a:pt x="145194" y="33815"/>
                </a:lnTo>
                <a:lnTo>
                  <a:pt x="138744" y="25024"/>
                </a:lnTo>
                <a:lnTo>
                  <a:pt x="134475" y="20436"/>
                </a:lnTo>
                <a:lnTo>
                  <a:pt x="127456" y="13209"/>
                </a:lnTo>
                <a:lnTo>
                  <a:pt x="125608" y="12616"/>
                </a:lnTo>
                <a:lnTo>
                  <a:pt x="123109" y="12221"/>
                </a:lnTo>
                <a:lnTo>
                  <a:pt x="120171" y="11957"/>
                </a:lnTo>
                <a:lnTo>
                  <a:pt x="118213" y="10512"/>
                </a:lnTo>
                <a:lnTo>
                  <a:pt x="116907" y="8278"/>
                </a:lnTo>
                <a:lnTo>
                  <a:pt x="116037" y="5519"/>
                </a:lnTo>
                <a:lnTo>
                  <a:pt x="114187" y="3679"/>
                </a:lnTo>
                <a:lnTo>
                  <a:pt x="111683" y="2453"/>
                </a:lnTo>
                <a:lnTo>
                  <a:pt x="108745" y="1635"/>
                </a:lnTo>
                <a:lnTo>
                  <a:pt x="105515" y="1091"/>
                </a:lnTo>
                <a:lnTo>
                  <a:pt x="102092" y="727"/>
                </a:lnTo>
                <a:lnTo>
                  <a:pt x="98540" y="485"/>
                </a:lnTo>
                <a:lnTo>
                  <a:pt x="93633" y="324"/>
                </a:lnTo>
                <a:lnTo>
                  <a:pt x="68576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"/>
          <p:cNvSpPr/>
          <p:nvPr/>
        </p:nvSpPr>
        <p:spPr>
          <a:xfrm>
            <a:off x="6686550" y="3727768"/>
            <a:ext cx="637737" cy="32232"/>
          </a:xfrm>
          <a:custGeom>
            <a:avLst/>
            <a:gdLst/>
            <a:ahLst/>
            <a:cxnLst/>
            <a:rect l="0" t="0" r="0" b="0"/>
            <a:pathLst>
              <a:path w="637737" h="32232">
                <a:moveTo>
                  <a:pt x="400050" y="9841"/>
                </a:moveTo>
                <a:lnTo>
                  <a:pt x="429573" y="0"/>
                </a:lnTo>
                <a:lnTo>
                  <a:pt x="433702" y="740"/>
                </a:lnTo>
                <a:lnTo>
                  <a:pt x="438994" y="2504"/>
                </a:lnTo>
                <a:lnTo>
                  <a:pt x="445063" y="4950"/>
                </a:lnTo>
                <a:lnTo>
                  <a:pt x="450379" y="6580"/>
                </a:lnTo>
                <a:lnTo>
                  <a:pt x="455193" y="7667"/>
                </a:lnTo>
                <a:lnTo>
                  <a:pt x="459671" y="8392"/>
                </a:lnTo>
                <a:lnTo>
                  <a:pt x="468035" y="9198"/>
                </a:lnTo>
                <a:lnTo>
                  <a:pt x="485423" y="9804"/>
                </a:lnTo>
                <a:lnTo>
                  <a:pt x="620050" y="9841"/>
                </a:lnTo>
                <a:lnTo>
                  <a:pt x="624186" y="11111"/>
                </a:lnTo>
                <a:lnTo>
                  <a:pt x="628214" y="13228"/>
                </a:lnTo>
                <a:lnTo>
                  <a:pt x="632169" y="15909"/>
                </a:lnTo>
                <a:lnTo>
                  <a:pt x="634806" y="16426"/>
                </a:lnTo>
                <a:lnTo>
                  <a:pt x="636564" y="15501"/>
                </a:lnTo>
                <a:lnTo>
                  <a:pt x="637736" y="13615"/>
                </a:lnTo>
                <a:lnTo>
                  <a:pt x="637247" y="13627"/>
                </a:lnTo>
                <a:lnTo>
                  <a:pt x="635651" y="14905"/>
                </a:lnTo>
                <a:lnTo>
                  <a:pt x="633317" y="17027"/>
                </a:lnTo>
                <a:lnTo>
                  <a:pt x="630491" y="18442"/>
                </a:lnTo>
                <a:lnTo>
                  <a:pt x="627337" y="19385"/>
                </a:lnTo>
                <a:lnTo>
                  <a:pt x="623965" y="20014"/>
                </a:lnTo>
                <a:lnTo>
                  <a:pt x="610058" y="20713"/>
                </a:lnTo>
                <a:lnTo>
                  <a:pt x="564835" y="21239"/>
                </a:lnTo>
                <a:lnTo>
                  <a:pt x="374714" y="21271"/>
                </a:lnTo>
                <a:lnTo>
                  <a:pt x="364109" y="22541"/>
                </a:lnTo>
                <a:lnTo>
                  <a:pt x="353229" y="24658"/>
                </a:lnTo>
                <a:lnTo>
                  <a:pt x="342166" y="27340"/>
                </a:lnTo>
                <a:lnTo>
                  <a:pt x="333520" y="29127"/>
                </a:lnTo>
                <a:lnTo>
                  <a:pt x="326487" y="30318"/>
                </a:lnTo>
                <a:lnTo>
                  <a:pt x="320528" y="31113"/>
                </a:lnTo>
                <a:lnTo>
                  <a:pt x="310519" y="31995"/>
                </a:lnTo>
                <a:lnTo>
                  <a:pt x="306074" y="32231"/>
                </a:lnTo>
                <a:lnTo>
                  <a:pt x="301839" y="31118"/>
                </a:lnTo>
                <a:lnTo>
                  <a:pt x="297746" y="29105"/>
                </a:lnTo>
                <a:lnTo>
                  <a:pt x="293747" y="26494"/>
                </a:lnTo>
                <a:lnTo>
                  <a:pt x="289811" y="24753"/>
                </a:lnTo>
                <a:lnTo>
                  <a:pt x="285918" y="23593"/>
                </a:lnTo>
                <a:lnTo>
                  <a:pt x="282051" y="22819"/>
                </a:lnTo>
                <a:lnTo>
                  <a:pt x="274370" y="21959"/>
                </a:lnTo>
                <a:lnTo>
                  <a:pt x="262912" y="21577"/>
                </a:lnTo>
                <a:lnTo>
                  <a:pt x="166031" y="21272"/>
                </a:lnTo>
                <a:lnTo>
                  <a:pt x="162757" y="22542"/>
                </a:lnTo>
                <a:lnTo>
                  <a:pt x="159305" y="24658"/>
                </a:lnTo>
                <a:lnTo>
                  <a:pt x="155733" y="27340"/>
                </a:lnTo>
                <a:lnTo>
                  <a:pt x="152082" y="29127"/>
                </a:lnTo>
                <a:lnTo>
                  <a:pt x="148377" y="30318"/>
                </a:lnTo>
                <a:lnTo>
                  <a:pt x="144638" y="31113"/>
                </a:lnTo>
                <a:lnTo>
                  <a:pt x="126937" y="31995"/>
                </a:lnTo>
                <a:lnTo>
                  <a:pt x="115105" y="32231"/>
                </a:lnTo>
                <a:lnTo>
                  <a:pt x="103406" y="31118"/>
                </a:lnTo>
                <a:lnTo>
                  <a:pt x="91797" y="29105"/>
                </a:lnTo>
                <a:lnTo>
                  <a:pt x="80248" y="26494"/>
                </a:lnTo>
                <a:lnTo>
                  <a:pt x="71279" y="24753"/>
                </a:lnTo>
                <a:lnTo>
                  <a:pt x="64029" y="23593"/>
                </a:lnTo>
                <a:lnTo>
                  <a:pt x="57926" y="22819"/>
                </a:lnTo>
                <a:lnTo>
                  <a:pt x="47758" y="21959"/>
                </a:lnTo>
                <a:lnTo>
                  <a:pt x="30882" y="21407"/>
                </a:lnTo>
                <a:lnTo>
                  <a:pt x="0" y="212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8"/>
          <p:cNvSpPr/>
          <p:nvPr/>
        </p:nvSpPr>
        <p:spPr>
          <a:xfrm>
            <a:off x="2754630" y="3166109"/>
            <a:ext cx="1497330" cy="34292"/>
          </a:xfrm>
          <a:custGeom>
            <a:avLst/>
            <a:gdLst/>
            <a:ahLst/>
            <a:cxnLst/>
            <a:rect l="0" t="0" r="0" b="0"/>
            <a:pathLst>
              <a:path w="1497330" h="34292">
                <a:moveTo>
                  <a:pt x="0" y="34291"/>
                </a:moveTo>
                <a:lnTo>
                  <a:pt x="18203" y="34291"/>
                </a:lnTo>
                <a:lnTo>
                  <a:pt x="27375" y="33020"/>
                </a:lnTo>
                <a:lnTo>
                  <a:pt x="37300" y="30904"/>
                </a:lnTo>
                <a:lnTo>
                  <a:pt x="47727" y="28223"/>
                </a:lnTo>
                <a:lnTo>
                  <a:pt x="58488" y="26435"/>
                </a:lnTo>
                <a:lnTo>
                  <a:pt x="69472" y="25244"/>
                </a:lnTo>
                <a:lnTo>
                  <a:pt x="80604" y="24449"/>
                </a:lnTo>
                <a:lnTo>
                  <a:pt x="140387" y="23566"/>
                </a:lnTo>
                <a:lnTo>
                  <a:pt x="250827" y="23000"/>
                </a:lnTo>
                <a:lnTo>
                  <a:pt x="480800" y="12498"/>
                </a:lnTo>
                <a:lnTo>
                  <a:pt x="543894" y="11641"/>
                </a:lnTo>
                <a:lnTo>
                  <a:pt x="556906" y="11571"/>
                </a:lnTo>
                <a:lnTo>
                  <a:pt x="569390" y="10254"/>
                </a:lnTo>
                <a:lnTo>
                  <a:pt x="581524" y="8106"/>
                </a:lnTo>
                <a:lnTo>
                  <a:pt x="593422" y="5404"/>
                </a:lnTo>
                <a:lnTo>
                  <a:pt x="605164" y="3603"/>
                </a:lnTo>
                <a:lnTo>
                  <a:pt x="616803" y="2402"/>
                </a:lnTo>
                <a:lnTo>
                  <a:pt x="628372" y="1601"/>
                </a:lnTo>
                <a:lnTo>
                  <a:pt x="651386" y="712"/>
                </a:lnTo>
                <a:lnTo>
                  <a:pt x="689150" y="211"/>
                </a:lnTo>
                <a:lnTo>
                  <a:pt x="1103908" y="2"/>
                </a:lnTo>
                <a:lnTo>
                  <a:pt x="1125829" y="1271"/>
                </a:lnTo>
                <a:lnTo>
                  <a:pt x="1149332" y="3387"/>
                </a:lnTo>
                <a:lnTo>
                  <a:pt x="1173891" y="6068"/>
                </a:lnTo>
                <a:lnTo>
                  <a:pt x="1194074" y="7856"/>
                </a:lnTo>
                <a:lnTo>
                  <a:pt x="1211339" y="9047"/>
                </a:lnTo>
                <a:lnTo>
                  <a:pt x="1226659" y="9842"/>
                </a:lnTo>
                <a:lnTo>
                  <a:pt x="1240683" y="11641"/>
                </a:lnTo>
                <a:lnTo>
                  <a:pt x="1253842" y="14111"/>
                </a:lnTo>
                <a:lnTo>
                  <a:pt x="1266424" y="17028"/>
                </a:lnTo>
                <a:lnTo>
                  <a:pt x="1278623" y="18972"/>
                </a:lnTo>
                <a:lnTo>
                  <a:pt x="1290565" y="20268"/>
                </a:lnTo>
                <a:lnTo>
                  <a:pt x="1316535" y="20438"/>
                </a:lnTo>
                <a:lnTo>
                  <a:pt x="1332349" y="18706"/>
                </a:lnTo>
                <a:lnTo>
                  <a:pt x="1349243" y="16281"/>
                </a:lnTo>
                <a:lnTo>
                  <a:pt x="1365585" y="14664"/>
                </a:lnTo>
                <a:lnTo>
                  <a:pt x="1381560" y="13586"/>
                </a:lnTo>
                <a:lnTo>
                  <a:pt x="1418154" y="12069"/>
                </a:lnTo>
                <a:lnTo>
                  <a:pt x="1425496" y="11856"/>
                </a:lnTo>
                <a:lnTo>
                  <a:pt x="1434201" y="10444"/>
                </a:lnTo>
                <a:lnTo>
                  <a:pt x="1443814" y="8233"/>
                </a:lnTo>
                <a:lnTo>
                  <a:pt x="1468414" y="1627"/>
                </a:lnTo>
                <a:lnTo>
                  <a:pt x="1475165" y="723"/>
                </a:lnTo>
                <a:lnTo>
                  <a:pt x="149732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9"/>
          <p:cNvSpPr/>
          <p:nvPr/>
        </p:nvSpPr>
        <p:spPr>
          <a:xfrm>
            <a:off x="7293983" y="3167859"/>
            <a:ext cx="112513" cy="101052"/>
          </a:xfrm>
          <a:custGeom>
            <a:avLst/>
            <a:gdLst/>
            <a:ahLst/>
            <a:cxnLst/>
            <a:rect l="0" t="0" r="0" b="0"/>
            <a:pathLst>
              <a:path w="112513" h="101052">
                <a:moveTo>
                  <a:pt x="78367" y="32541"/>
                </a:moveTo>
                <a:lnTo>
                  <a:pt x="68525" y="22699"/>
                </a:lnTo>
                <a:lnTo>
                  <a:pt x="66726" y="22170"/>
                </a:lnTo>
                <a:lnTo>
                  <a:pt x="64257" y="21816"/>
                </a:lnTo>
                <a:lnTo>
                  <a:pt x="61340" y="21581"/>
                </a:lnTo>
                <a:lnTo>
                  <a:pt x="59395" y="22694"/>
                </a:lnTo>
                <a:lnTo>
                  <a:pt x="58099" y="24706"/>
                </a:lnTo>
                <a:lnTo>
                  <a:pt x="57235" y="27318"/>
                </a:lnTo>
                <a:lnTo>
                  <a:pt x="55389" y="30329"/>
                </a:lnTo>
                <a:lnTo>
                  <a:pt x="52888" y="33606"/>
                </a:lnTo>
                <a:lnTo>
                  <a:pt x="45817" y="41923"/>
                </a:lnTo>
                <a:lnTo>
                  <a:pt x="45237" y="43875"/>
                </a:lnTo>
                <a:lnTo>
                  <a:pt x="44850" y="46447"/>
                </a:lnTo>
                <a:lnTo>
                  <a:pt x="44229" y="53632"/>
                </a:lnTo>
                <a:lnTo>
                  <a:pt x="44145" y="58001"/>
                </a:lnTo>
                <a:lnTo>
                  <a:pt x="44090" y="71154"/>
                </a:lnTo>
                <a:lnTo>
                  <a:pt x="45356" y="74793"/>
                </a:lnTo>
                <a:lnTo>
                  <a:pt x="47469" y="78489"/>
                </a:lnTo>
                <a:lnTo>
                  <a:pt x="50148" y="82223"/>
                </a:lnTo>
                <a:lnTo>
                  <a:pt x="53204" y="84712"/>
                </a:lnTo>
                <a:lnTo>
                  <a:pt x="56512" y="86371"/>
                </a:lnTo>
                <a:lnTo>
                  <a:pt x="59987" y="87477"/>
                </a:lnTo>
                <a:lnTo>
                  <a:pt x="63573" y="88215"/>
                </a:lnTo>
                <a:lnTo>
                  <a:pt x="67235" y="88707"/>
                </a:lnTo>
                <a:lnTo>
                  <a:pt x="76167" y="89496"/>
                </a:lnTo>
                <a:lnTo>
                  <a:pt x="78170" y="89561"/>
                </a:lnTo>
                <a:lnTo>
                  <a:pt x="90510" y="89665"/>
                </a:lnTo>
                <a:lnTo>
                  <a:pt x="99110" y="89685"/>
                </a:lnTo>
                <a:lnTo>
                  <a:pt x="99815" y="88417"/>
                </a:lnTo>
                <a:lnTo>
                  <a:pt x="100286" y="86302"/>
                </a:lnTo>
                <a:lnTo>
                  <a:pt x="100599" y="83621"/>
                </a:lnTo>
                <a:lnTo>
                  <a:pt x="102078" y="81834"/>
                </a:lnTo>
                <a:lnTo>
                  <a:pt x="104335" y="80643"/>
                </a:lnTo>
                <a:lnTo>
                  <a:pt x="107108" y="79849"/>
                </a:lnTo>
                <a:lnTo>
                  <a:pt x="108958" y="78049"/>
                </a:lnTo>
                <a:lnTo>
                  <a:pt x="110191" y="75580"/>
                </a:lnTo>
                <a:lnTo>
                  <a:pt x="111013" y="72663"/>
                </a:lnTo>
                <a:lnTo>
                  <a:pt x="111561" y="68179"/>
                </a:lnTo>
                <a:lnTo>
                  <a:pt x="111926" y="62650"/>
                </a:lnTo>
                <a:lnTo>
                  <a:pt x="112170" y="56423"/>
                </a:lnTo>
                <a:lnTo>
                  <a:pt x="112440" y="42732"/>
                </a:lnTo>
                <a:lnTo>
                  <a:pt x="112512" y="35525"/>
                </a:lnTo>
                <a:lnTo>
                  <a:pt x="111291" y="29450"/>
                </a:lnTo>
                <a:lnTo>
                  <a:pt x="109206" y="24130"/>
                </a:lnTo>
                <a:lnTo>
                  <a:pt x="102803" y="12535"/>
                </a:lnTo>
                <a:lnTo>
                  <a:pt x="101008" y="11583"/>
                </a:lnTo>
                <a:lnTo>
                  <a:pt x="98540" y="10949"/>
                </a:lnTo>
                <a:lnTo>
                  <a:pt x="95626" y="10526"/>
                </a:lnTo>
                <a:lnTo>
                  <a:pt x="92413" y="10244"/>
                </a:lnTo>
                <a:lnTo>
                  <a:pt x="89001" y="10056"/>
                </a:lnTo>
                <a:lnTo>
                  <a:pt x="81823" y="9848"/>
                </a:lnTo>
                <a:lnTo>
                  <a:pt x="74400" y="9755"/>
                </a:lnTo>
                <a:lnTo>
                  <a:pt x="70641" y="11000"/>
                </a:lnTo>
                <a:lnTo>
                  <a:pt x="66866" y="13100"/>
                </a:lnTo>
                <a:lnTo>
                  <a:pt x="57751" y="19528"/>
                </a:lnTo>
                <a:lnTo>
                  <a:pt x="55732" y="21326"/>
                </a:lnTo>
                <a:lnTo>
                  <a:pt x="45862" y="30813"/>
                </a:lnTo>
                <a:lnTo>
                  <a:pt x="38538" y="38096"/>
                </a:lnTo>
                <a:lnTo>
                  <a:pt x="36574" y="41324"/>
                </a:lnTo>
                <a:lnTo>
                  <a:pt x="35265" y="44747"/>
                </a:lnTo>
                <a:lnTo>
                  <a:pt x="33163" y="53296"/>
                </a:lnTo>
                <a:lnTo>
                  <a:pt x="31721" y="55268"/>
                </a:lnTo>
                <a:lnTo>
                  <a:pt x="29490" y="57852"/>
                </a:lnTo>
                <a:lnTo>
                  <a:pt x="26732" y="60845"/>
                </a:lnTo>
                <a:lnTo>
                  <a:pt x="26163" y="65380"/>
                </a:lnTo>
                <a:lnTo>
                  <a:pt x="27054" y="70943"/>
                </a:lnTo>
                <a:lnTo>
                  <a:pt x="28918" y="77192"/>
                </a:lnTo>
                <a:lnTo>
                  <a:pt x="30161" y="82628"/>
                </a:lnTo>
                <a:lnTo>
                  <a:pt x="30990" y="87522"/>
                </a:lnTo>
                <a:lnTo>
                  <a:pt x="31542" y="92055"/>
                </a:lnTo>
                <a:lnTo>
                  <a:pt x="33180" y="95077"/>
                </a:lnTo>
                <a:lnTo>
                  <a:pt x="35542" y="97092"/>
                </a:lnTo>
                <a:lnTo>
                  <a:pt x="38388" y="98435"/>
                </a:lnTo>
                <a:lnTo>
                  <a:pt x="41554" y="99330"/>
                </a:lnTo>
                <a:lnTo>
                  <a:pt x="44934" y="99927"/>
                </a:lnTo>
                <a:lnTo>
                  <a:pt x="53418" y="100885"/>
                </a:lnTo>
                <a:lnTo>
                  <a:pt x="55384" y="100963"/>
                </a:lnTo>
                <a:lnTo>
                  <a:pt x="60956" y="101051"/>
                </a:lnTo>
                <a:lnTo>
                  <a:pt x="62950" y="99804"/>
                </a:lnTo>
                <a:lnTo>
                  <a:pt x="64278" y="97703"/>
                </a:lnTo>
                <a:lnTo>
                  <a:pt x="65164" y="95032"/>
                </a:lnTo>
                <a:lnTo>
                  <a:pt x="67025" y="93252"/>
                </a:lnTo>
                <a:lnTo>
                  <a:pt x="69536" y="92064"/>
                </a:lnTo>
                <a:lnTo>
                  <a:pt x="72479" y="91273"/>
                </a:lnTo>
                <a:lnTo>
                  <a:pt x="74442" y="89475"/>
                </a:lnTo>
                <a:lnTo>
                  <a:pt x="75750" y="87007"/>
                </a:lnTo>
                <a:lnTo>
                  <a:pt x="77849" y="79988"/>
                </a:lnTo>
                <a:lnTo>
                  <a:pt x="79292" y="76872"/>
                </a:lnTo>
                <a:lnTo>
                  <a:pt x="84281" y="66637"/>
                </a:lnTo>
                <a:lnTo>
                  <a:pt x="84850" y="61621"/>
                </a:lnTo>
                <a:lnTo>
                  <a:pt x="83958" y="57008"/>
                </a:lnTo>
                <a:lnTo>
                  <a:pt x="82095" y="52662"/>
                </a:lnTo>
                <a:lnTo>
                  <a:pt x="80852" y="48495"/>
                </a:lnTo>
                <a:lnTo>
                  <a:pt x="80023" y="44447"/>
                </a:lnTo>
                <a:lnTo>
                  <a:pt x="79471" y="40478"/>
                </a:lnTo>
                <a:lnTo>
                  <a:pt x="77832" y="36562"/>
                </a:lnTo>
                <a:lnTo>
                  <a:pt x="75471" y="32682"/>
                </a:lnTo>
                <a:lnTo>
                  <a:pt x="68623" y="23396"/>
                </a:lnTo>
                <a:lnTo>
                  <a:pt x="66790" y="22634"/>
                </a:lnTo>
                <a:lnTo>
                  <a:pt x="64299" y="22127"/>
                </a:lnTo>
                <a:lnTo>
                  <a:pt x="61368" y="21788"/>
                </a:lnTo>
                <a:lnTo>
                  <a:pt x="58144" y="21562"/>
                </a:lnTo>
                <a:lnTo>
                  <a:pt x="54725" y="21412"/>
                </a:lnTo>
                <a:lnTo>
                  <a:pt x="51176" y="21311"/>
                </a:lnTo>
                <a:lnTo>
                  <a:pt x="47540" y="19974"/>
                </a:lnTo>
                <a:lnTo>
                  <a:pt x="43845" y="17813"/>
                </a:lnTo>
                <a:lnTo>
                  <a:pt x="40112" y="15102"/>
                </a:lnTo>
                <a:lnTo>
                  <a:pt x="37623" y="14565"/>
                </a:lnTo>
                <a:lnTo>
                  <a:pt x="35964" y="15477"/>
                </a:lnTo>
                <a:lnTo>
                  <a:pt x="34858" y="17355"/>
                </a:lnTo>
                <a:lnTo>
                  <a:pt x="32851" y="18607"/>
                </a:lnTo>
                <a:lnTo>
                  <a:pt x="30243" y="19441"/>
                </a:lnTo>
                <a:lnTo>
                  <a:pt x="27234" y="19998"/>
                </a:lnTo>
                <a:lnTo>
                  <a:pt x="23958" y="20369"/>
                </a:lnTo>
                <a:lnTo>
                  <a:pt x="20504" y="20616"/>
                </a:lnTo>
                <a:lnTo>
                  <a:pt x="16931" y="20781"/>
                </a:lnTo>
                <a:lnTo>
                  <a:pt x="14550" y="22161"/>
                </a:lnTo>
                <a:lnTo>
                  <a:pt x="12962" y="24350"/>
                </a:lnTo>
                <a:lnTo>
                  <a:pt x="10413" y="30923"/>
                </a:lnTo>
                <a:lnTo>
                  <a:pt x="8934" y="32732"/>
                </a:lnTo>
                <a:lnTo>
                  <a:pt x="6679" y="35208"/>
                </a:lnTo>
                <a:lnTo>
                  <a:pt x="0" y="42240"/>
                </a:lnTo>
                <a:lnTo>
                  <a:pt x="722" y="45357"/>
                </a:lnTo>
                <a:lnTo>
                  <a:pt x="2474" y="49975"/>
                </a:lnTo>
                <a:lnTo>
                  <a:pt x="8342" y="63501"/>
                </a:lnTo>
                <a:lnTo>
                  <a:pt x="8823" y="65881"/>
                </a:lnTo>
                <a:lnTo>
                  <a:pt x="9144" y="68737"/>
                </a:lnTo>
                <a:lnTo>
                  <a:pt x="9359" y="71912"/>
                </a:lnTo>
                <a:lnTo>
                  <a:pt x="10771" y="74028"/>
                </a:lnTo>
                <a:lnTo>
                  <a:pt x="12983" y="75439"/>
                </a:lnTo>
                <a:lnTo>
                  <a:pt x="15728" y="76379"/>
                </a:lnTo>
                <a:lnTo>
                  <a:pt x="17557" y="78276"/>
                </a:lnTo>
                <a:lnTo>
                  <a:pt x="18777" y="80811"/>
                </a:lnTo>
                <a:lnTo>
                  <a:pt x="19590" y="83771"/>
                </a:lnTo>
                <a:lnTo>
                  <a:pt x="21402" y="85744"/>
                </a:lnTo>
                <a:lnTo>
                  <a:pt x="23881" y="87060"/>
                </a:lnTo>
                <a:lnTo>
                  <a:pt x="26802" y="87937"/>
                </a:lnTo>
                <a:lnTo>
                  <a:pt x="30021" y="88521"/>
                </a:lnTo>
                <a:lnTo>
                  <a:pt x="33436" y="88911"/>
                </a:lnTo>
                <a:lnTo>
                  <a:pt x="41974" y="89537"/>
                </a:lnTo>
                <a:lnTo>
                  <a:pt x="46530" y="89622"/>
                </a:lnTo>
                <a:lnTo>
                  <a:pt x="49522" y="89645"/>
                </a:lnTo>
                <a:lnTo>
                  <a:pt x="52787" y="88390"/>
                </a:lnTo>
                <a:lnTo>
                  <a:pt x="56234" y="86283"/>
                </a:lnTo>
                <a:lnTo>
                  <a:pt x="59801" y="83609"/>
                </a:lnTo>
                <a:lnTo>
                  <a:pt x="63450" y="80556"/>
                </a:lnTo>
                <a:lnTo>
                  <a:pt x="67152" y="77251"/>
                </a:lnTo>
                <a:lnTo>
                  <a:pt x="70890" y="73778"/>
                </a:lnTo>
                <a:lnTo>
                  <a:pt x="73382" y="70192"/>
                </a:lnTo>
                <a:lnTo>
                  <a:pt x="75043" y="66531"/>
                </a:lnTo>
                <a:lnTo>
                  <a:pt x="76151" y="62821"/>
                </a:lnTo>
                <a:lnTo>
                  <a:pt x="78160" y="57808"/>
                </a:lnTo>
                <a:lnTo>
                  <a:pt x="80769" y="51925"/>
                </a:lnTo>
                <a:lnTo>
                  <a:pt x="83778" y="45463"/>
                </a:lnTo>
                <a:lnTo>
                  <a:pt x="85785" y="39886"/>
                </a:lnTo>
                <a:lnTo>
                  <a:pt x="87122" y="34897"/>
                </a:lnTo>
                <a:lnTo>
                  <a:pt x="89268" y="23834"/>
                </a:lnTo>
                <a:lnTo>
                  <a:pt x="89444" y="21656"/>
                </a:lnTo>
                <a:lnTo>
                  <a:pt x="89562" y="18934"/>
                </a:lnTo>
                <a:lnTo>
                  <a:pt x="89750" y="11508"/>
                </a:lnTo>
                <a:lnTo>
                  <a:pt x="88495" y="9629"/>
                </a:lnTo>
                <a:lnTo>
                  <a:pt x="86389" y="7106"/>
                </a:lnTo>
                <a:lnTo>
                  <a:pt x="79952" y="0"/>
                </a:lnTo>
                <a:lnTo>
                  <a:pt x="78153" y="687"/>
                </a:lnTo>
                <a:lnTo>
                  <a:pt x="75684" y="2415"/>
                </a:lnTo>
                <a:lnTo>
                  <a:pt x="72768" y="4836"/>
                </a:lnTo>
                <a:lnTo>
                  <a:pt x="69555" y="6451"/>
                </a:lnTo>
                <a:lnTo>
                  <a:pt x="66142" y="7527"/>
                </a:lnTo>
                <a:lnTo>
                  <a:pt x="57608" y="9255"/>
                </a:lnTo>
                <a:lnTo>
                  <a:pt x="55637" y="10667"/>
                </a:lnTo>
                <a:lnTo>
                  <a:pt x="53053" y="12878"/>
                </a:lnTo>
                <a:lnTo>
                  <a:pt x="50061" y="15622"/>
                </a:lnTo>
                <a:lnTo>
                  <a:pt x="48066" y="18722"/>
                </a:lnTo>
                <a:lnTo>
                  <a:pt x="46737" y="22058"/>
                </a:lnTo>
                <a:lnTo>
                  <a:pt x="44602" y="30470"/>
                </a:lnTo>
                <a:lnTo>
                  <a:pt x="44427" y="32430"/>
                </a:lnTo>
                <a:lnTo>
                  <a:pt x="44310" y="35007"/>
                </a:lnTo>
                <a:lnTo>
                  <a:pt x="44180" y="41257"/>
                </a:lnTo>
                <a:lnTo>
                  <a:pt x="44090" y="59355"/>
                </a:lnTo>
                <a:lnTo>
                  <a:pt x="45356" y="61846"/>
                </a:lnTo>
                <a:lnTo>
                  <a:pt x="47469" y="63508"/>
                </a:lnTo>
                <a:lnTo>
                  <a:pt x="53919" y="66174"/>
                </a:lnTo>
                <a:lnTo>
                  <a:pt x="55717" y="66393"/>
                </a:lnTo>
                <a:lnTo>
                  <a:pt x="58187" y="66539"/>
                </a:lnTo>
                <a:lnTo>
                  <a:pt x="66936" y="668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0"/>
          <p:cNvSpPr/>
          <p:nvPr/>
        </p:nvSpPr>
        <p:spPr>
          <a:xfrm>
            <a:off x="7395209" y="2423159"/>
            <a:ext cx="354332" cy="754381"/>
          </a:xfrm>
          <a:custGeom>
            <a:avLst/>
            <a:gdLst/>
            <a:ahLst/>
            <a:cxnLst/>
            <a:rect l="0" t="0" r="0" b="0"/>
            <a:pathLst>
              <a:path w="354332" h="754381">
                <a:moveTo>
                  <a:pt x="0" y="754380"/>
                </a:moveTo>
                <a:lnTo>
                  <a:pt x="6068" y="748313"/>
                </a:lnTo>
                <a:lnTo>
                  <a:pt x="7856" y="743985"/>
                </a:lnTo>
                <a:lnTo>
                  <a:pt x="11641" y="725759"/>
                </a:lnTo>
                <a:lnTo>
                  <a:pt x="20243" y="704272"/>
                </a:lnTo>
                <a:lnTo>
                  <a:pt x="29564" y="683089"/>
                </a:lnTo>
                <a:lnTo>
                  <a:pt x="34160" y="668205"/>
                </a:lnTo>
                <a:lnTo>
                  <a:pt x="43947" y="653960"/>
                </a:lnTo>
                <a:lnTo>
                  <a:pt x="44932" y="649212"/>
                </a:lnTo>
                <a:lnTo>
                  <a:pt x="45195" y="646168"/>
                </a:lnTo>
                <a:lnTo>
                  <a:pt x="46640" y="642869"/>
                </a:lnTo>
                <a:lnTo>
                  <a:pt x="57330" y="627526"/>
                </a:lnTo>
                <a:lnTo>
                  <a:pt x="65953" y="612089"/>
                </a:lnTo>
                <a:lnTo>
                  <a:pt x="75280" y="598908"/>
                </a:lnTo>
                <a:lnTo>
                  <a:pt x="79879" y="586959"/>
                </a:lnTo>
                <a:lnTo>
                  <a:pt x="87451" y="575375"/>
                </a:lnTo>
                <a:lnTo>
                  <a:pt x="89667" y="567719"/>
                </a:lnTo>
                <a:lnTo>
                  <a:pt x="91528" y="565170"/>
                </a:lnTo>
                <a:lnTo>
                  <a:pt x="94039" y="563470"/>
                </a:lnTo>
                <a:lnTo>
                  <a:pt x="96983" y="562337"/>
                </a:lnTo>
                <a:lnTo>
                  <a:pt x="98945" y="560311"/>
                </a:lnTo>
                <a:lnTo>
                  <a:pt x="100254" y="557691"/>
                </a:lnTo>
                <a:lnTo>
                  <a:pt x="101707" y="551393"/>
                </a:lnTo>
                <a:lnTo>
                  <a:pt x="102354" y="544361"/>
                </a:lnTo>
                <a:lnTo>
                  <a:pt x="103796" y="541977"/>
                </a:lnTo>
                <a:lnTo>
                  <a:pt x="106027" y="540388"/>
                </a:lnTo>
                <a:lnTo>
                  <a:pt x="108785" y="539329"/>
                </a:lnTo>
                <a:lnTo>
                  <a:pt x="110624" y="537353"/>
                </a:lnTo>
                <a:lnTo>
                  <a:pt x="111849" y="534765"/>
                </a:lnTo>
                <a:lnTo>
                  <a:pt x="112666" y="531770"/>
                </a:lnTo>
                <a:lnTo>
                  <a:pt x="116961" y="525056"/>
                </a:lnTo>
                <a:lnTo>
                  <a:pt x="123998" y="516465"/>
                </a:lnTo>
                <a:lnTo>
                  <a:pt x="124961" y="511903"/>
                </a:lnTo>
                <a:lnTo>
                  <a:pt x="125578" y="504695"/>
                </a:lnTo>
                <a:lnTo>
                  <a:pt x="134825" y="492876"/>
                </a:lnTo>
                <a:lnTo>
                  <a:pt x="143947" y="475673"/>
                </a:lnTo>
                <a:lnTo>
                  <a:pt x="148485" y="461968"/>
                </a:lnTo>
                <a:lnTo>
                  <a:pt x="156038" y="449864"/>
                </a:lnTo>
                <a:lnTo>
                  <a:pt x="160111" y="438234"/>
                </a:lnTo>
                <a:lnTo>
                  <a:pt x="170933" y="423583"/>
                </a:lnTo>
                <a:lnTo>
                  <a:pt x="177365" y="417042"/>
                </a:lnTo>
                <a:lnTo>
                  <a:pt x="179204" y="413918"/>
                </a:lnTo>
                <a:lnTo>
                  <a:pt x="183061" y="403454"/>
                </a:lnTo>
                <a:lnTo>
                  <a:pt x="190413" y="392310"/>
                </a:lnTo>
                <a:lnTo>
                  <a:pt x="192579" y="384757"/>
                </a:lnTo>
                <a:lnTo>
                  <a:pt x="194426" y="382235"/>
                </a:lnTo>
                <a:lnTo>
                  <a:pt x="196927" y="380553"/>
                </a:lnTo>
                <a:lnTo>
                  <a:pt x="199865" y="379432"/>
                </a:lnTo>
                <a:lnTo>
                  <a:pt x="201823" y="377415"/>
                </a:lnTo>
                <a:lnTo>
                  <a:pt x="203129" y="374800"/>
                </a:lnTo>
                <a:lnTo>
                  <a:pt x="205225" y="367546"/>
                </a:lnTo>
                <a:lnTo>
                  <a:pt x="216081" y="355494"/>
                </a:lnTo>
                <a:lnTo>
                  <a:pt x="216686" y="354847"/>
                </a:lnTo>
                <a:lnTo>
                  <a:pt x="217128" y="344535"/>
                </a:lnTo>
                <a:lnTo>
                  <a:pt x="218412" y="343990"/>
                </a:lnTo>
                <a:lnTo>
                  <a:pt x="223225" y="343385"/>
                </a:lnTo>
                <a:lnTo>
                  <a:pt x="225018" y="341953"/>
                </a:lnTo>
                <a:lnTo>
                  <a:pt x="226211" y="339729"/>
                </a:lnTo>
                <a:lnTo>
                  <a:pt x="228129" y="333102"/>
                </a:lnTo>
                <a:lnTo>
                  <a:pt x="228598" y="311017"/>
                </a:lnTo>
                <a:lnTo>
                  <a:pt x="228599" y="304177"/>
                </a:lnTo>
                <a:lnTo>
                  <a:pt x="229869" y="301845"/>
                </a:lnTo>
                <a:lnTo>
                  <a:pt x="231987" y="300290"/>
                </a:lnTo>
                <a:lnTo>
                  <a:pt x="234668" y="299253"/>
                </a:lnTo>
                <a:lnTo>
                  <a:pt x="235185" y="298562"/>
                </a:lnTo>
                <a:lnTo>
                  <a:pt x="234260" y="298102"/>
                </a:lnTo>
                <a:lnTo>
                  <a:pt x="232374" y="297795"/>
                </a:lnTo>
                <a:lnTo>
                  <a:pt x="232385" y="296320"/>
                </a:lnTo>
                <a:lnTo>
                  <a:pt x="238773" y="287393"/>
                </a:lnTo>
                <a:lnTo>
                  <a:pt x="239472" y="283094"/>
                </a:lnTo>
                <a:lnTo>
                  <a:pt x="240016" y="260438"/>
                </a:lnTo>
                <a:lnTo>
                  <a:pt x="240030" y="245918"/>
                </a:lnTo>
                <a:lnTo>
                  <a:pt x="241300" y="242686"/>
                </a:lnTo>
                <a:lnTo>
                  <a:pt x="249872" y="230706"/>
                </a:lnTo>
                <a:lnTo>
                  <a:pt x="254141" y="212603"/>
                </a:lnTo>
                <a:lnTo>
                  <a:pt x="257058" y="198885"/>
                </a:lnTo>
                <a:lnTo>
                  <a:pt x="263685" y="180257"/>
                </a:lnTo>
                <a:lnTo>
                  <a:pt x="270864" y="165205"/>
                </a:lnTo>
                <a:lnTo>
                  <a:pt x="278288" y="145815"/>
                </a:lnTo>
                <a:lnTo>
                  <a:pt x="285820" y="131270"/>
                </a:lnTo>
                <a:lnTo>
                  <a:pt x="293401" y="119302"/>
                </a:lnTo>
                <a:lnTo>
                  <a:pt x="303540" y="99555"/>
                </a:lnTo>
                <a:lnTo>
                  <a:pt x="308378" y="85096"/>
                </a:lnTo>
                <a:lnTo>
                  <a:pt x="316021" y="72768"/>
                </a:lnTo>
                <a:lnTo>
                  <a:pt x="318254" y="64938"/>
                </a:lnTo>
                <a:lnTo>
                  <a:pt x="320120" y="62342"/>
                </a:lnTo>
                <a:lnTo>
                  <a:pt x="322633" y="60612"/>
                </a:lnTo>
                <a:lnTo>
                  <a:pt x="325579" y="59458"/>
                </a:lnTo>
                <a:lnTo>
                  <a:pt x="327542" y="57419"/>
                </a:lnTo>
                <a:lnTo>
                  <a:pt x="328852" y="54789"/>
                </a:lnTo>
                <a:lnTo>
                  <a:pt x="334082" y="38248"/>
                </a:lnTo>
                <a:lnTo>
                  <a:pt x="341159" y="16728"/>
                </a:lnTo>
                <a:lnTo>
                  <a:pt x="345513" y="10398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1"/>
          <p:cNvSpPr/>
          <p:nvPr/>
        </p:nvSpPr>
        <p:spPr>
          <a:xfrm>
            <a:off x="7646669" y="2331762"/>
            <a:ext cx="182865" cy="297139"/>
          </a:xfrm>
          <a:custGeom>
            <a:avLst/>
            <a:gdLst/>
            <a:ahLst/>
            <a:cxnLst/>
            <a:rect l="0" t="0" r="0" b="0"/>
            <a:pathLst>
              <a:path w="182865" h="297139">
                <a:moveTo>
                  <a:pt x="0" y="102827"/>
                </a:moveTo>
                <a:lnTo>
                  <a:pt x="0" y="90692"/>
                </a:lnTo>
                <a:lnTo>
                  <a:pt x="1271" y="87117"/>
                </a:lnTo>
                <a:lnTo>
                  <a:pt x="3388" y="84734"/>
                </a:lnTo>
                <a:lnTo>
                  <a:pt x="6068" y="83145"/>
                </a:lnTo>
                <a:lnTo>
                  <a:pt x="9125" y="80816"/>
                </a:lnTo>
                <a:lnTo>
                  <a:pt x="12434" y="77993"/>
                </a:lnTo>
                <a:lnTo>
                  <a:pt x="20801" y="70405"/>
                </a:lnTo>
                <a:lnTo>
                  <a:pt x="26568" y="67243"/>
                </a:lnTo>
                <a:lnTo>
                  <a:pt x="46521" y="56955"/>
                </a:lnTo>
                <a:lnTo>
                  <a:pt x="53874" y="51926"/>
                </a:lnTo>
                <a:lnTo>
                  <a:pt x="58776" y="47303"/>
                </a:lnTo>
                <a:lnTo>
                  <a:pt x="62044" y="42951"/>
                </a:lnTo>
                <a:lnTo>
                  <a:pt x="66763" y="38780"/>
                </a:lnTo>
                <a:lnTo>
                  <a:pt x="72448" y="34729"/>
                </a:lnTo>
                <a:lnTo>
                  <a:pt x="78779" y="30759"/>
                </a:lnTo>
                <a:lnTo>
                  <a:pt x="85540" y="26842"/>
                </a:lnTo>
                <a:lnTo>
                  <a:pt x="99824" y="19103"/>
                </a:lnTo>
                <a:lnTo>
                  <a:pt x="105920" y="16531"/>
                </a:lnTo>
                <a:lnTo>
                  <a:pt x="111253" y="14817"/>
                </a:lnTo>
                <a:lnTo>
                  <a:pt x="116078" y="13673"/>
                </a:lnTo>
                <a:lnTo>
                  <a:pt x="120566" y="12911"/>
                </a:lnTo>
                <a:lnTo>
                  <a:pt x="124827" y="12404"/>
                </a:lnTo>
                <a:lnTo>
                  <a:pt x="128939" y="12065"/>
                </a:lnTo>
                <a:lnTo>
                  <a:pt x="132949" y="10569"/>
                </a:lnTo>
                <a:lnTo>
                  <a:pt x="136893" y="8302"/>
                </a:lnTo>
                <a:lnTo>
                  <a:pt x="140792" y="5520"/>
                </a:lnTo>
                <a:lnTo>
                  <a:pt x="144661" y="3666"/>
                </a:lnTo>
                <a:lnTo>
                  <a:pt x="148511" y="2430"/>
                </a:lnTo>
                <a:lnTo>
                  <a:pt x="157747" y="446"/>
                </a:lnTo>
                <a:lnTo>
                  <a:pt x="162396" y="175"/>
                </a:lnTo>
                <a:lnTo>
                  <a:pt x="168697" y="54"/>
                </a:lnTo>
                <a:lnTo>
                  <a:pt x="175731" y="0"/>
                </a:lnTo>
                <a:lnTo>
                  <a:pt x="178113" y="1256"/>
                </a:lnTo>
                <a:lnTo>
                  <a:pt x="179702" y="3363"/>
                </a:lnTo>
                <a:lnTo>
                  <a:pt x="182253" y="9802"/>
                </a:lnTo>
                <a:lnTo>
                  <a:pt x="182694" y="16986"/>
                </a:lnTo>
                <a:lnTo>
                  <a:pt x="182825" y="27157"/>
                </a:lnTo>
                <a:lnTo>
                  <a:pt x="182864" y="50350"/>
                </a:lnTo>
                <a:lnTo>
                  <a:pt x="181599" y="60223"/>
                </a:lnTo>
                <a:lnTo>
                  <a:pt x="179486" y="70614"/>
                </a:lnTo>
                <a:lnTo>
                  <a:pt x="176807" y="81352"/>
                </a:lnTo>
                <a:lnTo>
                  <a:pt x="175022" y="89781"/>
                </a:lnTo>
                <a:lnTo>
                  <a:pt x="173831" y="96670"/>
                </a:lnTo>
                <a:lnTo>
                  <a:pt x="173038" y="102532"/>
                </a:lnTo>
                <a:lnTo>
                  <a:pt x="172509" y="108981"/>
                </a:lnTo>
                <a:lnTo>
                  <a:pt x="172156" y="115820"/>
                </a:lnTo>
                <a:lnTo>
                  <a:pt x="171921" y="122919"/>
                </a:lnTo>
                <a:lnTo>
                  <a:pt x="170494" y="131462"/>
                </a:lnTo>
                <a:lnTo>
                  <a:pt x="168273" y="140967"/>
                </a:lnTo>
                <a:lnTo>
                  <a:pt x="165522" y="151114"/>
                </a:lnTo>
                <a:lnTo>
                  <a:pt x="163689" y="161688"/>
                </a:lnTo>
                <a:lnTo>
                  <a:pt x="162465" y="172548"/>
                </a:lnTo>
                <a:lnTo>
                  <a:pt x="161107" y="192234"/>
                </a:lnTo>
                <a:lnTo>
                  <a:pt x="160503" y="205217"/>
                </a:lnTo>
                <a:lnTo>
                  <a:pt x="160084" y="255133"/>
                </a:lnTo>
                <a:lnTo>
                  <a:pt x="160021" y="29713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2"/>
          <p:cNvSpPr/>
          <p:nvPr/>
        </p:nvSpPr>
        <p:spPr>
          <a:xfrm>
            <a:off x="5497829" y="3948300"/>
            <a:ext cx="3143251" cy="1663830"/>
          </a:xfrm>
          <a:custGeom>
            <a:avLst/>
            <a:gdLst/>
            <a:ahLst/>
            <a:cxnLst/>
            <a:rect l="0" t="0" r="0" b="0"/>
            <a:pathLst>
              <a:path w="3143251" h="1663830">
                <a:moveTo>
                  <a:pt x="0" y="1663829"/>
                </a:moveTo>
                <a:lnTo>
                  <a:pt x="15909" y="1647921"/>
                </a:lnTo>
                <a:lnTo>
                  <a:pt x="19497" y="1645603"/>
                </a:lnTo>
                <a:lnTo>
                  <a:pt x="32091" y="1641580"/>
                </a:lnTo>
                <a:lnTo>
                  <a:pt x="57362" y="1617836"/>
                </a:lnTo>
                <a:lnTo>
                  <a:pt x="101606" y="1570266"/>
                </a:lnTo>
                <a:lnTo>
                  <a:pt x="123899" y="1544775"/>
                </a:lnTo>
                <a:lnTo>
                  <a:pt x="155519" y="1514677"/>
                </a:lnTo>
                <a:lnTo>
                  <a:pt x="160830" y="1507244"/>
                </a:lnTo>
                <a:lnTo>
                  <a:pt x="173504" y="1495600"/>
                </a:lnTo>
                <a:lnTo>
                  <a:pt x="208466" y="1464970"/>
                </a:lnTo>
                <a:lnTo>
                  <a:pt x="281682" y="1393471"/>
                </a:lnTo>
                <a:lnTo>
                  <a:pt x="430307" y="1244952"/>
                </a:lnTo>
                <a:lnTo>
                  <a:pt x="491482" y="1194502"/>
                </a:lnTo>
                <a:lnTo>
                  <a:pt x="537210" y="1149418"/>
                </a:lnTo>
                <a:lnTo>
                  <a:pt x="552450" y="1135483"/>
                </a:lnTo>
                <a:lnTo>
                  <a:pt x="621030" y="1084630"/>
                </a:lnTo>
                <a:lnTo>
                  <a:pt x="683417" y="1034952"/>
                </a:lnTo>
                <a:lnTo>
                  <a:pt x="728274" y="1002092"/>
                </a:lnTo>
                <a:lnTo>
                  <a:pt x="782205" y="962299"/>
                </a:lnTo>
                <a:lnTo>
                  <a:pt x="839483" y="913462"/>
                </a:lnTo>
                <a:lnTo>
                  <a:pt x="858759" y="899209"/>
                </a:lnTo>
                <a:lnTo>
                  <a:pt x="865877" y="895002"/>
                </a:lnTo>
                <a:lnTo>
                  <a:pt x="870621" y="890928"/>
                </a:lnTo>
                <a:lnTo>
                  <a:pt x="873784" y="886942"/>
                </a:lnTo>
                <a:lnTo>
                  <a:pt x="875893" y="883014"/>
                </a:lnTo>
                <a:lnTo>
                  <a:pt x="885009" y="875264"/>
                </a:lnTo>
                <a:lnTo>
                  <a:pt x="905490" y="859940"/>
                </a:lnTo>
                <a:lnTo>
                  <a:pt x="941230" y="826665"/>
                </a:lnTo>
                <a:lnTo>
                  <a:pt x="959400" y="816333"/>
                </a:lnTo>
                <a:lnTo>
                  <a:pt x="991651" y="787721"/>
                </a:lnTo>
                <a:lnTo>
                  <a:pt x="1003721" y="784246"/>
                </a:lnTo>
                <a:lnTo>
                  <a:pt x="1017357" y="772109"/>
                </a:lnTo>
                <a:lnTo>
                  <a:pt x="1039647" y="749914"/>
                </a:lnTo>
                <a:lnTo>
                  <a:pt x="1046055" y="749573"/>
                </a:lnTo>
                <a:lnTo>
                  <a:pt x="1047890" y="748255"/>
                </a:lnTo>
                <a:lnTo>
                  <a:pt x="1049114" y="746106"/>
                </a:lnTo>
                <a:lnTo>
                  <a:pt x="1049930" y="743404"/>
                </a:lnTo>
                <a:lnTo>
                  <a:pt x="1051744" y="741603"/>
                </a:lnTo>
                <a:lnTo>
                  <a:pt x="1054222" y="740402"/>
                </a:lnTo>
                <a:lnTo>
                  <a:pt x="1057145" y="739601"/>
                </a:lnTo>
                <a:lnTo>
                  <a:pt x="1063779" y="735324"/>
                </a:lnTo>
                <a:lnTo>
                  <a:pt x="1073798" y="727082"/>
                </a:lnTo>
                <a:lnTo>
                  <a:pt x="1074236" y="720653"/>
                </a:lnTo>
                <a:lnTo>
                  <a:pt x="1075568" y="718815"/>
                </a:lnTo>
                <a:lnTo>
                  <a:pt x="1077725" y="717590"/>
                </a:lnTo>
                <a:lnTo>
                  <a:pt x="1084246" y="715623"/>
                </a:lnTo>
                <a:lnTo>
                  <a:pt x="1091443" y="715283"/>
                </a:lnTo>
                <a:lnTo>
                  <a:pt x="1093388" y="713965"/>
                </a:lnTo>
                <a:lnTo>
                  <a:pt x="1094686" y="711817"/>
                </a:lnTo>
                <a:lnTo>
                  <a:pt x="1097279" y="703715"/>
                </a:lnTo>
                <a:lnTo>
                  <a:pt x="1097279" y="703713"/>
                </a:lnTo>
                <a:lnTo>
                  <a:pt x="1097280" y="703711"/>
                </a:lnTo>
                <a:lnTo>
                  <a:pt x="1194401" y="702439"/>
                </a:lnTo>
                <a:lnTo>
                  <a:pt x="1287361" y="692750"/>
                </a:lnTo>
                <a:lnTo>
                  <a:pt x="1374021" y="692282"/>
                </a:lnTo>
                <a:lnTo>
                  <a:pt x="1621765" y="692279"/>
                </a:lnTo>
                <a:lnTo>
                  <a:pt x="1715703" y="684424"/>
                </a:lnTo>
                <a:lnTo>
                  <a:pt x="1800188" y="681320"/>
                </a:lnTo>
                <a:lnTo>
                  <a:pt x="1892926" y="680862"/>
                </a:lnTo>
                <a:lnTo>
                  <a:pt x="1990721" y="669733"/>
                </a:lnTo>
                <a:lnTo>
                  <a:pt x="2085656" y="669420"/>
                </a:lnTo>
                <a:lnTo>
                  <a:pt x="2094512" y="669420"/>
                </a:lnTo>
                <a:lnTo>
                  <a:pt x="2098651" y="668150"/>
                </a:lnTo>
                <a:lnTo>
                  <a:pt x="2112206" y="659578"/>
                </a:lnTo>
                <a:lnTo>
                  <a:pt x="2120282" y="662082"/>
                </a:lnTo>
                <a:lnTo>
                  <a:pt x="2137114" y="669292"/>
                </a:lnTo>
                <a:lnTo>
                  <a:pt x="2143937" y="669394"/>
                </a:lnTo>
                <a:lnTo>
                  <a:pt x="2138521" y="669416"/>
                </a:lnTo>
                <a:lnTo>
                  <a:pt x="2154908" y="669419"/>
                </a:lnTo>
                <a:lnTo>
                  <a:pt x="2156696" y="670689"/>
                </a:lnTo>
                <a:lnTo>
                  <a:pt x="2157887" y="672806"/>
                </a:lnTo>
                <a:lnTo>
                  <a:pt x="2159799" y="679260"/>
                </a:lnTo>
                <a:lnTo>
                  <a:pt x="2170070" y="690551"/>
                </a:lnTo>
                <a:lnTo>
                  <a:pt x="2170976" y="694898"/>
                </a:lnTo>
                <a:lnTo>
                  <a:pt x="2171557" y="701969"/>
                </a:lnTo>
                <a:lnTo>
                  <a:pt x="2177726" y="709261"/>
                </a:lnTo>
                <a:lnTo>
                  <a:pt x="2180728" y="722687"/>
                </a:lnTo>
                <a:lnTo>
                  <a:pt x="2183333" y="740084"/>
                </a:lnTo>
                <a:lnTo>
                  <a:pt x="2192831" y="773614"/>
                </a:lnTo>
                <a:lnTo>
                  <a:pt x="2194048" y="786793"/>
                </a:lnTo>
                <a:lnTo>
                  <a:pt x="2195489" y="790849"/>
                </a:lnTo>
                <a:lnTo>
                  <a:pt x="2200477" y="798742"/>
                </a:lnTo>
                <a:lnTo>
                  <a:pt x="2212756" y="814156"/>
                </a:lnTo>
                <a:lnTo>
                  <a:pt x="2215348" y="821800"/>
                </a:lnTo>
                <a:lnTo>
                  <a:pt x="2216806" y="833244"/>
                </a:lnTo>
                <a:lnTo>
                  <a:pt x="2220820" y="838326"/>
                </a:lnTo>
                <a:lnTo>
                  <a:pt x="2252959" y="865950"/>
                </a:lnTo>
                <a:lnTo>
                  <a:pt x="2256352" y="870290"/>
                </a:lnTo>
                <a:lnTo>
                  <a:pt x="2260123" y="878499"/>
                </a:lnTo>
                <a:lnTo>
                  <a:pt x="2262399" y="881196"/>
                </a:lnTo>
                <a:lnTo>
                  <a:pt x="2265187" y="882993"/>
                </a:lnTo>
                <a:lnTo>
                  <a:pt x="2268314" y="884192"/>
                </a:lnTo>
                <a:lnTo>
                  <a:pt x="2282460" y="893971"/>
                </a:lnTo>
                <a:lnTo>
                  <a:pt x="2289930" y="896220"/>
                </a:lnTo>
                <a:lnTo>
                  <a:pt x="2292431" y="898090"/>
                </a:lnTo>
                <a:lnTo>
                  <a:pt x="2294097" y="900607"/>
                </a:lnTo>
                <a:lnTo>
                  <a:pt x="2295209" y="903554"/>
                </a:lnTo>
                <a:lnTo>
                  <a:pt x="2297219" y="905519"/>
                </a:lnTo>
                <a:lnTo>
                  <a:pt x="2299829" y="906830"/>
                </a:lnTo>
                <a:lnTo>
                  <a:pt x="2302840" y="907703"/>
                </a:lnTo>
                <a:lnTo>
                  <a:pt x="2309571" y="912060"/>
                </a:lnTo>
                <a:lnTo>
                  <a:pt x="2313145" y="915000"/>
                </a:lnTo>
                <a:lnTo>
                  <a:pt x="2316796" y="916960"/>
                </a:lnTo>
                <a:lnTo>
                  <a:pt x="2328004" y="920988"/>
                </a:lnTo>
                <a:lnTo>
                  <a:pt x="2339369" y="928391"/>
                </a:lnTo>
                <a:lnTo>
                  <a:pt x="2352326" y="931793"/>
                </a:lnTo>
                <a:lnTo>
                  <a:pt x="2364224" y="942106"/>
                </a:lnTo>
                <a:lnTo>
                  <a:pt x="2368603" y="943013"/>
                </a:lnTo>
                <a:lnTo>
                  <a:pt x="2381763" y="943596"/>
                </a:lnTo>
                <a:lnTo>
                  <a:pt x="2384132" y="944914"/>
                </a:lnTo>
                <a:lnTo>
                  <a:pt x="2385712" y="947062"/>
                </a:lnTo>
                <a:lnTo>
                  <a:pt x="2386764" y="949765"/>
                </a:lnTo>
                <a:lnTo>
                  <a:pt x="2388736" y="951566"/>
                </a:lnTo>
                <a:lnTo>
                  <a:pt x="2391322" y="952767"/>
                </a:lnTo>
                <a:lnTo>
                  <a:pt x="2398527" y="954695"/>
                </a:lnTo>
                <a:lnTo>
                  <a:pt x="2417281" y="955157"/>
                </a:lnTo>
                <a:lnTo>
                  <a:pt x="2419241" y="956432"/>
                </a:lnTo>
                <a:lnTo>
                  <a:pt x="2420548" y="958551"/>
                </a:lnTo>
                <a:lnTo>
                  <a:pt x="2421418" y="961234"/>
                </a:lnTo>
                <a:lnTo>
                  <a:pt x="2423269" y="963022"/>
                </a:lnTo>
                <a:lnTo>
                  <a:pt x="2425773" y="964214"/>
                </a:lnTo>
                <a:lnTo>
                  <a:pt x="2434545" y="966587"/>
                </a:lnTo>
                <a:lnTo>
                  <a:pt x="2451616" y="966600"/>
                </a:lnTo>
                <a:lnTo>
                  <a:pt x="2453561" y="965329"/>
                </a:lnTo>
                <a:lnTo>
                  <a:pt x="2454857" y="963213"/>
                </a:lnTo>
                <a:lnTo>
                  <a:pt x="2455721" y="960532"/>
                </a:lnTo>
                <a:lnTo>
                  <a:pt x="2460069" y="954166"/>
                </a:lnTo>
                <a:lnTo>
                  <a:pt x="2467140" y="945799"/>
                </a:lnTo>
                <a:lnTo>
                  <a:pt x="2490705" y="893899"/>
                </a:lnTo>
                <a:lnTo>
                  <a:pt x="2513962" y="842835"/>
                </a:lnTo>
                <a:lnTo>
                  <a:pt x="2564127" y="741819"/>
                </a:lnTo>
                <a:lnTo>
                  <a:pt x="2587695" y="700749"/>
                </a:lnTo>
                <a:lnTo>
                  <a:pt x="2612812" y="649502"/>
                </a:lnTo>
                <a:lnTo>
                  <a:pt x="2637529" y="610217"/>
                </a:lnTo>
                <a:lnTo>
                  <a:pt x="2647975" y="589767"/>
                </a:lnTo>
                <a:lnTo>
                  <a:pt x="2690197" y="531120"/>
                </a:lnTo>
                <a:lnTo>
                  <a:pt x="2728005" y="474959"/>
                </a:lnTo>
                <a:lnTo>
                  <a:pt x="2763843" y="416358"/>
                </a:lnTo>
                <a:lnTo>
                  <a:pt x="2800560" y="369645"/>
                </a:lnTo>
                <a:lnTo>
                  <a:pt x="2838478" y="323873"/>
                </a:lnTo>
                <a:lnTo>
                  <a:pt x="2876554" y="278695"/>
                </a:lnTo>
                <a:lnTo>
                  <a:pt x="2928621" y="220162"/>
                </a:lnTo>
                <a:lnTo>
                  <a:pt x="2944895" y="198345"/>
                </a:lnTo>
                <a:lnTo>
                  <a:pt x="2963970" y="182003"/>
                </a:lnTo>
                <a:lnTo>
                  <a:pt x="3008154" y="130519"/>
                </a:lnTo>
                <a:lnTo>
                  <a:pt x="3130026" y="8274"/>
                </a:lnTo>
                <a:lnTo>
                  <a:pt x="3131894" y="7676"/>
                </a:lnTo>
                <a:lnTo>
                  <a:pt x="3137356" y="7011"/>
                </a:lnTo>
                <a:lnTo>
                  <a:pt x="3139322" y="5564"/>
                </a:lnTo>
                <a:lnTo>
                  <a:pt x="3140631" y="3329"/>
                </a:lnTo>
                <a:lnTo>
                  <a:pt x="3141504" y="569"/>
                </a:lnTo>
                <a:lnTo>
                  <a:pt x="3142086" y="0"/>
                </a:lnTo>
                <a:lnTo>
                  <a:pt x="3142475" y="889"/>
                </a:lnTo>
                <a:lnTo>
                  <a:pt x="3143250" y="64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asic graph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5800" y="1295400"/>
            <a:ext cx="3919537" cy="4021343"/>
          </a:xfrm>
          <a:prstGeom prst="rect">
            <a:avLst/>
          </a:prstGeom>
        </p:spPr>
      </p:pic>
      <p:sp>
        <p:nvSpPr>
          <p:cNvPr id="3" name="SMARTPenAnnotation407"/>
          <p:cNvSpPr/>
          <p:nvPr/>
        </p:nvSpPr>
        <p:spPr>
          <a:xfrm>
            <a:off x="188918" y="2068995"/>
            <a:ext cx="211133" cy="1062825"/>
          </a:xfrm>
          <a:custGeom>
            <a:avLst/>
            <a:gdLst/>
            <a:ahLst/>
            <a:cxnLst/>
            <a:rect l="0" t="0" r="0" b="0"/>
            <a:pathLst>
              <a:path w="211133" h="1062825">
                <a:moveTo>
                  <a:pt x="211132" y="114134"/>
                </a:moveTo>
                <a:lnTo>
                  <a:pt x="211132" y="84611"/>
                </a:lnTo>
                <a:lnTo>
                  <a:pt x="205064" y="69121"/>
                </a:lnTo>
                <a:lnTo>
                  <a:pt x="198698" y="52219"/>
                </a:lnTo>
                <a:lnTo>
                  <a:pt x="192906" y="34546"/>
                </a:lnTo>
                <a:lnTo>
                  <a:pt x="190331" y="22459"/>
                </a:lnTo>
                <a:lnTo>
                  <a:pt x="188375" y="18727"/>
                </a:lnTo>
                <a:lnTo>
                  <a:pt x="185800" y="16240"/>
                </a:lnTo>
                <a:lnTo>
                  <a:pt x="179553" y="12206"/>
                </a:lnTo>
                <a:lnTo>
                  <a:pt x="176109" y="9352"/>
                </a:lnTo>
                <a:lnTo>
                  <a:pt x="172543" y="6180"/>
                </a:lnTo>
                <a:lnTo>
                  <a:pt x="167626" y="4065"/>
                </a:lnTo>
                <a:lnTo>
                  <a:pt x="161808" y="2654"/>
                </a:lnTo>
                <a:lnTo>
                  <a:pt x="155389" y="1714"/>
                </a:lnTo>
                <a:lnTo>
                  <a:pt x="148570" y="1088"/>
                </a:lnTo>
                <a:lnTo>
                  <a:pt x="141484" y="670"/>
                </a:lnTo>
                <a:lnTo>
                  <a:pt x="128107" y="206"/>
                </a:lnTo>
                <a:lnTo>
                  <a:pt x="117928" y="0"/>
                </a:lnTo>
                <a:lnTo>
                  <a:pt x="112166" y="1215"/>
                </a:lnTo>
                <a:lnTo>
                  <a:pt x="105785" y="3294"/>
                </a:lnTo>
                <a:lnTo>
                  <a:pt x="98990" y="5951"/>
                </a:lnTo>
                <a:lnTo>
                  <a:pt x="93191" y="8992"/>
                </a:lnTo>
                <a:lnTo>
                  <a:pt x="88054" y="12290"/>
                </a:lnTo>
                <a:lnTo>
                  <a:pt x="83360" y="15758"/>
                </a:lnTo>
                <a:lnTo>
                  <a:pt x="77691" y="19340"/>
                </a:lnTo>
                <a:lnTo>
                  <a:pt x="71371" y="22998"/>
                </a:lnTo>
                <a:lnTo>
                  <a:pt x="64618" y="26707"/>
                </a:lnTo>
                <a:lnTo>
                  <a:pt x="58846" y="31719"/>
                </a:lnTo>
                <a:lnTo>
                  <a:pt x="53728" y="37601"/>
                </a:lnTo>
                <a:lnTo>
                  <a:pt x="49046" y="44062"/>
                </a:lnTo>
                <a:lnTo>
                  <a:pt x="44654" y="50910"/>
                </a:lnTo>
                <a:lnTo>
                  <a:pt x="40457" y="58015"/>
                </a:lnTo>
                <a:lnTo>
                  <a:pt x="36388" y="65291"/>
                </a:lnTo>
                <a:lnTo>
                  <a:pt x="32406" y="73952"/>
                </a:lnTo>
                <a:lnTo>
                  <a:pt x="28481" y="83536"/>
                </a:lnTo>
                <a:lnTo>
                  <a:pt x="22004" y="104345"/>
                </a:lnTo>
                <a:lnTo>
                  <a:pt x="19125" y="126294"/>
                </a:lnTo>
                <a:lnTo>
                  <a:pt x="14459" y="158909"/>
                </a:lnTo>
                <a:lnTo>
                  <a:pt x="11436" y="178274"/>
                </a:lnTo>
                <a:lnTo>
                  <a:pt x="8151" y="206424"/>
                </a:lnTo>
                <a:lnTo>
                  <a:pt x="1115" y="278342"/>
                </a:lnTo>
                <a:lnTo>
                  <a:pt x="0" y="308696"/>
                </a:lnTo>
                <a:lnTo>
                  <a:pt x="527" y="334012"/>
                </a:lnTo>
                <a:lnTo>
                  <a:pt x="2149" y="355970"/>
                </a:lnTo>
                <a:lnTo>
                  <a:pt x="3230" y="375688"/>
                </a:lnTo>
                <a:lnTo>
                  <a:pt x="4431" y="411144"/>
                </a:lnTo>
                <a:lnTo>
                  <a:pt x="5107" y="459665"/>
                </a:lnTo>
                <a:lnTo>
                  <a:pt x="8652" y="490800"/>
                </a:lnTo>
                <a:lnTo>
                  <a:pt x="11375" y="506215"/>
                </a:lnTo>
                <a:lnTo>
                  <a:pt x="13191" y="531731"/>
                </a:lnTo>
                <a:lnTo>
                  <a:pt x="14401" y="563982"/>
                </a:lnTo>
                <a:lnTo>
                  <a:pt x="15208" y="600723"/>
                </a:lnTo>
                <a:lnTo>
                  <a:pt x="17016" y="630297"/>
                </a:lnTo>
                <a:lnTo>
                  <a:pt x="19491" y="655093"/>
                </a:lnTo>
                <a:lnTo>
                  <a:pt x="22411" y="676703"/>
                </a:lnTo>
                <a:lnTo>
                  <a:pt x="24358" y="696190"/>
                </a:lnTo>
                <a:lnTo>
                  <a:pt x="25656" y="714262"/>
                </a:lnTo>
                <a:lnTo>
                  <a:pt x="26521" y="731389"/>
                </a:lnTo>
                <a:lnTo>
                  <a:pt x="27483" y="763967"/>
                </a:lnTo>
                <a:lnTo>
                  <a:pt x="29180" y="794109"/>
                </a:lnTo>
                <a:lnTo>
                  <a:pt x="34167" y="820205"/>
                </a:lnTo>
                <a:lnTo>
                  <a:pt x="37231" y="844504"/>
                </a:lnTo>
                <a:lnTo>
                  <a:pt x="39862" y="869273"/>
                </a:lnTo>
                <a:lnTo>
                  <a:pt x="45265" y="897215"/>
                </a:lnTo>
                <a:lnTo>
                  <a:pt x="49379" y="929371"/>
                </a:lnTo>
                <a:lnTo>
                  <a:pt x="53728" y="950172"/>
                </a:lnTo>
                <a:lnTo>
                  <a:pt x="58625" y="973387"/>
                </a:lnTo>
                <a:lnTo>
                  <a:pt x="60801" y="1000637"/>
                </a:lnTo>
                <a:lnTo>
                  <a:pt x="61768" y="1019522"/>
                </a:lnTo>
                <a:lnTo>
                  <a:pt x="73972" y="1062824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MARTPenAnnotation408"/>
          <p:cNvSpPr/>
          <p:nvPr/>
        </p:nvSpPr>
        <p:spPr>
          <a:xfrm>
            <a:off x="80010" y="2663189"/>
            <a:ext cx="297181" cy="137162"/>
          </a:xfrm>
          <a:custGeom>
            <a:avLst/>
            <a:gdLst/>
            <a:ahLst/>
            <a:cxnLst/>
            <a:rect l="0" t="0" r="0" b="0"/>
            <a:pathLst>
              <a:path w="297181" h="137162">
                <a:moveTo>
                  <a:pt x="0" y="137161"/>
                </a:moveTo>
                <a:lnTo>
                  <a:pt x="0" y="125025"/>
                </a:lnTo>
                <a:lnTo>
                  <a:pt x="2540" y="120180"/>
                </a:lnTo>
                <a:lnTo>
                  <a:pt x="6773" y="115680"/>
                </a:lnTo>
                <a:lnTo>
                  <a:pt x="12135" y="111410"/>
                </a:lnTo>
                <a:lnTo>
                  <a:pt x="16980" y="107294"/>
                </a:lnTo>
                <a:lnTo>
                  <a:pt x="21480" y="103279"/>
                </a:lnTo>
                <a:lnTo>
                  <a:pt x="25750" y="99333"/>
                </a:lnTo>
                <a:lnTo>
                  <a:pt x="31136" y="95432"/>
                </a:lnTo>
                <a:lnTo>
                  <a:pt x="37267" y="91562"/>
                </a:lnTo>
                <a:lnTo>
                  <a:pt x="43895" y="87711"/>
                </a:lnTo>
                <a:lnTo>
                  <a:pt x="52123" y="83874"/>
                </a:lnTo>
                <a:lnTo>
                  <a:pt x="61419" y="80046"/>
                </a:lnTo>
                <a:lnTo>
                  <a:pt x="71426" y="76224"/>
                </a:lnTo>
                <a:lnTo>
                  <a:pt x="92705" y="68591"/>
                </a:lnTo>
                <a:lnTo>
                  <a:pt x="137409" y="53343"/>
                </a:lnTo>
                <a:lnTo>
                  <a:pt x="166904" y="42335"/>
                </a:lnTo>
                <a:lnTo>
                  <a:pt x="183659" y="35843"/>
                </a:lnTo>
                <a:lnTo>
                  <a:pt x="197369" y="30246"/>
                </a:lnTo>
                <a:lnTo>
                  <a:pt x="209049" y="25244"/>
                </a:lnTo>
                <a:lnTo>
                  <a:pt x="219376" y="20639"/>
                </a:lnTo>
                <a:lnTo>
                  <a:pt x="230071" y="16300"/>
                </a:lnTo>
                <a:lnTo>
                  <a:pt x="241010" y="12137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09"/>
          <p:cNvSpPr/>
          <p:nvPr/>
        </p:nvSpPr>
        <p:spPr>
          <a:xfrm>
            <a:off x="388666" y="2125979"/>
            <a:ext cx="182835" cy="901209"/>
          </a:xfrm>
          <a:custGeom>
            <a:avLst/>
            <a:gdLst/>
            <a:ahLst/>
            <a:cxnLst/>
            <a:rect l="0" t="0" r="0" b="0"/>
            <a:pathLst>
              <a:path w="182835" h="901209">
                <a:moveTo>
                  <a:pt x="182834" y="0"/>
                </a:moveTo>
                <a:lnTo>
                  <a:pt x="170698" y="6068"/>
                </a:lnTo>
                <a:lnTo>
                  <a:pt x="167123" y="10396"/>
                </a:lnTo>
                <a:lnTo>
                  <a:pt x="164740" y="15821"/>
                </a:lnTo>
                <a:lnTo>
                  <a:pt x="163151" y="21977"/>
                </a:lnTo>
                <a:lnTo>
                  <a:pt x="159552" y="28622"/>
                </a:lnTo>
                <a:lnTo>
                  <a:pt x="154613" y="35591"/>
                </a:lnTo>
                <a:lnTo>
                  <a:pt x="148780" y="42778"/>
                </a:lnTo>
                <a:lnTo>
                  <a:pt x="143621" y="51379"/>
                </a:lnTo>
                <a:lnTo>
                  <a:pt x="138912" y="60922"/>
                </a:lnTo>
                <a:lnTo>
                  <a:pt x="101320" y="147488"/>
                </a:lnTo>
                <a:lnTo>
                  <a:pt x="84799" y="182814"/>
                </a:lnTo>
                <a:lnTo>
                  <a:pt x="78107" y="199346"/>
                </a:lnTo>
                <a:lnTo>
                  <a:pt x="72376" y="215448"/>
                </a:lnTo>
                <a:lnTo>
                  <a:pt x="67285" y="231262"/>
                </a:lnTo>
                <a:lnTo>
                  <a:pt x="61351" y="248155"/>
                </a:lnTo>
                <a:lnTo>
                  <a:pt x="47985" y="283858"/>
                </a:lnTo>
                <a:lnTo>
                  <a:pt x="42134" y="300999"/>
                </a:lnTo>
                <a:lnTo>
                  <a:pt x="36964" y="317506"/>
                </a:lnTo>
                <a:lnTo>
                  <a:pt x="32247" y="333591"/>
                </a:lnTo>
                <a:lnTo>
                  <a:pt x="27833" y="350664"/>
                </a:lnTo>
                <a:lnTo>
                  <a:pt x="19541" y="386568"/>
                </a:lnTo>
                <a:lnTo>
                  <a:pt x="16822" y="403762"/>
                </a:lnTo>
                <a:lnTo>
                  <a:pt x="15009" y="420305"/>
                </a:lnTo>
                <a:lnTo>
                  <a:pt x="13801" y="436413"/>
                </a:lnTo>
                <a:lnTo>
                  <a:pt x="11725" y="453502"/>
                </a:lnTo>
                <a:lnTo>
                  <a:pt x="9071" y="471245"/>
                </a:lnTo>
                <a:lnTo>
                  <a:pt x="6032" y="489423"/>
                </a:lnTo>
                <a:lnTo>
                  <a:pt x="4006" y="506622"/>
                </a:lnTo>
                <a:lnTo>
                  <a:pt x="2655" y="523168"/>
                </a:lnTo>
                <a:lnTo>
                  <a:pt x="1755" y="539279"/>
                </a:lnTo>
                <a:lnTo>
                  <a:pt x="754" y="570727"/>
                </a:lnTo>
                <a:lnTo>
                  <a:pt x="59" y="646329"/>
                </a:lnTo>
                <a:lnTo>
                  <a:pt x="0" y="672067"/>
                </a:lnTo>
                <a:lnTo>
                  <a:pt x="2525" y="689345"/>
                </a:lnTo>
                <a:lnTo>
                  <a:pt x="6748" y="709754"/>
                </a:lnTo>
                <a:lnTo>
                  <a:pt x="12103" y="732249"/>
                </a:lnTo>
                <a:lnTo>
                  <a:pt x="16943" y="749786"/>
                </a:lnTo>
                <a:lnTo>
                  <a:pt x="21440" y="764018"/>
                </a:lnTo>
                <a:lnTo>
                  <a:pt x="25708" y="776045"/>
                </a:lnTo>
                <a:lnTo>
                  <a:pt x="31093" y="789144"/>
                </a:lnTo>
                <a:lnTo>
                  <a:pt x="37223" y="802956"/>
                </a:lnTo>
                <a:lnTo>
                  <a:pt x="43850" y="817244"/>
                </a:lnTo>
                <a:lnTo>
                  <a:pt x="50808" y="828040"/>
                </a:lnTo>
                <a:lnTo>
                  <a:pt x="57986" y="836507"/>
                </a:lnTo>
                <a:lnTo>
                  <a:pt x="65312" y="843421"/>
                </a:lnTo>
                <a:lnTo>
                  <a:pt x="71466" y="850571"/>
                </a:lnTo>
                <a:lnTo>
                  <a:pt x="76839" y="857878"/>
                </a:lnTo>
                <a:lnTo>
                  <a:pt x="81690" y="865288"/>
                </a:lnTo>
                <a:lnTo>
                  <a:pt x="87465" y="870229"/>
                </a:lnTo>
                <a:lnTo>
                  <a:pt x="93854" y="873523"/>
                </a:lnTo>
                <a:lnTo>
                  <a:pt x="100654" y="875719"/>
                </a:lnTo>
                <a:lnTo>
                  <a:pt x="107727" y="878452"/>
                </a:lnTo>
                <a:lnTo>
                  <a:pt x="114983" y="881545"/>
                </a:lnTo>
                <a:lnTo>
                  <a:pt x="122360" y="884877"/>
                </a:lnTo>
                <a:lnTo>
                  <a:pt x="128548" y="887098"/>
                </a:lnTo>
                <a:lnTo>
                  <a:pt x="133943" y="888579"/>
                </a:lnTo>
                <a:lnTo>
                  <a:pt x="138810" y="889566"/>
                </a:lnTo>
                <a:lnTo>
                  <a:pt x="144594" y="891494"/>
                </a:lnTo>
                <a:lnTo>
                  <a:pt x="150991" y="894050"/>
                </a:lnTo>
                <a:lnTo>
                  <a:pt x="167371" y="901208"/>
                </a:lnTo>
                <a:lnTo>
                  <a:pt x="169985" y="900525"/>
                </a:lnTo>
                <a:lnTo>
                  <a:pt x="172998" y="898801"/>
                </a:lnTo>
                <a:lnTo>
                  <a:pt x="182834" y="8915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10"/>
          <p:cNvSpPr/>
          <p:nvPr/>
        </p:nvSpPr>
        <p:spPr>
          <a:xfrm>
            <a:off x="560070" y="2606039"/>
            <a:ext cx="228601" cy="308612"/>
          </a:xfrm>
          <a:custGeom>
            <a:avLst/>
            <a:gdLst/>
            <a:ahLst/>
            <a:cxnLst/>
            <a:rect l="0" t="0" r="0" b="0"/>
            <a:pathLst>
              <a:path w="228601" h="308612">
                <a:moveTo>
                  <a:pt x="0" y="0"/>
                </a:moveTo>
                <a:lnTo>
                  <a:pt x="0" y="21977"/>
                </a:lnTo>
                <a:lnTo>
                  <a:pt x="1270" y="27352"/>
                </a:lnTo>
                <a:lnTo>
                  <a:pt x="6067" y="36710"/>
                </a:lnTo>
                <a:lnTo>
                  <a:pt x="9125" y="42253"/>
                </a:lnTo>
                <a:lnTo>
                  <a:pt x="15909" y="55186"/>
                </a:lnTo>
                <a:lnTo>
                  <a:pt x="39003" y="101019"/>
                </a:lnTo>
                <a:lnTo>
                  <a:pt x="46322" y="116876"/>
                </a:lnTo>
                <a:lnTo>
                  <a:pt x="52471" y="131257"/>
                </a:lnTo>
                <a:lnTo>
                  <a:pt x="57841" y="144655"/>
                </a:lnTo>
                <a:lnTo>
                  <a:pt x="63960" y="156127"/>
                </a:lnTo>
                <a:lnTo>
                  <a:pt x="70580" y="166315"/>
                </a:lnTo>
                <a:lnTo>
                  <a:pt x="77533" y="175647"/>
                </a:lnTo>
                <a:lnTo>
                  <a:pt x="84709" y="184408"/>
                </a:lnTo>
                <a:lnTo>
                  <a:pt x="92032" y="192789"/>
                </a:lnTo>
                <a:lnTo>
                  <a:pt x="99455" y="200916"/>
                </a:lnTo>
                <a:lnTo>
                  <a:pt x="121249" y="223493"/>
                </a:lnTo>
                <a:lnTo>
                  <a:pt x="179727" y="282561"/>
                </a:lnTo>
                <a:lnTo>
                  <a:pt x="187128" y="288704"/>
                </a:lnTo>
                <a:lnTo>
                  <a:pt x="194602" y="294070"/>
                </a:lnTo>
                <a:lnTo>
                  <a:pt x="202124" y="298917"/>
                </a:lnTo>
                <a:lnTo>
                  <a:pt x="208410" y="302148"/>
                </a:lnTo>
                <a:lnTo>
                  <a:pt x="213870" y="304302"/>
                </a:lnTo>
                <a:lnTo>
                  <a:pt x="228600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11"/>
          <p:cNvSpPr/>
          <p:nvPr/>
        </p:nvSpPr>
        <p:spPr>
          <a:xfrm>
            <a:off x="526454" y="2583179"/>
            <a:ext cx="216497" cy="365761"/>
          </a:xfrm>
          <a:custGeom>
            <a:avLst/>
            <a:gdLst/>
            <a:ahLst/>
            <a:cxnLst/>
            <a:rect l="0" t="0" r="0" b="0"/>
            <a:pathLst>
              <a:path w="216497" h="365761">
                <a:moveTo>
                  <a:pt x="216496" y="0"/>
                </a:moveTo>
                <a:lnTo>
                  <a:pt x="216496" y="18204"/>
                </a:lnTo>
                <a:lnTo>
                  <a:pt x="215226" y="26106"/>
                </a:lnTo>
                <a:lnTo>
                  <a:pt x="213109" y="33914"/>
                </a:lnTo>
                <a:lnTo>
                  <a:pt x="210428" y="41660"/>
                </a:lnTo>
                <a:lnTo>
                  <a:pt x="206100" y="49363"/>
                </a:lnTo>
                <a:lnTo>
                  <a:pt x="200675" y="57039"/>
                </a:lnTo>
                <a:lnTo>
                  <a:pt x="194519" y="64696"/>
                </a:lnTo>
                <a:lnTo>
                  <a:pt x="189144" y="73611"/>
                </a:lnTo>
                <a:lnTo>
                  <a:pt x="184292" y="83364"/>
                </a:lnTo>
                <a:lnTo>
                  <a:pt x="179786" y="93676"/>
                </a:lnTo>
                <a:lnTo>
                  <a:pt x="172973" y="104361"/>
                </a:lnTo>
                <a:lnTo>
                  <a:pt x="164620" y="115294"/>
                </a:lnTo>
                <a:lnTo>
                  <a:pt x="155242" y="126393"/>
                </a:lnTo>
                <a:lnTo>
                  <a:pt x="146450" y="138872"/>
                </a:lnTo>
                <a:lnTo>
                  <a:pt x="138048" y="152272"/>
                </a:lnTo>
                <a:lnTo>
                  <a:pt x="129908" y="166284"/>
                </a:lnTo>
                <a:lnTo>
                  <a:pt x="121940" y="178166"/>
                </a:lnTo>
                <a:lnTo>
                  <a:pt x="114089" y="188628"/>
                </a:lnTo>
                <a:lnTo>
                  <a:pt x="106314" y="198142"/>
                </a:lnTo>
                <a:lnTo>
                  <a:pt x="98591" y="208295"/>
                </a:lnTo>
                <a:lnTo>
                  <a:pt x="83237" y="229736"/>
                </a:lnTo>
                <a:lnTo>
                  <a:pt x="75587" y="239517"/>
                </a:lnTo>
                <a:lnTo>
                  <a:pt x="67946" y="248578"/>
                </a:lnTo>
                <a:lnTo>
                  <a:pt x="60313" y="257159"/>
                </a:lnTo>
                <a:lnTo>
                  <a:pt x="53954" y="265419"/>
                </a:lnTo>
                <a:lnTo>
                  <a:pt x="48444" y="273466"/>
                </a:lnTo>
                <a:lnTo>
                  <a:pt x="43501" y="281371"/>
                </a:lnTo>
                <a:lnTo>
                  <a:pt x="38936" y="289181"/>
                </a:lnTo>
                <a:lnTo>
                  <a:pt x="34623" y="296927"/>
                </a:lnTo>
                <a:lnTo>
                  <a:pt x="26443" y="312308"/>
                </a:lnTo>
                <a:lnTo>
                  <a:pt x="18575" y="327610"/>
                </a:lnTo>
                <a:lnTo>
                  <a:pt x="14698" y="333977"/>
                </a:lnTo>
                <a:lnTo>
                  <a:pt x="10844" y="339492"/>
                </a:lnTo>
                <a:lnTo>
                  <a:pt x="7005" y="344438"/>
                </a:lnTo>
                <a:lnTo>
                  <a:pt x="2738" y="353321"/>
                </a:lnTo>
                <a:lnTo>
                  <a:pt x="0" y="363303"/>
                </a:lnTo>
                <a:lnTo>
                  <a:pt x="1045" y="364122"/>
                </a:lnTo>
                <a:lnTo>
                  <a:pt x="3012" y="364668"/>
                </a:lnTo>
                <a:lnTo>
                  <a:pt x="10756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12"/>
          <p:cNvSpPr/>
          <p:nvPr/>
        </p:nvSpPr>
        <p:spPr>
          <a:xfrm>
            <a:off x="834390" y="2230438"/>
            <a:ext cx="228359" cy="752792"/>
          </a:xfrm>
          <a:custGeom>
            <a:avLst/>
            <a:gdLst/>
            <a:ahLst/>
            <a:cxnLst/>
            <a:rect l="0" t="0" r="0" b="0"/>
            <a:pathLst>
              <a:path w="228359" h="752792">
                <a:moveTo>
                  <a:pt x="0" y="9841"/>
                </a:moveTo>
                <a:lnTo>
                  <a:pt x="9841" y="0"/>
                </a:lnTo>
                <a:lnTo>
                  <a:pt x="11640" y="741"/>
                </a:lnTo>
                <a:lnTo>
                  <a:pt x="17027" y="4950"/>
                </a:lnTo>
                <a:lnTo>
                  <a:pt x="23654" y="11054"/>
                </a:lnTo>
                <a:lnTo>
                  <a:pt x="27199" y="14460"/>
                </a:lnTo>
                <a:lnTo>
                  <a:pt x="30833" y="19270"/>
                </a:lnTo>
                <a:lnTo>
                  <a:pt x="34525" y="25017"/>
                </a:lnTo>
                <a:lnTo>
                  <a:pt x="38257" y="31389"/>
                </a:lnTo>
                <a:lnTo>
                  <a:pt x="43284" y="38176"/>
                </a:lnTo>
                <a:lnTo>
                  <a:pt x="49176" y="45241"/>
                </a:lnTo>
                <a:lnTo>
                  <a:pt x="55644" y="52492"/>
                </a:lnTo>
                <a:lnTo>
                  <a:pt x="62496" y="61135"/>
                </a:lnTo>
                <a:lnTo>
                  <a:pt x="69604" y="70707"/>
                </a:lnTo>
                <a:lnTo>
                  <a:pt x="76882" y="80899"/>
                </a:lnTo>
                <a:lnTo>
                  <a:pt x="83005" y="91503"/>
                </a:lnTo>
                <a:lnTo>
                  <a:pt x="88356" y="102382"/>
                </a:lnTo>
                <a:lnTo>
                  <a:pt x="93194" y="113445"/>
                </a:lnTo>
                <a:lnTo>
                  <a:pt x="104039" y="133521"/>
                </a:lnTo>
                <a:lnTo>
                  <a:pt x="151899" y="217373"/>
                </a:lnTo>
                <a:lnTo>
                  <a:pt x="179271" y="268448"/>
                </a:lnTo>
                <a:lnTo>
                  <a:pt x="189364" y="290196"/>
                </a:lnTo>
                <a:lnTo>
                  <a:pt x="197362" y="309774"/>
                </a:lnTo>
                <a:lnTo>
                  <a:pt x="214687" y="358214"/>
                </a:lnTo>
                <a:lnTo>
                  <a:pt x="219325" y="371630"/>
                </a:lnTo>
                <a:lnTo>
                  <a:pt x="222416" y="384383"/>
                </a:lnTo>
                <a:lnTo>
                  <a:pt x="224477" y="396696"/>
                </a:lnTo>
                <a:lnTo>
                  <a:pt x="225852" y="408715"/>
                </a:lnTo>
                <a:lnTo>
                  <a:pt x="226767" y="421807"/>
                </a:lnTo>
                <a:lnTo>
                  <a:pt x="227378" y="435615"/>
                </a:lnTo>
                <a:lnTo>
                  <a:pt x="228057" y="463234"/>
                </a:lnTo>
                <a:lnTo>
                  <a:pt x="228358" y="488209"/>
                </a:lnTo>
                <a:lnTo>
                  <a:pt x="227169" y="500203"/>
                </a:lnTo>
                <a:lnTo>
                  <a:pt x="222460" y="523690"/>
                </a:lnTo>
                <a:lnTo>
                  <a:pt x="212669" y="564401"/>
                </a:lnTo>
                <a:lnTo>
                  <a:pt x="207820" y="577668"/>
                </a:lnTo>
                <a:lnTo>
                  <a:pt x="202046" y="590322"/>
                </a:lnTo>
                <a:lnTo>
                  <a:pt x="180598" y="631940"/>
                </a:lnTo>
                <a:lnTo>
                  <a:pt x="175008" y="641744"/>
                </a:lnTo>
                <a:lnTo>
                  <a:pt x="168742" y="652090"/>
                </a:lnTo>
                <a:lnTo>
                  <a:pt x="162025" y="662797"/>
                </a:lnTo>
                <a:lnTo>
                  <a:pt x="155006" y="672475"/>
                </a:lnTo>
                <a:lnTo>
                  <a:pt x="147787" y="681467"/>
                </a:lnTo>
                <a:lnTo>
                  <a:pt x="140435" y="690002"/>
                </a:lnTo>
                <a:lnTo>
                  <a:pt x="134263" y="698232"/>
                </a:lnTo>
                <a:lnTo>
                  <a:pt x="128879" y="706258"/>
                </a:lnTo>
                <a:lnTo>
                  <a:pt x="124019" y="714150"/>
                </a:lnTo>
                <a:lnTo>
                  <a:pt x="118239" y="720680"/>
                </a:lnTo>
                <a:lnTo>
                  <a:pt x="111846" y="726304"/>
                </a:lnTo>
                <a:lnTo>
                  <a:pt x="105044" y="731323"/>
                </a:lnTo>
                <a:lnTo>
                  <a:pt x="99239" y="735939"/>
                </a:lnTo>
                <a:lnTo>
                  <a:pt x="94099" y="740287"/>
                </a:lnTo>
                <a:lnTo>
                  <a:pt x="82793" y="750321"/>
                </a:lnTo>
                <a:lnTo>
                  <a:pt x="80595" y="751145"/>
                </a:lnTo>
                <a:lnTo>
                  <a:pt x="77860" y="751694"/>
                </a:lnTo>
                <a:lnTo>
                  <a:pt x="68580" y="7527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13"/>
          <p:cNvSpPr/>
          <p:nvPr/>
        </p:nvSpPr>
        <p:spPr>
          <a:xfrm>
            <a:off x="1188720" y="2560319"/>
            <a:ext cx="148591" cy="57151"/>
          </a:xfrm>
          <a:custGeom>
            <a:avLst/>
            <a:gdLst/>
            <a:ahLst/>
            <a:cxnLst/>
            <a:rect l="0" t="0" r="0" b="0"/>
            <a:pathLst>
              <a:path w="148591" h="57151">
                <a:moveTo>
                  <a:pt x="0" y="57150"/>
                </a:moveTo>
                <a:lnTo>
                  <a:pt x="6067" y="51083"/>
                </a:lnTo>
                <a:lnTo>
                  <a:pt x="10395" y="48025"/>
                </a:lnTo>
                <a:lnTo>
                  <a:pt x="15820" y="44717"/>
                </a:lnTo>
                <a:lnTo>
                  <a:pt x="21976" y="41242"/>
                </a:lnTo>
                <a:lnTo>
                  <a:pt x="29891" y="37655"/>
                </a:lnTo>
                <a:lnTo>
                  <a:pt x="38977" y="33993"/>
                </a:lnTo>
                <a:lnTo>
                  <a:pt x="48845" y="30282"/>
                </a:lnTo>
                <a:lnTo>
                  <a:pt x="60503" y="26538"/>
                </a:lnTo>
                <a:lnTo>
                  <a:pt x="73355" y="22772"/>
                </a:lnTo>
                <a:lnTo>
                  <a:pt x="87003" y="18992"/>
                </a:lnTo>
                <a:lnTo>
                  <a:pt x="98642" y="16471"/>
                </a:lnTo>
                <a:lnTo>
                  <a:pt x="108941" y="14791"/>
                </a:lnTo>
                <a:lnTo>
                  <a:pt x="118347" y="13671"/>
                </a:lnTo>
                <a:lnTo>
                  <a:pt x="125888" y="11654"/>
                </a:lnTo>
                <a:lnTo>
                  <a:pt x="132185" y="9040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14"/>
          <p:cNvSpPr/>
          <p:nvPr/>
        </p:nvSpPr>
        <p:spPr>
          <a:xfrm>
            <a:off x="1188720" y="2640329"/>
            <a:ext cx="148591" cy="22861"/>
          </a:xfrm>
          <a:custGeom>
            <a:avLst/>
            <a:gdLst/>
            <a:ahLst/>
            <a:cxnLst/>
            <a:rect l="0" t="0" r="0" b="0"/>
            <a:pathLst>
              <a:path w="148591" h="22861">
                <a:moveTo>
                  <a:pt x="0" y="22860"/>
                </a:moveTo>
                <a:lnTo>
                  <a:pt x="53736" y="22860"/>
                </a:lnTo>
                <a:lnTo>
                  <a:pt x="61224" y="21590"/>
                </a:lnTo>
                <a:lnTo>
                  <a:pt x="68756" y="19474"/>
                </a:lnTo>
                <a:lnTo>
                  <a:pt x="76317" y="16793"/>
                </a:lnTo>
                <a:lnTo>
                  <a:pt x="82628" y="15005"/>
                </a:lnTo>
                <a:lnTo>
                  <a:pt x="88105" y="13814"/>
                </a:lnTo>
                <a:lnTo>
                  <a:pt x="93027" y="13019"/>
                </a:lnTo>
                <a:lnTo>
                  <a:pt x="97578" y="11220"/>
                </a:lnTo>
                <a:lnTo>
                  <a:pt x="101882" y="8750"/>
                </a:lnTo>
                <a:lnTo>
                  <a:pt x="106021" y="5834"/>
                </a:lnTo>
                <a:lnTo>
                  <a:pt x="110051" y="3889"/>
                </a:lnTo>
                <a:lnTo>
                  <a:pt x="114007" y="2593"/>
                </a:lnTo>
                <a:lnTo>
                  <a:pt x="117914" y="1729"/>
                </a:lnTo>
                <a:lnTo>
                  <a:pt x="121790" y="1152"/>
                </a:lnTo>
                <a:lnTo>
                  <a:pt x="125643" y="769"/>
                </a:lnTo>
                <a:lnTo>
                  <a:pt x="129482" y="512"/>
                </a:lnTo>
                <a:lnTo>
                  <a:pt x="133311" y="342"/>
                </a:lnTo>
                <a:lnTo>
                  <a:pt x="1485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415"/>
          <p:cNvSpPr/>
          <p:nvPr/>
        </p:nvSpPr>
        <p:spPr>
          <a:xfrm>
            <a:off x="1406532" y="1989022"/>
            <a:ext cx="605149" cy="2171365"/>
          </a:xfrm>
          <a:custGeom>
            <a:avLst/>
            <a:gdLst/>
            <a:ahLst/>
            <a:cxnLst/>
            <a:rect l="0" t="0" r="0" b="0"/>
            <a:pathLst>
              <a:path w="605149" h="2171365">
                <a:moveTo>
                  <a:pt x="547998" y="79807"/>
                </a:moveTo>
                <a:lnTo>
                  <a:pt x="547998" y="67672"/>
                </a:lnTo>
                <a:lnTo>
                  <a:pt x="544611" y="54941"/>
                </a:lnTo>
                <a:lnTo>
                  <a:pt x="538872" y="42086"/>
                </a:lnTo>
                <a:lnTo>
                  <a:pt x="532089" y="32139"/>
                </a:lnTo>
                <a:lnTo>
                  <a:pt x="521454" y="23485"/>
                </a:lnTo>
                <a:lnTo>
                  <a:pt x="504573" y="11473"/>
                </a:lnTo>
                <a:lnTo>
                  <a:pt x="499998" y="7581"/>
                </a:lnTo>
                <a:lnTo>
                  <a:pt x="494408" y="4986"/>
                </a:lnTo>
                <a:lnTo>
                  <a:pt x="481423" y="2104"/>
                </a:lnTo>
                <a:lnTo>
                  <a:pt x="463799" y="823"/>
                </a:lnTo>
                <a:lnTo>
                  <a:pt x="444536" y="253"/>
                </a:lnTo>
                <a:lnTo>
                  <a:pt x="427508" y="0"/>
                </a:lnTo>
                <a:lnTo>
                  <a:pt x="418141" y="1203"/>
                </a:lnTo>
                <a:lnTo>
                  <a:pt x="408087" y="3274"/>
                </a:lnTo>
                <a:lnTo>
                  <a:pt x="397574" y="5925"/>
                </a:lnTo>
                <a:lnTo>
                  <a:pt x="386755" y="8963"/>
                </a:lnTo>
                <a:lnTo>
                  <a:pt x="364574" y="15724"/>
                </a:lnTo>
                <a:lnTo>
                  <a:pt x="354595" y="19305"/>
                </a:lnTo>
                <a:lnTo>
                  <a:pt x="336734" y="26671"/>
                </a:lnTo>
                <a:lnTo>
                  <a:pt x="327145" y="31683"/>
                </a:lnTo>
                <a:lnTo>
                  <a:pt x="316943" y="37565"/>
                </a:lnTo>
                <a:lnTo>
                  <a:pt x="306331" y="44025"/>
                </a:lnTo>
                <a:lnTo>
                  <a:pt x="287767" y="57978"/>
                </a:lnTo>
                <a:lnTo>
                  <a:pt x="271050" y="72645"/>
                </a:lnTo>
                <a:lnTo>
                  <a:pt x="255153" y="87631"/>
                </a:lnTo>
                <a:lnTo>
                  <a:pt x="231923" y="110348"/>
                </a:lnTo>
                <a:lnTo>
                  <a:pt x="219984" y="128941"/>
                </a:lnTo>
                <a:lnTo>
                  <a:pt x="211714" y="148635"/>
                </a:lnTo>
                <a:lnTo>
                  <a:pt x="197823" y="206730"/>
                </a:lnTo>
                <a:lnTo>
                  <a:pt x="195515" y="228927"/>
                </a:lnTo>
                <a:lnTo>
                  <a:pt x="197875" y="251493"/>
                </a:lnTo>
                <a:lnTo>
                  <a:pt x="214542" y="312248"/>
                </a:lnTo>
                <a:lnTo>
                  <a:pt x="232167" y="365002"/>
                </a:lnTo>
                <a:lnTo>
                  <a:pt x="250144" y="411544"/>
                </a:lnTo>
                <a:lnTo>
                  <a:pt x="256868" y="434256"/>
                </a:lnTo>
                <a:lnTo>
                  <a:pt x="264572" y="476494"/>
                </a:lnTo>
                <a:lnTo>
                  <a:pt x="269630" y="494873"/>
                </a:lnTo>
                <a:lnTo>
                  <a:pt x="271879" y="515741"/>
                </a:lnTo>
                <a:lnTo>
                  <a:pt x="269492" y="534329"/>
                </a:lnTo>
                <a:lnTo>
                  <a:pt x="264394" y="559074"/>
                </a:lnTo>
                <a:lnTo>
                  <a:pt x="263679" y="566958"/>
                </a:lnTo>
                <a:lnTo>
                  <a:pt x="259497" y="579106"/>
                </a:lnTo>
                <a:lnTo>
                  <a:pt x="252135" y="590008"/>
                </a:lnTo>
                <a:lnTo>
                  <a:pt x="233710" y="609156"/>
                </a:lnTo>
                <a:lnTo>
                  <a:pt x="219508" y="619027"/>
                </a:lnTo>
                <a:lnTo>
                  <a:pt x="204729" y="631034"/>
                </a:lnTo>
                <a:lnTo>
                  <a:pt x="197232" y="637792"/>
                </a:lnTo>
                <a:lnTo>
                  <a:pt x="178742" y="648687"/>
                </a:lnTo>
                <a:lnTo>
                  <a:pt x="168477" y="653370"/>
                </a:lnTo>
                <a:lnTo>
                  <a:pt x="157824" y="659033"/>
                </a:lnTo>
                <a:lnTo>
                  <a:pt x="146912" y="665348"/>
                </a:lnTo>
                <a:lnTo>
                  <a:pt x="135827" y="672098"/>
                </a:lnTo>
                <a:lnTo>
                  <a:pt x="120124" y="682984"/>
                </a:lnTo>
                <a:lnTo>
                  <a:pt x="114158" y="687665"/>
                </a:lnTo>
                <a:lnTo>
                  <a:pt x="107642" y="690786"/>
                </a:lnTo>
                <a:lnTo>
                  <a:pt x="93627" y="694253"/>
                </a:lnTo>
                <a:lnTo>
                  <a:pt x="82319" y="699181"/>
                </a:lnTo>
                <a:lnTo>
                  <a:pt x="73059" y="704335"/>
                </a:lnTo>
                <a:lnTo>
                  <a:pt x="64711" y="706625"/>
                </a:lnTo>
                <a:lnTo>
                  <a:pt x="61976" y="708506"/>
                </a:lnTo>
                <a:lnTo>
                  <a:pt x="60153" y="711030"/>
                </a:lnTo>
                <a:lnTo>
                  <a:pt x="58938" y="713982"/>
                </a:lnTo>
                <a:lnTo>
                  <a:pt x="59398" y="715951"/>
                </a:lnTo>
                <a:lnTo>
                  <a:pt x="60975" y="717263"/>
                </a:lnTo>
                <a:lnTo>
                  <a:pt x="63296" y="718138"/>
                </a:lnTo>
                <a:lnTo>
                  <a:pt x="76034" y="725883"/>
                </a:lnTo>
                <a:lnTo>
                  <a:pt x="91856" y="736522"/>
                </a:lnTo>
                <a:lnTo>
                  <a:pt x="109173" y="749652"/>
                </a:lnTo>
                <a:lnTo>
                  <a:pt x="122671" y="757669"/>
                </a:lnTo>
                <a:lnTo>
                  <a:pt x="133750" y="768853"/>
                </a:lnTo>
                <a:lnTo>
                  <a:pt x="151211" y="796728"/>
                </a:lnTo>
                <a:lnTo>
                  <a:pt x="163026" y="819137"/>
                </a:lnTo>
                <a:lnTo>
                  <a:pt x="167349" y="837658"/>
                </a:lnTo>
                <a:lnTo>
                  <a:pt x="178207" y="915360"/>
                </a:lnTo>
                <a:lnTo>
                  <a:pt x="179773" y="958145"/>
                </a:lnTo>
                <a:lnTo>
                  <a:pt x="172955" y="1014083"/>
                </a:lnTo>
                <a:lnTo>
                  <a:pt x="165164" y="1068266"/>
                </a:lnTo>
                <a:lnTo>
                  <a:pt x="151395" y="1127887"/>
                </a:lnTo>
                <a:lnTo>
                  <a:pt x="128866" y="1220296"/>
                </a:lnTo>
                <a:lnTo>
                  <a:pt x="113651" y="1292397"/>
                </a:lnTo>
                <a:lnTo>
                  <a:pt x="98839" y="1362383"/>
                </a:lnTo>
                <a:lnTo>
                  <a:pt x="85482" y="1418191"/>
                </a:lnTo>
                <a:lnTo>
                  <a:pt x="64951" y="1485310"/>
                </a:lnTo>
                <a:lnTo>
                  <a:pt x="47721" y="1551764"/>
                </a:lnTo>
                <a:lnTo>
                  <a:pt x="22154" y="1642715"/>
                </a:lnTo>
                <a:lnTo>
                  <a:pt x="10336" y="1690950"/>
                </a:lnTo>
                <a:lnTo>
                  <a:pt x="2611" y="1747737"/>
                </a:lnTo>
                <a:lnTo>
                  <a:pt x="0" y="1812437"/>
                </a:lnTo>
                <a:lnTo>
                  <a:pt x="2871" y="1874135"/>
                </a:lnTo>
                <a:lnTo>
                  <a:pt x="9809" y="1903446"/>
                </a:lnTo>
                <a:lnTo>
                  <a:pt x="31573" y="1953308"/>
                </a:lnTo>
                <a:lnTo>
                  <a:pt x="36074" y="1965078"/>
                </a:lnTo>
                <a:lnTo>
                  <a:pt x="51236" y="1984929"/>
                </a:lnTo>
                <a:lnTo>
                  <a:pt x="70675" y="2003488"/>
                </a:lnTo>
                <a:lnTo>
                  <a:pt x="92014" y="2024437"/>
                </a:lnTo>
                <a:lnTo>
                  <a:pt x="103039" y="2034087"/>
                </a:lnTo>
                <a:lnTo>
                  <a:pt x="114198" y="2043060"/>
                </a:lnTo>
                <a:lnTo>
                  <a:pt x="125448" y="2051582"/>
                </a:lnTo>
                <a:lnTo>
                  <a:pt x="139298" y="2059804"/>
                </a:lnTo>
                <a:lnTo>
                  <a:pt x="154881" y="2067826"/>
                </a:lnTo>
                <a:lnTo>
                  <a:pt x="171620" y="2075713"/>
                </a:lnTo>
                <a:lnTo>
                  <a:pt x="187859" y="2082241"/>
                </a:lnTo>
                <a:lnTo>
                  <a:pt x="203765" y="2087863"/>
                </a:lnTo>
                <a:lnTo>
                  <a:pt x="219449" y="2092881"/>
                </a:lnTo>
                <a:lnTo>
                  <a:pt x="234986" y="2097497"/>
                </a:lnTo>
                <a:lnTo>
                  <a:pt x="265794" y="2106012"/>
                </a:lnTo>
                <a:lnTo>
                  <a:pt x="282392" y="2111330"/>
                </a:lnTo>
                <a:lnTo>
                  <a:pt x="299807" y="2117416"/>
                </a:lnTo>
                <a:lnTo>
                  <a:pt x="317767" y="2124013"/>
                </a:lnTo>
                <a:lnTo>
                  <a:pt x="334821" y="2129682"/>
                </a:lnTo>
                <a:lnTo>
                  <a:pt x="351270" y="2134730"/>
                </a:lnTo>
                <a:lnTo>
                  <a:pt x="367316" y="2139366"/>
                </a:lnTo>
                <a:lnTo>
                  <a:pt x="383093" y="2142456"/>
                </a:lnTo>
                <a:lnTo>
                  <a:pt x="398691" y="2144517"/>
                </a:lnTo>
                <a:lnTo>
                  <a:pt x="414170" y="2145891"/>
                </a:lnTo>
                <a:lnTo>
                  <a:pt x="433379" y="2149346"/>
                </a:lnTo>
                <a:lnTo>
                  <a:pt x="455075" y="2154190"/>
                </a:lnTo>
                <a:lnTo>
                  <a:pt x="478429" y="2159959"/>
                </a:lnTo>
                <a:lnTo>
                  <a:pt x="497809" y="2163805"/>
                </a:lnTo>
                <a:lnTo>
                  <a:pt x="514538" y="2166370"/>
                </a:lnTo>
                <a:lnTo>
                  <a:pt x="529501" y="2168079"/>
                </a:lnTo>
                <a:lnTo>
                  <a:pt x="542017" y="2169218"/>
                </a:lnTo>
                <a:lnTo>
                  <a:pt x="552900" y="2169978"/>
                </a:lnTo>
                <a:lnTo>
                  <a:pt x="571767" y="2170822"/>
                </a:lnTo>
                <a:lnTo>
                  <a:pt x="597801" y="2171364"/>
                </a:lnTo>
                <a:lnTo>
                  <a:pt x="605148" y="21486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416"/>
          <p:cNvSpPr/>
          <p:nvPr/>
        </p:nvSpPr>
        <p:spPr>
          <a:xfrm>
            <a:off x="1931670" y="2308859"/>
            <a:ext cx="205741" cy="468631"/>
          </a:xfrm>
          <a:custGeom>
            <a:avLst/>
            <a:gdLst/>
            <a:ahLst/>
            <a:cxnLst/>
            <a:rect l="0" t="0" r="0" b="0"/>
            <a:pathLst>
              <a:path w="205741" h="468631">
                <a:moveTo>
                  <a:pt x="0" y="0"/>
                </a:moveTo>
                <a:lnTo>
                  <a:pt x="0" y="6068"/>
                </a:lnTo>
                <a:lnTo>
                  <a:pt x="1270" y="9126"/>
                </a:lnTo>
                <a:lnTo>
                  <a:pt x="6067" y="15909"/>
                </a:lnTo>
                <a:lnTo>
                  <a:pt x="7855" y="19496"/>
                </a:lnTo>
                <a:lnTo>
                  <a:pt x="11640" y="31883"/>
                </a:lnTo>
                <a:lnTo>
                  <a:pt x="17026" y="44227"/>
                </a:lnTo>
                <a:lnTo>
                  <a:pt x="20241" y="52345"/>
                </a:lnTo>
                <a:lnTo>
                  <a:pt x="27199" y="71525"/>
                </a:lnTo>
                <a:lnTo>
                  <a:pt x="30833" y="80703"/>
                </a:lnTo>
                <a:lnTo>
                  <a:pt x="34525" y="89362"/>
                </a:lnTo>
                <a:lnTo>
                  <a:pt x="38257" y="97675"/>
                </a:lnTo>
                <a:lnTo>
                  <a:pt x="40744" y="105757"/>
                </a:lnTo>
                <a:lnTo>
                  <a:pt x="42403" y="113685"/>
                </a:lnTo>
                <a:lnTo>
                  <a:pt x="43508" y="121510"/>
                </a:lnTo>
                <a:lnTo>
                  <a:pt x="46785" y="133077"/>
                </a:lnTo>
                <a:lnTo>
                  <a:pt x="51510" y="147138"/>
                </a:lnTo>
                <a:lnTo>
                  <a:pt x="57200" y="162862"/>
                </a:lnTo>
                <a:lnTo>
                  <a:pt x="62263" y="175885"/>
                </a:lnTo>
                <a:lnTo>
                  <a:pt x="66909" y="187107"/>
                </a:lnTo>
                <a:lnTo>
                  <a:pt x="71276" y="197128"/>
                </a:lnTo>
                <a:lnTo>
                  <a:pt x="86288" y="228583"/>
                </a:lnTo>
                <a:lnTo>
                  <a:pt x="114834" y="286594"/>
                </a:lnTo>
                <a:lnTo>
                  <a:pt x="118466" y="296473"/>
                </a:lnTo>
                <a:lnTo>
                  <a:pt x="120887" y="305599"/>
                </a:lnTo>
                <a:lnTo>
                  <a:pt x="122501" y="314222"/>
                </a:lnTo>
                <a:lnTo>
                  <a:pt x="124847" y="322512"/>
                </a:lnTo>
                <a:lnTo>
                  <a:pt x="127682" y="330578"/>
                </a:lnTo>
                <a:lnTo>
                  <a:pt x="130841" y="338496"/>
                </a:lnTo>
                <a:lnTo>
                  <a:pt x="135487" y="347584"/>
                </a:lnTo>
                <a:lnTo>
                  <a:pt x="141124" y="357453"/>
                </a:lnTo>
                <a:lnTo>
                  <a:pt x="147423" y="367842"/>
                </a:lnTo>
                <a:lnTo>
                  <a:pt x="151622" y="377308"/>
                </a:lnTo>
                <a:lnTo>
                  <a:pt x="154421" y="386159"/>
                </a:lnTo>
                <a:lnTo>
                  <a:pt x="156287" y="394600"/>
                </a:lnTo>
                <a:lnTo>
                  <a:pt x="161747" y="407364"/>
                </a:lnTo>
                <a:lnTo>
                  <a:pt x="164982" y="412546"/>
                </a:lnTo>
                <a:lnTo>
                  <a:pt x="168408" y="417271"/>
                </a:lnTo>
                <a:lnTo>
                  <a:pt x="171962" y="421691"/>
                </a:lnTo>
                <a:lnTo>
                  <a:pt x="175601" y="425907"/>
                </a:lnTo>
                <a:lnTo>
                  <a:pt x="178027" y="429988"/>
                </a:lnTo>
                <a:lnTo>
                  <a:pt x="180723" y="437910"/>
                </a:lnTo>
                <a:lnTo>
                  <a:pt x="182712" y="440530"/>
                </a:lnTo>
                <a:lnTo>
                  <a:pt x="185308" y="442277"/>
                </a:lnTo>
                <a:lnTo>
                  <a:pt x="188308" y="443441"/>
                </a:lnTo>
                <a:lnTo>
                  <a:pt x="190309" y="445488"/>
                </a:lnTo>
                <a:lnTo>
                  <a:pt x="191642" y="448122"/>
                </a:lnTo>
                <a:lnTo>
                  <a:pt x="193783" y="455407"/>
                </a:lnTo>
                <a:lnTo>
                  <a:pt x="197462" y="459790"/>
                </a:lnTo>
                <a:lnTo>
                  <a:pt x="205740" y="4686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417"/>
          <p:cNvSpPr/>
          <p:nvPr/>
        </p:nvSpPr>
        <p:spPr>
          <a:xfrm>
            <a:off x="1817370" y="2343150"/>
            <a:ext cx="320041" cy="445770"/>
          </a:xfrm>
          <a:custGeom>
            <a:avLst/>
            <a:gdLst/>
            <a:ahLst/>
            <a:cxnLst/>
            <a:rect l="0" t="0" r="0" b="0"/>
            <a:pathLst>
              <a:path w="320041" h="445770">
                <a:moveTo>
                  <a:pt x="320040" y="0"/>
                </a:moveTo>
                <a:lnTo>
                  <a:pt x="313972" y="12135"/>
                </a:lnTo>
                <a:lnTo>
                  <a:pt x="310993" y="21480"/>
                </a:lnTo>
                <a:lnTo>
                  <a:pt x="310198" y="25749"/>
                </a:lnTo>
                <a:lnTo>
                  <a:pt x="305929" y="33881"/>
                </a:lnTo>
                <a:lnTo>
                  <a:pt x="298528" y="42998"/>
                </a:lnTo>
                <a:lnTo>
                  <a:pt x="292999" y="48985"/>
                </a:lnTo>
                <a:lnTo>
                  <a:pt x="286772" y="55516"/>
                </a:lnTo>
                <a:lnTo>
                  <a:pt x="281352" y="62411"/>
                </a:lnTo>
                <a:lnTo>
                  <a:pt x="276468" y="69547"/>
                </a:lnTo>
                <a:lnTo>
                  <a:pt x="271942" y="76844"/>
                </a:lnTo>
                <a:lnTo>
                  <a:pt x="267654" y="84249"/>
                </a:lnTo>
                <a:lnTo>
                  <a:pt x="259504" y="99250"/>
                </a:lnTo>
                <a:lnTo>
                  <a:pt x="254282" y="106807"/>
                </a:lnTo>
                <a:lnTo>
                  <a:pt x="248261" y="114384"/>
                </a:lnTo>
                <a:lnTo>
                  <a:pt x="241707" y="121976"/>
                </a:lnTo>
                <a:lnTo>
                  <a:pt x="234798" y="130847"/>
                </a:lnTo>
                <a:lnTo>
                  <a:pt x="227652" y="140571"/>
                </a:lnTo>
                <a:lnTo>
                  <a:pt x="220348" y="150864"/>
                </a:lnTo>
                <a:lnTo>
                  <a:pt x="212939" y="160266"/>
                </a:lnTo>
                <a:lnTo>
                  <a:pt x="205459" y="169074"/>
                </a:lnTo>
                <a:lnTo>
                  <a:pt x="197932" y="177486"/>
                </a:lnTo>
                <a:lnTo>
                  <a:pt x="191645" y="186904"/>
                </a:lnTo>
                <a:lnTo>
                  <a:pt x="186183" y="196992"/>
                </a:lnTo>
                <a:lnTo>
                  <a:pt x="181272" y="207528"/>
                </a:lnTo>
                <a:lnTo>
                  <a:pt x="175458" y="218362"/>
                </a:lnTo>
                <a:lnTo>
                  <a:pt x="169042" y="229394"/>
                </a:lnTo>
                <a:lnTo>
                  <a:pt x="162224" y="240559"/>
                </a:lnTo>
                <a:lnTo>
                  <a:pt x="155140" y="250543"/>
                </a:lnTo>
                <a:lnTo>
                  <a:pt x="147876" y="259738"/>
                </a:lnTo>
                <a:lnTo>
                  <a:pt x="140494" y="268409"/>
                </a:lnTo>
                <a:lnTo>
                  <a:pt x="133033" y="277999"/>
                </a:lnTo>
                <a:lnTo>
                  <a:pt x="125518" y="288202"/>
                </a:lnTo>
                <a:lnTo>
                  <a:pt x="117969" y="298815"/>
                </a:lnTo>
                <a:lnTo>
                  <a:pt x="110396" y="308430"/>
                </a:lnTo>
                <a:lnTo>
                  <a:pt x="102807" y="317380"/>
                </a:lnTo>
                <a:lnTo>
                  <a:pt x="95208" y="325886"/>
                </a:lnTo>
                <a:lnTo>
                  <a:pt x="79991" y="342111"/>
                </a:lnTo>
                <a:lnTo>
                  <a:pt x="72377" y="349994"/>
                </a:lnTo>
                <a:lnTo>
                  <a:pt x="66031" y="357789"/>
                </a:lnTo>
                <a:lnTo>
                  <a:pt x="60531" y="365526"/>
                </a:lnTo>
                <a:lnTo>
                  <a:pt x="55594" y="373224"/>
                </a:lnTo>
                <a:lnTo>
                  <a:pt x="48492" y="382166"/>
                </a:lnTo>
                <a:lnTo>
                  <a:pt x="39948" y="391937"/>
                </a:lnTo>
                <a:lnTo>
                  <a:pt x="30442" y="402261"/>
                </a:lnTo>
                <a:lnTo>
                  <a:pt x="22834" y="411684"/>
                </a:lnTo>
                <a:lnTo>
                  <a:pt x="16493" y="420506"/>
                </a:lnTo>
                <a:lnTo>
                  <a:pt x="0" y="44576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418"/>
          <p:cNvSpPr/>
          <p:nvPr/>
        </p:nvSpPr>
        <p:spPr>
          <a:xfrm>
            <a:off x="2172889" y="2206038"/>
            <a:ext cx="215982" cy="280403"/>
          </a:xfrm>
          <a:custGeom>
            <a:avLst/>
            <a:gdLst/>
            <a:ahLst/>
            <a:cxnLst/>
            <a:rect l="0" t="0" r="0" b="0"/>
            <a:pathLst>
              <a:path w="215982" h="280403">
                <a:moveTo>
                  <a:pt x="55961" y="34241"/>
                </a:moveTo>
                <a:lnTo>
                  <a:pt x="55961" y="22106"/>
                </a:lnTo>
                <a:lnTo>
                  <a:pt x="57231" y="18531"/>
                </a:lnTo>
                <a:lnTo>
                  <a:pt x="59347" y="16148"/>
                </a:lnTo>
                <a:lnTo>
                  <a:pt x="65086" y="12230"/>
                </a:lnTo>
                <a:lnTo>
                  <a:pt x="68394" y="9407"/>
                </a:lnTo>
                <a:lnTo>
                  <a:pt x="71870" y="6255"/>
                </a:lnTo>
                <a:lnTo>
                  <a:pt x="75457" y="4154"/>
                </a:lnTo>
                <a:lnTo>
                  <a:pt x="79118" y="2753"/>
                </a:lnTo>
                <a:lnTo>
                  <a:pt x="82829" y="1819"/>
                </a:lnTo>
                <a:lnTo>
                  <a:pt x="86573" y="1197"/>
                </a:lnTo>
                <a:lnTo>
                  <a:pt x="90339" y="782"/>
                </a:lnTo>
                <a:lnTo>
                  <a:pt x="94119" y="505"/>
                </a:lnTo>
                <a:lnTo>
                  <a:pt x="97910" y="320"/>
                </a:lnTo>
                <a:lnTo>
                  <a:pt x="105508" y="116"/>
                </a:lnTo>
                <a:lnTo>
                  <a:pt x="129061" y="0"/>
                </a:lnTo>
                <a:lnTo>
                  <a:pt x="136444" y="1254"/>
                </a:lnTo>
                <a:lnTo>
                  <a:pt x="142636" y="3360"/>
                </a:lnTo>
                <a:lnTo>
                  <a:pt x="148035" y="6034"/>
                </a:lnTo>
                <a:lnTo>
                  <a:pt x="152903" y="9086"/>
                </a:lnTo>
                <a:lnTo>
                  <a:pt x="157419" y="12391"/>
                </a:lnTo>
                <a:lnTo>
                  <a:pt x="161700" y="15865"/>
                </a:lnTo>
                <a:lnTo>
                  <a:pt x="167093" y="19450"/>
                </a:lnTo>
                <a:lnTo>
                  <a:pt x="173229" y="23111"/>
                </a:lnTo>
                <a:lnTo>
                  <a:pt x="179860" y="26821"/>
                </a:lnTo>
                <a:lnTo>
                  <a:pt x="184280" y="30564"/>
                </a:lnTo>
                <a:lnTo>
                  <a:pt x="187227" y="34330"/>
                </a:lnTo>
                <a:lnTo>
                  <a:pt x="198024" y="55567"/>
                </a:lnTo>
                <a:lnTo>
                  <a:pt x="200200" y="61158"/>
                </a:lnTo>
                <a:lnTo>
                  <a:pt x="201650" y="66156"/>
                </a:lnTo>
                <a:lnTo>
                  <a:pt x="202617" y="70758"/>
                </a:lnTo>
                <a:lnTo>
                  <a:pt x="203261" y="76366"/>
                </a:lnTo>
                <a:lnTo>
                  <a:pt x="203691" y="82644"/>
                </a:lnTo>
                <a:lnTo>
                  <a:pt x="203978" y="89370"/>
                </a:lnTo>
                <a:lnTo>
                  <a:pt x="204296" y="103616"/>
                </a:lnTo>
                <a:lnTo>
                  <a:pt x="204500" y="139526"/>
                </a:lnTo>
                <a:lnTo>
                  <a:pt x="203247" y="148881"/>
                </a:lnTo>
                <a:lnTo>
                  <a:pt x="201142" y="157658"/>
                </a:lnTo>
                <a:lnTo>
                  <a:pt x="198468" y="166049"/>
                </a:lnTo>
                <a:lnTo>
                  <a:pt x="195415" y="174183"/>
                </a:lnTo>
                <a:lnTo>
                  <a:pt x="192111" y="182146"/>
                </a:lnTo>
                <a:lnTo>
                  <a:pt x="188637" y="189995"/>
                </a:lnTo>
                <a:lnTo>
                  <a:pt x="183782" y="196497"/>
                </a:lnTo>
                <a:lnTo>
                  <a:pt x="178005" y="202102"/>
                </a:lnTo>
                <a:lnTo>
                  <a:pt x="171613" y="207108"/>
                </a:lnTo>
                <a:lnTo>
                  <a:pt x="166082" y="212986"/>
                </a:lnTo>
                <a:lnTo>
                  <a:pt x="161125" y="219444"/>
                </a:lnTo>
                <a:lnTo>
                  <a:pt x="156550" y="226290"/>
                </a:lnTo>
                <a:lnTo>
                  <a:pt x="150960" y="232124"/>
                </a:lnTo>
                <a:lnTo>
                  <a:pt x="144694" y="237283"/>
                </a:lnTo>
                <a:lnTo>
                  <a:pt x="137976" y="241993"/>
                </a:lnTo>
                <a:lnTo>
                  <a:pt x="130957" y="246402"/>
                </a:lnTo>
                <a:lnTo>
                  <a:pt x="123739" y="250612"/>
                </a:lnTo>
                <a:lnTo>
                  <a:pt x="116386" y="254688"/>
                </a:lnTo>
                <a:lnTo>
                  <a:pt x="107674" y="258676"/>
                </a:lnTo>
                <a:lnTo>
                  <a:pt x="98056" y="262605"/>
                </a:lnTo>
                <a:lnTo>
                  <a:pt x="87834" y="266494"/>
                </a:lnTo>
                <a:lnTo>
                  <a:pt x="79750" y="269086"/>
                </a:lnTo>
                <a:lnTo>
                  <a:pt x="73090" y="270815"/>
                </a:lnTo>
                <a:lnTo>
                  <a:pt x="67380" y="271967"/>
                </a:lnTo>
                <a:lnTo>
                  <a:pt x="61034" y="274005"/>
                </a:lnTo>
                <a:lnTo>
                  <a:pt x="54263" y="276634"/>
                </a:lnTo>
                <a:lnTo>
                  <a:pt x="47209" y="279656"/>
                </a:lnTo>
                <a:lnTo>
                  <a:pt x="41236" y="280402"/>
                </a:lnTo>
                <a:lnTo>
                  <a:pt x="35984" y="279628"/>
                </a:lnTo>
                <a:lnTo>
                  <a:pt x="31213" y="277843"/>
                </a:lnTo>
                <a:lnTo>
                  <a:pt x="25492" y="276652"/>
                </a:lnTo>
                <a:lnTo>
                  <a:pt x="19138" y="275859"/>
                </a:lnTo>
                <a:lnTo>
                  <a:pt x="12362" y="275330"/>
                </a:lnTo>
                <a:lnTo>
                  <a:pt x="7845" y="273707"/>
                </a:lnTo>
                <a:lnTo>
                  <a:pt x="4834" y="271355"/>
                </a:lnTo>
                <a:lnTo>
                  <a:pt x="2826" y="268517"/>
                </a:lnTo>
                <a:lnTo>
                  <a:pt x="595" y="261977"/>
                </a:lnTo>
                <a:lnTo>
                  <a:pt x="0" y="258455"/>
                </a:lnTo>
                <a:lnTo>
                  <a:pt x="874" y="256107"/>
                </a:lnTo>
                <a:lnTo>
                  <a:pt x="2726" y="254542"/>
                </a:lnTo>
                <a:lnTo>
                  <a:pt x="5231" y="253499"/>
                </a:lnTo>
                <a:lnTo>
                  <a:pt x="11401" y="248953"/>
                </a:lnTo>
                <a:lnTo>
                  <a:pt x="14824" y="245962"/>
                </a:lnTo>
                <a:lnTo>
                  <a:pt x="19646" y="243969"/>
                </a:lnTo>
                <a:lnTo>
                  <a:pt x="25401" y="242640"/>
                </a:lnTo>
                <a:lnTo>
                  <a:pt x="31777" y="241754"/>
                </a:lnTo>
                <a:lnTo>
                  <a:pt x="41108" y="239893"/>
                </a:lnTo>
                <a:lnTo>
                  <a:pt x="65023" y="234439"/>
                </a:lnTo>
                <a:lnTo>
                  <a:pt x="78512" y="232476"/>
                </a:lnTo>
                <a:lnTo>
                  <a:pt x="92585" y="231168"/>
                </a:lnTo>
                <a:lnTo>
                  <a:pt x="107047" y="230296"/>
                </a:lnTo>
                <a:lnTo>
                  <a:pt x="146822" y="229327"/>
                </a:lnTo>
                <a:lnTo>
                  <a:pt x="215981" y="2285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419"/>
          <p:cNvSpPr/>
          <p:nvPr/>
        </p:nvSpPr>
        <p:spPr>
          <a:xfrm>
            <a:off x="2743200" y="2468879"/>
            <a:ext cx="22818" cy="262891"/>
          </a:xfrm>
          <a:custGeom>
            <a:avLst/>
            <a:gdLst/>
            <a:ahLst/>
            <a:cxnLst/>
            <a:rect l="0" t="0" r="0" b="0"/>
            <a:pathLst>
              <a:path w="22818" h="26289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9046" y="12434"/>
                </a:lnTo>
                <a:lnTo>
                  <a:pt x="9841" y="15909"/>
                </a:lnTo>
                <a:lnTo>
                  <a:pt x="10370" y="20766"/>
                </a:lnTo>
                <a:lnTo>
                  <a:pt x="10723" y="26545"/>
                </a:lnTo>
                <a:lnTo>
                  <a:pt x="10959" y="32937"/>
                </a:lnTo>
                <a:lnTo>
                  <a:pt x="12386" y="38468"/>
                </a:lnTo>
                <a:lnTo>
                  <a:pt x="14607" y="43425"/>
                </a:lnTo>
                <a:lnTo>
                  <a:pt x="17358" y="48000"/>
                </a:lnTo>
                <a:lnTo>
                  <a:pt x="19192" y="53590"/>
                </a:lnTo>
                <a:lnTo>
                  <a:pt x="20414" y="59857"/>
                </a:lnTo>
                <a:lnTo>
                  <a:pt x="21230" y="66575"/>
                </a:lnTo>
                <a:lnTo>
                  <a:pt x="21773" y="73593"/>
                </a:lnTo>
                <a:lnTo>
                  <a:pt x="22135" y="80812"/>
                </a:lnTo>
                <a:lnTo>
                  <a:pt x="22376" y="88165"/>
                </a:lnTo>
                <a:lnTo>
                  <a:pt x="22764" y="139006"/>
                </a:lnTo>
                <a:lnTo>
                  <a:pt x="22817" y="177351"/>
                </a:lnTo>
                <a:lnTo>
                  <a:pt x="21561" y="194434"/>
                </a:lnTo>
                <a:lnTo>
                  <a:pt x="19454" y="209633"/>
                </a:lnTo>
                <a:lnTo>
                  <a:pt x="13807" y="239067"/>
                </a:lnTo>
                <a:lnTo>
                  <a:pt x="11430" y="2628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420"/>
          <p:cNvSpPr/>
          <p:nvPr/>
        </p:nvSpPr>
        <p:spPr>
          <a:xfrm>
            <a:off x="2697480" y="2217419"/>
            <a:ext cx="1" cy="11432"/>
          </a:xfrm>
          <a:custGeom>
            <a:avLst/>
            <a:gdLst/>
            <a:ahLst/>
            <a:cxnLst/>
            <a:rect l="0" t="0" r="0" b="0"/>
            <a:pathLst>
              <a:path w="1" h="11432">
                <a:moveTo>
                  <a:pt x="0" y="11431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421"/>
          <p:cNvSpPr/>
          <p:nvPr/>
        </p:nvSpPr>
        <p:spPr>
          <a:xfrm>
            <a:off x="2914708" y="2148839"/>
            <a:ext cx="137103" cy="708662"/>
          </a:xfrm>
          <a:custGeom>
            <a:avLst/>
            <a:gdLst/>
            <a:ahLst/>
            <a:cxnLst/>
            <a:rect l="0" t="0" r="0" b="0"/>
            <a:pathLst>
              <a:path w="137103" h="708662">
                <a:moveTo>
                  <a:pt x="137102" y="0"/>
                </a:moveTo>
                <a:lnTo>
                  <a:pt x="111351" y="0"/>
                </a:lnTo>
                <a:lnTo>
                  <a:pt x="107235" y="1271"/>
                </a:lnTo>
                <a:lnTo>
                  <a:pt x="103220" y="3387"/>
                </a:lnTo>
                <a:lnTo>
                  <a:pt x="99274" y="6068"/>
                </a:lnTo>
                <a:lnTo>
                  <a:pt x="95373" y="9126"/>
                </a:lnTo>
                <a:lnTo>
                  <a:pt x="91503" y="12434"/>
                </a:lnTo>
                <a:lnTo>
                  <a:pt x="87652" y="15909"/>
                </a:lnTo>
                <a:lnTo>
                  <a:pt x="76601" y="26544"/>
                </a:lnTo>
                <a:lnTo>
                  <a:pt x="54878" y="48000"/>
                </a:lnTo>
                <a:lnTo>
                  <a:pt x="50536" y="53590"/>
                </a:lnTo>
                <a:lnTo>
                  <a:pt x="46371" y="59857"/>
                </a:lnTo>
                <a:lnTo>
                  <a:pt x="42324" y="66575"/>
                </a:lnTo>
                <a:lnTo>
                  <a:pt x="38357" y="74864"/>
                </a:lnTo>
                <a:lnTo>
                  <a:pt x="34442" y="84199"/>
                </a:lnTo>
                <a:lnTo>
                  <a:pt x="30562" y="94233"/>
                </a:lnTo>
                <a:lnTo>
                  <a:pt x="26705" y="103462"/>
                </a:lnTo>
                <a:lnTo>
                  <a:pt x="22864" y="112155"/>
                </a:lnTo>
                <a:lnTo>
                  <a:pt x="19033" y="120490"/>
                </a:lnTo>
                <a:lnTo>
                  <a:pt x="15209" y="129857"/>
                </a:lnTo>
                <a:lnTo>
                  <a:pt x="11390" y="139911"/>
                </a:lnTo>
                <a:lnTo>
                  <a:pt x="7574" y="150424"/>
                </a:lnTo>
                <a:lnTo>
                  <a:pt x="3334" y="172266"/>
                </a:lnTo>
                <a:lnTo>
                  <a:pt x="2203" y="183424"/>
                </a:lnTo>
                <a:lnTo>
                  <a:pt x="1449" y="194673"/>
                </a:lnTo>
                <a:lnTo>
                  <a:pt x="947" y="205982"/>
                </a:lnTo>
                <a:lnTo>
                  <a:pt x="612" y="217331"/>
                </a:lnTo>
                <a:lnTo>
                  <a:pt x="0" y="321356"/>
                </a:lnTo>
                <a:lnTo>
                  <a:pt x="2521" y="341237"/>
                </a:lnTo>
                <a:lnTo>
                  <a:pt x="6741" y="363382"/>
                </a:lnTo>
                <a:lnTo>
                  <a:pt x="12095" y="387035"/>
                </a:lnTo>
                <a:lnTo>
                  <a:pt x="21430" y="433636"/>
                </a:lnTo>
                <a:lnTo>
                  <a:pt x="37771" y="525641"/>
                </a:lnTo>
                <a:lnTo>
                  <a:pt x="40401" y="547278"/>
                </a:lnTo>
                <a:lnTo>
                  <a:pt x="42155" y="568052"/>
                </a:lnTo>
                <a:lnTo>
                  <a:pt x="44103" y="604258"/>
                </a:lnTo>
                <a:lnTo>
                  <a:pt x="44969" y="628816"/>
                </a:lnTo>
                <a:lnTo>
                  <a:pt x="45662" y="7086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422"/>
          <p:cNvSpPr/>
          <p:nvPr/>
        </p:nvSpPr>
        <p:spPr>
          <a:xfrm>
            <a:off x="2834639" y="2514600"/>
            <a:ext cx="205742" cy="68580"/>
          </a:xfrm>
          <a:custGeom>
            <a:avLst/>
            <a:gdLst/>
            <a:ahLst/>
            <a:cxnLst/>
            <a:rect l="0" t="0" r="0" b="0"/>
            <a:pathLst>
              <a:path w="205742" h="68580">
                <a:moveTo>
                  <a:pt x="0" y="68579"/>
                </a:moveTo>
                <a:lnTo>
                  <a:pt x="6068" y="56444"/>
                </a:lnTo>
                <a:lnTo>
                  <a:pt x="9126" y="52869"/>
                </a:lnTo>
                <a:lnTo>
                  <a:pt x="12434" y="50486"/>
                </a:lnTo>
                <a:lnTo>
                  <a:pt x="15910" y="48897"/>
                </a:lnTo>
                <a:lnTo>
                  <a:pt x="39738" y="37222"/>
                </a:lnTo>
                <a:lnTo>
                  <a:pt x="54068" y="30089"/>
                </a:lnTo>
                <a:lnTo>
                  <a:pt x="62716" y="26409"/>
                </a:lnTo>
                <a:lnTo>
                  <a:pt x="72291" y="22686"/>
                </a:lnTo>
                <a:lnTo>
                  <a:pt x="82484" y="18934"/>
                </a:lnTo>
                <a:lnTo>
                  <a:pt x="93089" y="16432"/>
                </a:lnTo>
                <a:lnTo>
                  <a:pt x="103970" y="14765"/>
                </a:lnTo>
                <a:lnTo>
                  <a:pt x="115033" y="13653"/>
                </a:lnTo>
                <a:lnTo>
                  <a:pt x="126219" y="12912"/>
                </a:lnTo>
                <a:lnTo>
                  <a:pt x="137486" y="12418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423"/>
          <p:cNvSpPr/>
          <p:nvPr/>
        </p:nvSpPr>
        <p:spPr>
          <a:xfrm>
            <a:off x="3257550" y="2400300"/>
            <a:ext cx="240359" cy="283487"/>
          </a:xfrm>
          <a:custGeom>
            <a:avLst/>
            <a:gdLst/>
            <a:ahLst/>
            <a:cxnLst/>
            <a:rect l="0" t="0" r="0" b="0"/>
            <a:pathLst>
              <a:path w="240359" h="283487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6067" y="15908"/>
                </a:lnTo>
                <a:lnTo>
                  <a:pt x="7855" y="20765"/>
                </a:lnTo>
                <a:lnTo>
                  <a:pt x="9046" y="26543"/>
                </a:lnTo>
                <a:lnTo>
                  <a:pt x="9841" y="32935"/>
                </a:lnTo>
                <a:lnTo>
                  <a:pt x="11641" y="38467"/>
                </a:lnTo>
                <a:lnTo>
                  <a:pt x="17027" y="47999"/>
                </a:lnTo>
                <a:lnTo>
                  <a:pt x="33267" y="72642"/>
                </a:lnTo>
                <a:lnTo>
                  <a:pt x="38688" y="81448"/>
                </a:lnTo>
                <a:lnTo>
                  <a:pt x="43572" y="89858"/>
                </a:lnTo>
                <a:lnTo>
                  <a:pt x="48098" y="98005"/>
                </a:lnTo>
                <a:lnTo>
                  <a:pt x="53655" y="107247"/>
                </a:lnTo>
                <a:lnTo>
                  <a:pt x="66603" y="127675"/>
                </a:lnTo>
                <a:lnTo>
                  <a:pt x="72342" y="137186"/>
                </a:lnTo>
                <a:lnTo>
                  <a:pt x="77438" y="146068"/>
                </a:lnTo>
                <a:lnTo>
                  <a:pt x="82105" y="154528"/>
                </a:lnTo>
                <a:lnTo>
                  <a:pt x="87757" y="161439"/>
                </a:lnTo>
                <a:lnTo>
                  <a:pt x="94064" y="167316"/>
                </a:lnTo>
                <a:lnTo>
                  <a:pt x="100809" y="172504"/>
                </a:lnTo>
                <a:lnTo>
                  <a:pt x="107846" y="178502"/>
                </a:lnTo>
                <a:lnTo>
                  <a:pt x="115077" y="185041"/>
                </a:lnTo>
                <a:lnTo>
                  <a:pt x="134003" y="202993"/>
                </a:lnTo>
                <a:lnTo>
                  <a:pt x="157844" y="226505"/>
                </a:lnTo>
                <a:lnTo>
                  <a:pt x="164919" y="232283"/>
                </a:lnTo>
                <a:lnTo>
                  <a:pt x="172176" y="237405"/>
                </a:lnTo>
                <a:lnTo>
                  <a:pt x="179554" y="242090"/>
                </a:lnTo>
                <a:lnTo>
                  <a:pt x="187012" y="246483"/>
                </a:lnTo>
                <a:lnTo>
                  <a:pt x="194525" y="250682"/>
                </a:lnTo>
                <a:lnTo>
                  <a:pt x="202073" y="254751"/>
                </a:lnTo>
                <a:lnTo>
                  <a:pt x="209645" y="260004"/>
                </a:lnTo>
                <a:lnTo>
                  <a:pt x="217234" y="266046"/>
                </a:lnTo>
                <a:lnTo>
                  <a:pt x="224832" y="272614"/>
                </a:lnTo>
                <a:lnTo>
                  <a:pt x="232438" y="278262"/>
                </a:lnTo>
                <a:lnTo>
                  <a:pt x="240048" y="283298"/>
                </a:lnTo>
                <a:lnTo>
                  <a:pt x="240358" y="28348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424"/>
          <p:cNvSpPr/>
          <p:nvPr/>
        </p:nvSpPr>
        <p:spPr>
          <a:xfrm>
            <a:off x="3577590" y="2731769"/>
            <a:ext cx="11431" cy="11432"/>
          </a:xfrm>
          <a:custGeom>
            <a:avLst/>
            <a:gdLst/>
            <a:ahLst/>
            <a:cxnLst/>
            <a:rect l="0" t="0" r="0" b="0"/>
            <a:pathLst>
              <a:path w="11431" h="11432">
                <a:moveTo>
                  <a:pt x="0" y="0"/>
                </a:moveTo>
                <a:lnTo>
                  <a:pt x="11430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425"/>
          <p:cNvSpPr/>
          <p:nvPr/>
        </p:nvSpPr>
        <p:spPr>
          <a:xfrm>
            <a:off x="3169271" y="2446019"/>
            <a:ext cx="305450" cy="308611"/>
          </a:xfrm>
          <a:custGeom>
            <a:avLst/>
            <a:gdLst/>
            <a:ahLst/>
            <a:cxnLst/>
            <a:rect l="0" t="0" r="0" b="0"/>
            <a:pathLst>
              <a:path w="305450" h="308611">
                <a:moveTo>
                  <a:pt x="305449" y="0"/>
                </a:moveTo>
                <a:lnTo>
                  <a:pt x="293313" y="6068"/>
                </a:lnTo>
                <a:lnTo>
                  <a:pt x="289738" y="9126"/>
                </a:lnTo>
                <a:lnTo>
                  <a:pt x="287355" y="12434"/>
                </a:lnTo>
                <a:lnTo>
                  <a:pt x="285766" y="15909"/>
                </a:lnTo>
                <a:lnTo>
                  <a:pt x="277227" y="23158"/>
                </a:lnTo>
                <a:lnTo>
                  <a:pt x="271395" y="26869"/>
                </a:lnTo>
                <a:lnTo>
                  <a:pt x="264966" y="33153"/>
                </a:lnTo>
                <a:lnTo>
                  <a:pt x="258140" y="41152"/>
                </a:lnTo>
                <a:lnTo>
                  <a:pt x="251050" y="50295"/>
                </a:lnTo>
                <a:lnTo>
                  <a:pt x="243783" y="58930"/>
                </a:lnTo>
                <a:lnTo>
                  <a:pt x="236398" y="67227"/>
                </a:lnTo>
                <a:lnTo>
                  <a:pt x="221420" y="83219"/>
                </a:lnTo>
                <a:lnTo>
                  <a:pt x="183501" y="121841"/>
                </a:lnTo>
                <a:lnTo>
                  <a:pt x="160661" y="144757"/>
                </a:lnTo>
                <a:lnTo>
                  <a:pt x="151773" y="152385"/>
                </a:lnTo>
                <a:lnTo>
                  <a:pt x="142038" y="160010"/>
                </a:lnTo>
                <a:lnTo>
                  <a:pt x="131739" y="167633"/>
                </a:lnTo>
                <a:lnTo>
                  <a:pt x="119792" y="177796"/>
                </a:lnTo>
                <a:lnTo>
                  <a:pt x="106747" y="189651"/>
                </a:lnTo>
                <a:lnTo>
                  <a:pt x="79977" y="215099"/>
                </a:lnTo>
                <a:lnTo>
                  <a:pt x="7507" y="286553"/>
                </a:lnTo>
                <a:lnTo>
                  <a:pt x="3951" y="291365"/>
                </a:lnTo>
                <a:lnTo>
                  <a:pt x="0" y="300099"/>
                </a:lnTo>
                <a:lnTo>
                  <a:pt x="216" y="302936"/>
                </a:lnTo>
                <a:lnTo>
                  <a:pt x="1630" y="304828"/>
                </a:lnTo>
                <a:lnTo>
                  <a:pt x="8268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426"/>
          <p:cNvSpPr/>
          <p:nvPr/>
        </p:nvSpPr>
        <p:spPr>
          <a:xfrm>
            <a:off x="4137659" y="2514600"/>
            <a:ext cx="137162" cy="22860"/>
          </a:xfrm>
          <a:custGeom>
            <a:avLst/>
            <a:gdLst/>
            <a:ahLst/>
            <a:cxnLst/>
            <a:rect l="0" t="0" r="0" b="0"/>
            <a:pathLst>
              <a:path w="137162" h="22860">
                <a:moveTo>
                  <a:pt x="0" y="22859"/>
                </a:moveTo>
                <a:lnTo>
                  <a:pt x="6069" y="16792"/>
                </a:lnTo>
                <a:lnTo>
                  <a:pt x="9126" y="15004"/>
                </a:lnTo>
                <a:lnTo>
                  <a:pt x="12434" y="13813"/>
                </a:lnTo>
                <a:lnTo>
                  <a:pt x="15910" y="13018"/>
                </a:lnTo>
                <a:lnTo>
                  <a:pt x="20767" y="12489"/>
                </a:lnTo>
                <a:lnTo>
                  <a:pt x="26545" y="12136"/>
                </a:lnTo>
                <a:lnTo>
                  <a:pt x="32937" y="11900"/>
                </a:lnTo>
                <a:lnTo>
                  <a:pt x="68031" y="11522"/>
                </a:lnTo>
                <a:lnTo>
                  <a:pt x="94174" y="11442"/>
                </a:lnTo>
                <a:lnTo>
                  <a:pt x="99613" y="10168"/>
                </a:lnTo>
                <a:lnTo>
                  <a:pt x="105779" y="8048"/>
                </a:lnTo>
                <a:lnTo>
                  <a:pt x="13716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427"/>
          <p:cNvSpPr/>
          <p:nvPr/>
        </p:nvSpPr>
        <p:spPr>
          <a:xfrm>
            <a:off x="4241253" y="2287747"/>
            <a:ext cx="328818" cy="535451"/>
          </a:xfrm>
          <a:custGeom>
            <a:avLst/>
            <a:gdLst/>
            <a:ahLst/>
            <a:cxnLst/>
            <a:rect l="0" t="0" r="0" b="0"/>
            <a:pathLst>
              <a:path w="328818" h="535451">
                <a:moveTo>
                  <a:pt x="102147" y="55403"/>
                </a:moveTo>
                <a:lnTo>
                  <a:pt x="108214" y="43267"/>
                </a:lnTo>
                <a:lnTo>
                  <a:pt x="118056" y="29652"/>
                </a:lnTo>
                <a:lnTo>
                  <a:pt x="121643" y="26806"/>
                </a:lnTo>
                <a:lnTo>
                  <a:pt x="125304" y="24908"/>
                </a:lnTo>
                <a:lnTo>
                  <a:pt x="129015" y="23643"/>
                </a:lnTo>
                <a:lnTo>
                  <a:pt x="136525" y="18850"/>
                </a:lnTo>
                <a:lnTo>
                  <a:pt x="140305" y="15794"/>
                </a:lnTo>
                <a:lnTo>
                  <a:pt x="144096" y="13757"/>
                </a:lnTo>
                <a:lnTo>
                  <a:pt x="156768" y="9620"/>
                </a:lnTo>
                <a:lnTo>
                  <a:pt x="162691" y="7101"/>
                </a:lnTo>
                <a:lnTo>
                  <a:pt x="169180" y="4151"/>
                </a:lnTo>
                <a:lnTo>
                  <a:pt x="178585" y="2185"/>
                </a:lnTo>
                <a:lnTo>
                  <a:pt x="189936" y="874"/>
                </a:lnTo>
                <a:lnTo>
                  <a:pt x="202583" y="0"/>
                </a:lnTo>
                <a:lnTo>
                  <a:pt x="214824" y="688"/>
                </a:lnTo>
                <a:lnTo>
                  <a:pt x="226795" y="2416"/>
                </a:lnTo>
                <a:lnTo>
                  <a:pt x="238585" y="4838"/>
                </a:lnTo>
                <a:lnTo>
                  <a:pt x="247716" y="6453"/>
                </a:lnTo>
                <a:lnTo>
                  <a:pt x="255073" y="7529"/>
                </a:lnTo>
                <a:lnTo>
                  <a:pt x="261247" y="8247"/>
                </a:lnTo>
                <a:lnTo>
                  <a:pt x="271495" y="9044"/>
                </a:lnTo>
                <a:lnTo>
                  <a:pt x="276005" y="9257"/>
                </a:lnTo>
                <a:lnTo>
                  <a:pt x="280282" y="10669"/>
                </a:lnTo>
                <a:lnTo>
                  <a:pt x="288422" y="15624"/>
                </a:lnTo>
                <a:lnTo>
                  <a:pt x="293640" y="18724"/>
                </a:lnTo>
                <a:lnTo>
                  <a:pt x="299658" y="22060"/>
                </a:lnTo>
                <a:lnTo>
                  <a:pt x="306212" y="25554"/>
                </a:lnTo>
                <a:lnTo>
                  <a:pt x="310580" y="29154"/>
                </a:lnTo>
                <a:lnTo>
                  <a:pt x="313492" y="32823"/>
                </a:lnTo>
                <a:lnTo>
                  <a:pt x="315433" y="36540"/>
                </a:lnTo>
                <a:lnTo>
                  <a:pt x="317998" y="39017"/>
                </a:lnTo>
                <a:lnTo>
                  <a:pt x="320978" y="40669"/>
                </a:lnTo>
                <a:lnTo>
                  <a:pt x="324234" y="41770"/>
                </a:lnTo>
                <a:lnTo>
                  <a:pt x="326405" y="43774"/>
                </a:lnTo>
                <a:lnTo>
                  <a:pt x="327852" y="46380"/>
                </a:lnTo>
                <a:lnTo>
                  <a:pt x="328817" y="49388"/>
                </a:lnTo>
                <a:lnTo>
                  <a:pt x="328190" y="57743"/>
                </a:lnTo>
                <a:lnTo>
                  <a:pt x="326503" y="69662"/>
                </a:lnTo>
                <a:lnTo>
                  <a:pt x="324107" y="83959"/>
                </a:lnTo>
                <a:lnTo>
                  <a:pt x="322510" y="96030"/>
                </a:lnTo>
                <a:lnTo>
                  <a:pt x="321446" y="106618"/>
                </a:lnTo>
                <a:lnTo>
                  <a:pt x="320736" y="116216"/>
                </a:lnTo>
                <a:lnTo>
                  <a:pt x="318993" y="125155"/>
                </a:lnTo>
                <a:lnTo>
                  <a:pt x="313669" y="141860"/>
                </a:lnTo>
                <a:lnTo>
                  <a:pt x="310457" y="157751"/>
                </a:lnTo>
                <a:lnTo>
                  <a:pt x="309600" y="165545"/>
                </a:lnTo>
                <a:lnTo>
                  <a:pt x="306489" y="173281"/>
                </a:lnTo>
                <a:lnTo>
                  <a:pt x="289975" y="198844"/>
                </a:lnTo>
                <a:lnTo>
                  <a:pt x="283246" y="210720"/>
                </a:lnTo>
                <a:lnTo>
                  <a:pt x="276219" y="223718"/>
                </a:lnTo>
                <a:lnTo>
                  <a:pt x="268995" y="234923"/>
                </a:lnTo>
                <a:lnTo>
                  <a:pt x="261639" y="244932"/>
                </a:lnTo>
                <a:lnTo>
                  <a:pt x="254195" y="254146"/>
                </a:lnTo>
                <a:lnTo>
                  <a:pt x="225515" y="291384"/>
                </a:lnTo>
                <a:lnTo>
                  <a:pt x="212332" y="305433"/>
                </a:lnTo>
                <a:lnTo>
                  <a:pt x="197194" y="319880"/>
                </a:lnTo>
                <a:lnTo>
                  <a:pt x="167250" y="346938"/>
                </a:lnTo>
                <a:lnTo>
                  <a:pt x="145475" y="367430"/>
                </a:lnTo>
                <a:lnTo>
                  <a:pt x="136112" y="375181"/>
                </a:lnTo>
                <a:lnTo>
                  <a:pt x="127330" y="381618"/>
                </a:lnTo>
                <a:lnTo>
                  <a:pt x="118936" y="387180"/>
                </a:lnTo>
                <a:lnTo>
                  <a:pt x="108259" y="395967"/>
                </a:lnTo>
                <a:lnTo>
                  <a:pt x="96062" y="406906"/>
                </a:lnTo>
                <a:lnTo>
                  <a:pt x="58188" y="442759"/>
                </a:lnTo>
                <a:lnTo>
                  <a:pt x="36770" y="463827"/>
                </a:lnTo>
                <a:lnTo>
                  <a:pt x="30622" y="471195"/>
                </a:lnTo>
                <a:lnTo>
                  <a:pt x="15902" y="492432"/>
                </a:lnTo>
                <a:lnTo>
                  <a:pt x="7512" y="502791"/>
                </a:lnTo>
                <a:lnTo>
                  <a:pt x="1717" y="509695"/>
                </a:lnTo>
                <a:lnTo>
                  <a:pt x="903" y="511935"/>
                </a:lnTo>
                <a:lnTo>
                  <a:pt x="0" y="517809"/>
                </a:lnTo>
                <a:lnTo>
                  <a:pt x="1029" y="519883"/>
                </a:lnTo>
                <a:lnTo>
                  <a:pt x="2985" y="521267"/>
                </a:lnTo>
                <a:lnTo>
                  <a:pt x="9181" y="523486"/>
                </a:lnTo>
                <a:lnTo>
                  <a:pt x="16322" y="529938"/>
                </a:lnTo>
                <a:lnTo>
                  <a:pt x="19531" y="531780"/>
                </a:lnTo>
                <a:lnTo>
                  <a:pt x="26482" y="533826"/>
                </a:lnTo>
                <a:lnTo>
                  <a:pt x="32653" y="534371"/>
                </a:lnTo>
                <a:lnTo>
                  <a:pt x="40578" y="534735"/>
                </a:lnTo>
                <a:lnTo>
                  <a:pt x="66548" y="535247"/>
                </a:lnTo>
                <a:lnTo>
                  <a:pt x="121120" y="535450"/>
                </a:lnTo>
                <a:lnTo>
                  <a:pt x="131306" y="534184"/>
                </a:lnTo>
                <a:lnTo>
                  <a:pt x="143176" y="532070"/>
                </a:lnTo>
                <a:lnTo>
                  <a:pt x="156170" y="529391"/>
                </a:lnTo>
                <a:lnTo>
                  <a:pt x="169912" y="527605"/>
                </a:lnTo>
                <a:lnTo>
                  <a:pt x="184154" y="526414"/>
                </a:lnTo>
                <a:lnTo>
                  <a:pt x="210984" y="525091"/>
                </a:lnTo>
                <a:lnTo>
                  <a:pt x="250737" y="52403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428"/>
          <p:cNvSpPr/>
          <p:nvPr/>
        </p:nvSpPr>
        <p:spPr>
          <a:xfrm>
            <a:off x="1817370" y="3051809"/>
            <a:ext cx="274321" cy="342901"/>
          </a:xfrm>
          <a:custGeom>
            <a:avLst/>
            <a:gdLst/>
            <a:ahLst/>
            <a:cxnLst/>
            <a:rect l="0" t="0" r="0" b="0"/>
            <a:pathLst>
              <a:path w="274321" h="342901">
                <a:moveTo>
                  <a:pt x="0" y="0"/>
                </a:moveTo>
                <a:lnTo>
                  <a:pt x="6067" y="6068"/>
                </a:lnTo>
                <a:lnTo>
                  <a:pt x="7855" y="9126"/>
                </a:lnTo>
                <a:lnTo>
                  <a:pt x="11640" y="19496"/>
                </a:lnTo>
                <a:lnTo>
                  <a:pt x="17026" y="26869"/>
                </a:lnTo>
                <a:lnTo>
                  <a:pt x="33814" y="51312"/>
                </a:lnTo>
                <a:lnTo>
                  <a:pt x="45402" y="68498"/>
                </a:lnTo>
                <a:lnTo>
                  <a:pt x="55668" y="82496"/>
                </a:lnTo>
                <a:lnTo>
                  <a:pt x="65052" y="94367"/>
                </a:lnTo>
                <a:lnTo>
                  <a:pt x="73848" y="104822"/>
                </a:lnTo>
                <a:lnTo>
                  <a:pt x="82252" y="114331"/>
                </a:lnTo>
                <a:lnTo>
                  <a:pt x="98363" y="131671"/>
                </a:lnTo>
                <a:lnTo>
                  <a:pt x="104945" y="139851"/>
                </a:lnTo>
                <a:lnTo>
                  <a:pt x="110603" y="147844"/>
                </a:lnTo>
                <a:lnTo>
                  <a:pt x="115645" y="155713"/>
                </a:lnTo>
                <a:lnTo>
                  <a:pt x="121547" y="163499"/>
                </a:lnTo>
                <a:lnTo>
                  <a:pt x="128021" y="171229"/>
                </a:lnTo>
                <a:lnTo>
                  <a:pt x="134877" y="178923"/>
                </a:lnTo>
                <a:lnTo>
                  <a:pt x="149269" y="194245"/>
                </a:lnTo>
                <a:lnTo>
                  <a:pt x="156662" y="201887"/>
                </a:lnTo>
                <a:lnTo>
                  <a:pt x="162861" y="209521"/>
                </a:lnTo>
                <a:lnTo>
                  <a:pt x="168264" y="217151"/>
                </a:lnTo>
                <a:lnTo>
                  <a:pt x="173136" y="224778"/>
                </a:lnTo>
                <a:lnTo>
                  <a:pt x="178924" y="231132"/>
                </a:lnTo>
                <a:lnTo>
                  <a:pt x="185323" y="236638"/>
                </a:lnTo>
                <a:lnTo>
                  <a:pt x="192128" y="241579"/>
                </a:lnTo>
                <a:lnTo>
                  <a:pt x="199205" y="247413"/>
                </a:lnTo>
                <a:lnTo>
                  <a:pt x="206463" y="253842"/>
                </a:lnTo>
                <a:lnTo>
                  <a:pt x="213842" y="260668"/>
                </a:lnTo>
                <a:lnTo>
                  <a:pt x="221301" y="269029"/>
                </a:lnTo>
                <a:lnTo>
                  <a:pt x="228814" y="278413"/>
                </a:lnTo>
                <a:lnTo>
                  <a:pt x="236363" y="288479"/>
                </a:lnTo>
                <a:lnTo>
                  <a:pt x="241395" y="296459"/>
                </a:lnTo>
                <a:lnTo>
                  <a:pt x="244750" y="303050"/>
                </a:lnTo>
                <a:lnTo>
                  <a:pt x="246986" y="308713"/>
                </a:lnTo>
                <a:lnTo>
                  <a:pt x="249748" y="312489"/>
                </a:lnTo>
                <a:lnTo>
                  <a:pt x="252858" y="315006"/>
                </a:lnTo>
                <a:lnTo>
                  <a:pt x="256202" y="316685"/>
                </a:lnTo>
                <a:lnTo>
                  <a:pt x="258431" y="319073"/>
                </a:lnTo>
                <a:lnTo>
                  <a:pt x="259917" y="321935"/>
                </a:lnTo>
                <a:lnTo>
                  <a:pt x="261569" y="328503"/>
                </a:lnTo>
                <a:lnTo>
                  <a:pt x="262498" y="338070"/>
                </a:lnTo>
                <a:lnTo>
                  <a:pt x="262629" y="339680"/>
                </a:lnTo>
                <a:lnTo>
                  <a:pt x="27432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429"/>
          <p:cNvSpPr/>
          <p:nvPr/>
        </p:nvSpPr>
        <p:spPr>
          <a:xfrm>
            <a:off x="1708540" y="3086100"/>
            <a:ext cx="394581" cy="342901"/>
          </a:xfrm>
          <a:custGeom>
            <a:avLst/>
            <a:gdLst/>
            <a:ahLst/>
            <a:cxnLst/>
            <a:rect l="0" t="0" r="0" b="0"/>
            <a:pathLst>
              <a:path w="394581" h="342901">
                <a:moveTo>
                  <a:pt x="394580" y="0"/>
                </a:moveTo>
                <a:lnTo>
                  <a:pt x="368829" y="25750"/>
                </a:lnTo>
                <a:lnTo>
                  <a:pt x="362173" y="31136"/>
                </a:lnTo>
                <a:lnTo>
                  <a:pt x="353925" y="37267"/>
                </a:lnTo>
                <a:lnTo>
                  <a:pt x="344617" y="43895"/>
                </a:lnTo>
                <a:lnTo>
                  <a:pt x="335871" y="50853"/>
                </a:lnTo>
                <a:lnTo>
                  <a:pt x="327501" y="58032"/>
                </a:lnTo>
                <a:lnTo>
                  <a:pt x="319380" y="65358"/>
                </a:lnTo>
                <a:lnTo>
                  <a:pt x="303584" y="80271"/>
                </a:lnTo>
                <a:lnTo>
                  <a:pt x="295816" y="87804"/>
                </a:lnTo>
                <a:lnTo>
                  <a:pt x="286827" y="95366"/>
                </a:lnTo>
                <a:lnTo>
                  <a:pt x="277025" y="102947"/>
                </a:lnTo>
                <a:lnTo>
                  <a:pt x="227849" y="139433"/>
                </a:lnTo>
                <a:lnTo>
                  <a:pt x="216116" y="148835"/>
                </a:lnTo>
                <a:lnTo>
                  <a:pt x="205754" y="157643"/>
                </a:lnTo>
                <a:lnTo>
                  <a:pt x="196306" y="166055"/>
                </a:lnTo>
                <a:lnTo>
                  <a:pt x="176037" y="181823"/>
                </a:lnTo>
                <a:lnTo>
                  <a:pt x="116263" y="226437"/>
                </a:lnTo>
                <a:lnTo>
                  <a:pt x="93465" y="244938"/>
                </a:lnTo>
                <a:lnTo>
                  <a:pt x="76997" y="259812"/>
                </a:lnTo>
                <a:lnTo>
                  <a:pt x="64748" y="272267"/>
                </a:lnTo>
                <a:lnTo>
                  <a:pt x="54042" y="281842"/>
                </a:lnTo>
                <a:lnTo>
                  <a:pt x="44364" y="289494"/>
                </a:lnTo>
                <a:lnTo>
                  <a:pt x="35373" y="295866"/>
                </a:lnTo>
                <a:lnTo>
                  <a:pt x="28108" y="301384"/>
                </a:lnTo>
                <a:lnTo>
                  <a:pt x="16650" y="310901"/>
                </a:lnTo>
                <a:lnTo>
                  <a:pt x="13087" y="315217"/>
                </a:lnTo>
                <a:lnTo>
                  <a:pt x="9127" y="323400"/>
                </a:lnTo>
                <a:lnTo>
                  <a:pt x="6801" y="326090"/>
                </a:lnTo>
                <a:lnTo>
                  <a:pt x="3981" y="327883"/>
                </a:lnTo>
                <a:lnTo>
                  <a:pt x="830" y="329079"/>
                </a:lnTo>
                <a:lnTo>
                  <a:pt x="0" y="331145"/>
                </a:lnTo>
                <a:lnTo>
                  <a:pt x="717" y="333793"/>
                </a:lnTo>
                <a:lnTo>
                  <a:pt x="5960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430"/>
          <p:cNvSpPr/>
          <p:nvPr/>
        </p:nvSpPr>
        <p:spPr>
          <a:xfrm>
            <a:off x="2423160" y="3143250"/>
            <a:ext cx="34291" cy="217171"/>
          </a:xfrm>
          <a:custGeom>
            <a:avLst/>
            <a:gdLst/>
            <a:ahLst/>
            <a:cxnLst/>
            <a:rect l="0" t="0" r="0" b="0"/>
            <a:pathLst>
              <a:path w="34291" h="217171">
                <a:moveTo>
                  <a:pt x="0" y="0"/>
                </a:moveTo>
                <a:lnTo>
                  <a:pt x="12135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19682" y="15909"/>
                </a:lnTo>
                <a:lnTo>
                  <a:pt x="22011" y="23306"/>
                </a:lnTo>
                <a:lnTo>
                  <a:pt x="27986" y="45071"/>
                </a:lnTo>
                <a:lnTo>
                  <a:pt x="30087" y="60527"/>
                </a:lnTo>
                <a:lnTo>
                  <a:pt x="31488" y="78451"/>
                </a:lnTo>
                <a:lnTo>
                  <a:pt x="33460" y="123151"/>
                </a:lnTo>
                <a:lnTo>
                  <a:pt x="33736" y="131631"/>
                </a:lnTo>
                <a:lnTo>
                  <a:pt x="34290" y="2171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431"/>
          <p:cNvSpPr/>
          <p:nvPr/>
        </p:nvSpPr>
        <p:spPr>
          <a:xfrm>
            <a:off x="2457450" y="3017519"/>
            <a:ext cx="3387" cy="1"/>
          </a:xfrm>
          <a:custGeom>
            <a:avLst/>
            <a:gdLst/>
            <a:ahLst/>
            <a:cxnLst/>
            <a:rect l="0" t="0" r="0" b="0"/>
            <a:pathLst>
              <a:path w="3387" h="1">
                <a:moveTo>
                  <a:pt x="0" y="0"/>
                </a:moveTo>
                <a:lnTo>
                  <a:pt x="3386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432"/>
          <p:cNvSpPr/>
          <p:nvPr/>
        </p:nvSpPr>
        <p:spPr>
          <a:xfrm>
            <a:off x="2617471" y="2916238"/>
            <a:ext cx="137160" cy="547052"/>
          </a:xfrm>
          <a:custGeom>
            <a:avLst/>
            <a:gdLst/>
            <a:ahLst/>
            <a:cxnLst/>
            <a:rect l="0" t="0" r="0" b="0"/>
            <a:pathLst>
              <a:path w="137160" h="547052">
                <a:moveTo>
                  <a:pt x="137159" y="9841"/>
                </a:moveTo>
                <a:lnTo>
                  <a:pt x="125023" y="3774"/>
                </a:lnTo>
                <a:lnTo>
                  <a:pt x="120178" y="1986"/>
                </a:lnTo>
                <a:lnTo>
                  <a:pt x="115678" y="795"/>
                </a:lnTo>
                <a:lnTo>
                  <a:pt x="111408" y="0"/>
                </a:lnTo>
                <a:lnTo>
                  <a:pt x="106022" y="741"/>
                </a:lnTo>
                <a:lnTo>
                  <a:pt x="99891" y="2504"/>
                </a:lnTo>
                <a:lnTo>
                  <a:pt x="93263" y="4950"/>
                </a:lnTo>
                <a:lnTo>
                  <a:pt x="86305" y="6581"/>
                </a:lnTo>
                <a:lnTo>
                  <a:pt x="79126" y="7668"/>
                </a:lnTo>
                <a:lnTo>
                  <a:pt x="71800" y="8392"/>
                </a:lnTo>
                <a:lnTo>
                  <a:pt x="65646" y="10145"/>
                </a:lnTo>
                <a:lnTo>
                  <a:pt x="60274" y="12584"/>
                </a:lnTo>
                <a:lnTo>
                  <a:pt x="55422" y="15480"/>
                </a:lnTo>
                <a:lnTo>
                  <a:pt x="50918" y="18680"/>
                </a:lnTo>
                <a:lnTo>
                  <a:pt x="46645" y="22084"/>
                </a:lnTo>
                <a:lnTo>
                  <a:pt x="42526" y="25623"/>
                </a:lnTo>
                <a:lnTo>
                  <a:pt x="38510" y="30523"/>
                </a:lnTo>
                <a:lnTo>
                  <a:pt x="34563" y="36329"/>
                </a:lnTo>
                <a:lnTo>
                  <a:pt x="30662" y="42740"/>
                </a:lnTo>
                <a:lnTo>
                  <a:pt x="26791" y="48284"/>
                </a:lnTo>
                <a:lnTo>
                  <a:pt x="22940" y="53249"/>
                </a:lnTo>
                <a:lnTo>
                  <a:pt x="19103" y="57830"/>
                </a:lnTo>
                <a:lnTo>
                  <a:pt x="15275" y="65964"/>
                </a:lnTo>
                <a:lnTo>
                  <a:pt x="11453" y="76467"/>
                </a:lnTo>
                <a:lnTo>
                  <a:pt x="7635" y="88548"/>
                </a:lnTo>
                <a:lnTo>
                  <a:pt x="5089" y="100412"/>
                </a:lnTo>
                <a:lnTo>
                  <a:pt x="3392" y="112132"/>
                </a:lnTo>
                <a:lnTo>
                  <a:pt x="2261" y="123755"/>
                </a:lnTo>
                <a:lnTo>
                  <a:pt x="1507" y="137854"/>
                </a:lnTo>
                <a:lnTo>
                  <a:pt x="669" y="170453"/>
                </a:lnTo>
                <a:lnTo>
                  <a:pt x="0" y="412315"/>
                </a:lnTo>
                <a:lnTo>
                  <a:pt x="1269" y="428017"/>
                </a:lnTo>
                <a:lnTo>
                  <a:pt x="9046" y="496774"/>
                </a:lnTo>
                <a:lnTo>
                  <a:pt x="10369" y="513276"/>
                </a:lnTo>
                <a:lnTo>
                  <a:pt x="11289" y="532428"/>
                </a:lnTo>
                <a:lnTo>
                  <a:pt x="11429" y="5470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433"/>
          <p:cNvSpPr/>
          <p:nvPr/>
        </p:nvSpPr>
        <p:spPr>
          <a:xfrm>
            <a:off x="2514600" y="3200539"/>
            <a:ext cx="217171" cy="11291"/>
          </a:xfrm>
          <a:custGeom>
            <a:avLst/>
            <a:gdLst/>
            <a:ahLst/>
            <a:cxnLst/>
            <a:rect l="0" t="0" r="0" b="0"/>
            <a:pathLst>
              <a:path w="217171" h="11291">
                <a:moveTo>
                  <a:pt x="0" y="11290"/>
                </a:moveTo>
                <a:lnTo>
                  <a:pt x="6067" y="5223"/>
                </a:lnTo>
                <a:lnTo>
                  <a:pt x="9125" y="3435"/>
                </a:lnTo>
                <a:lnTo>
                  <a:pt x="12433" y="2243"/>
                </a:lnTo>
                <a:lnTo>
                  <a:pt x="15909" y="1449"/>
                </a:lnTo>
                <a:lnTo>
                  <a:pt x="29655" y="920"/>
                </a:lnTo>
                <a:lnTo>
                  <a:pt x="141159" y="0"/>
                </a:lnTo>
                <a:lnTo>
                  <a:pt x="157606" y="1224"/>
                </a:lnTo>
                <a:lnTo>
                  <a:pt x="171110" y="3309"/>
                </a:lnTo>
                <a:lnTo>
                  <a:pt x="182653" y="5970"/>
                </a:lnTo>
                <a:lnTo>
                  <a:pt x="191619" y="7743"/>
                </a:lnTo>
                <a:lnTo>
                  <a:pt x="198866" y="8926"/>
                </a:lnTo>
                <a:lnTo>
                  <a:pt x="217170" y="1129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434"/>
          <p:cNvSpPr/>
          <p:nvPr/>
        </p:nvSpPr>
        <p:spPr>
          <a:xfrm>
            <a:off x="2914650" y="3234689"/>
            <a:ext cx="114301" cy="1"/>
          </a:xfrm>
          <a:custGeom>
            <a:avLst/>
            <a:gdLst/>
            <a:ahLst/>
            <a:cxnLst/>
            <a:rect l="0" t="0" r="0" b="0"/>
            <a:pathLst>
              <a:path w="114301" h="1">
                <a:moveTo>
                  <a:pt x="0" y="0"/>
                </a:move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435"/>
          <p:cNvSpPr/>
          <p:nvPr/>
        </p:nvSpPr>
        <p:spPr>
          <a:xfrm>
            <a:off x="3024610" y="3029474"/>
            <a:ext cx="254143" cy="376666"/>
          </a:xfrm>
          <a:custGeom>
            <a:avLst/>
            <a:gdLst/>
            <a:ahLst/>
            <a:cxnLst/>
            <a:rect l="0" t="0" r="0" b="0"/>
            <a:pathLst>
              <a:path w="254143" h="376666">
                <a:moveTo>
                  <a:pt x="95779" y="33765"/>
                </a:moveTo>
                <a:lnTo>
                  <a:pt x="111689" y="17857"/>
                </a:lnTo>
                <a:lnTo>
                  <a:pt x="116546" y="15539"/>
                </a:lnTo>
                <a:lnTo>
                  <a:pt x="122324" y="13995"/>
                </a:lnTo>
                <a:lnTo>
                  <a:pt x="128716" y="12965"/>
                </a:lnTo>
                <a:lnTo>
                  <a:pt x="134247" y="11009"/>
                </a:lnTo>
                <a:lnTo>
                  <a:pt x="139205" y="8434"/>
                </a:lnTo>
                <a:lnTo>
                  <a:pt x="143779" y="5448"/>
                </a:lnTo>
                <a:lnTo>
                  <a:pt x="150639" y="3457"/>
                </a:lnTo>
                <a:lnTo>
                  <a:pt x="159023" y="2130"/>
                </a:lnTo>
                <a:lnTo>
                  <a:pt x="168422" y="1245"/>
                </a:lnTo>
                <a:lnTo>
                  <a:pt x="178498" y="655"/>
                </a:lnTo>
                <a:lnTo>
                  <a:pt x="199853" y="0"/>
                </a:lnTo>
                <a:lnTo>
                  <a:pt x="208342" y="1095"/>
                </a:lnTo>
                <a:lnTo>
                  <a:pt x="215271" y="3095"/>
                </a:lnTo>
                <a:lnTo>
                  <a:pt x="221161" y="5699"/>
                </a:lnTo>
                <a:lnTo>
                  <a:pt x="226357" y="7434"/>
                </a:lnTo>
                <a:lnTo>
                  <a:pt x="231091" y="8591"/>
                </a:lnTo>
                <a:lnTo>
                  <a:pt x="235517" y="9363"/>
                </a:lnTo>
                <a:lnTo>
                  <a:pt x="238468" y="11147"/>
                </a:lnTo>
                <a:lnTo>
                  <a:pt x="240435" y="13606"/>
                </a:lnTo>
                <a:lnTo>
                  <a:pt x="243592" y="20611"/>
                </a:lnTo>
                <a:lnTo>
                  <a:pt x="250207" y="27892"/>
                </a:lnTo>
                <a:lnTo>
                  <a:pt x="252071" y="31120"/>
                </a:lnTo>
                <a:lnTo>
                  <a:pt x="254142" y="38093"/>
                </a:lnTo>
                <a:lnTo>
                  <a:pt x="253425" y="41731"/>
                </a:lnTo>
                <a:lnTo>
                  <a:pt x="249241" y="49159"/>
                </a:lnTo>
                <a:lnTo>
                  <a:pt x="246535" y="60081"/>
                </a:lnTo>
                <a:lnTo>
                  <a:pt x="245813" y="66549"/>
                </a:lnTo>
                <a:lnTo>
                  <a:pt x="244062" y="72131"/>
                </a:lnTo>
                <a:lnTo>
                  <a:pt x="238729" y="81720"/>
                </a:lnTo>
                <a:lnTo>
                  <a:pt x="235530" y="87325"/>
                </a:lnTo>
                <a:lnTo>
                  <a:pt x="228587" y="100327"/>
                </a:lnTo>
                <a:lnTo>
                  <a:pt x="217539" y="121926"/>
                </a:lnTo>
                <a:lnTo>
                  <a:pt x="210008" y="133485"/>
                </a:lnTo>
                <a:lnTo>
                  <a:pt x="199888" y="146665"/>
                </a:lnTo>
                <a:lnTo>
                  <a:pt x="182690" y="169457"/>
                </a:lnTo>
                <a:lnTo>
                  <a:pt x="175310" y="178836"/>
                </a:lnTo>
                <a:lnTo>
                  <a:pt x="169120" y="186359"/>
                </a:lnTo>
                <a:lnTo>
                  <a:pt x="163723" y="192645"/>
                </a:lnTo>
                <a:lnTo>
                  <a:pt x="157585" y="199375"/>
                </a:lnTo>
                <a:lnTo>
                  <a:pt x="143992" y="213626"/>
                </a:lnTo>
                <a:lnTo>
                  <a:pt x="138081" y="220983"/>
                </a:lnTo>
                <a:lnTo>
                  <a:pt x="132871" y="228427"/>
                </a:lnTo>
                <a:lnTo>
                  <a:pt x="128127" y="235930"/>
                </a:lnTo>
                <a:lnTo>
                  <a:pt x="118615" y="246012"/>
                </a:lnTo>
                <a:lnTo>
                  <a:pt x="105923" y="257813"/>
                </a:lnTo>
                <a:lnTo>
                  <a:pt x="91112" y="270760"/>
                </a:lnTo>
                <a:lnTo>
                  <a:pt x="79968" y="281932"/>
                </a:lnTo>
                <a:lnTo>
                  <a:pt x="71268" y="291920"/>
                </a:lnTo>
                <a:lnTo>
                  <a:pt x="64199" y="301118"/>
                </a:lnTo>
                <a:lnTo>
                  <a:pt x="55676" y="311061"/>
                </a:lnTo>
                <a:lnTo>
                  <a:pt x="46183" y="321499"/>
                </a:lnTo>
                <a:lnTo>
                  <a:pt x="15710" y="353492"/>
                </a:lnTo>
                <a:lnTo>
                  <a:pt x="10650" y="357406"/>
                </a:lnTo>
                <a:lnTo>
                  <a:pt x="6006" y="360016"/>
                </a:lnTo>
                <a:lnTo>
                  <a:pt x="1641" y="361756"/>
                </a:lnTo>
                <a:lnTo>
                  <a:pt x="0" y="362916"/>
                </a:lnTo>
                <a:lnTo>
                  <a:pt x="177" y="363689"/>
                </a:lnTo>
                <a:lnTo>
                  <a:pt x="1564" y="364204"/>
                </a:lnTo>
                <a:lnTo>
                  <a:pt x="2489" y="365818"/>
                </a:lnTo>
                <a:lnTo>
                  <a:pt x="3517" y="370998"/>
                </a:lnTo>
                <a:lnTo>
                  <a:pt x="5061" y="372887"/>
                </a:lnTo>
                <a:lnTo>
                  <a:pt x="7361" y="374146"/>
                </a:lnTo>
                <a:lnTo>
                  <a:pt x="10164" y="374986"/>
                </a:lnTo>
                <a:lnTo>
                  <a:pt x="15842" y="375546"/>
                </a:lnTo>
                <a:lnTo>
                  <a:pt x="23438" y="375919"/>
                </a:lnTo>
                <a:lnTo>
                  <a:pt x="32312" y="376168"/>
                </a:lnTo>
                <a:lnTo>
                  <a:pt x="221510" y="37666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436"/>
          <p:cNvSpPr/>
          <p:nvPr/>
        </p:nvSpPr>
        <p:spPr>
          <a:xfrm>
            <a:off x="3326669" y="3108959"/>
            <a:ext cx="262352" cy="182881"/>
          </a:xfrm>
          <a:custGeom>
            <a:avLst/>
            <a:gdLst/>
            <a:ahLst/>
            <a:cxnLst/>
            <a:rect l="0" t="0" r="0" b="0"/>
            <a:pathLst>
              <a:path w="262352" h="182881">
                <a:moveTo>
                  <a:pt x="148051" y="0"/>
                </a:moveTo>
                <a:lnTo>
                  <a:pt x="141983" y="0"/>
                </a:lnTo>
                <a:lnTo>
                  <a:pt x="138925" y="1270"/>
                </a:lnTo>
                <a:lnTo>
                  <a:pt x="132142" y="6068"/>
                </a:lnTo>
                <a:lnTo>
                  <a:pt x="129825" y="9126"/>
                </a:lnTo>
                <a:lnTo>
                  <a:pt x="128280" y="12434"/>
                </a:lnTo>
                <a:lnTo>
                  <a:pt x="127250" y="15910"/>
                </a:lnTo>
                <a:lnTo>
                  <a:pt x="125294" y="18226"/>
                </a:lnTo>
                <a:lnTo>
                  <a:pt x="122719" y="19771"/>
                </a:lnTo>
                <a:lnTo>
                  <a:pt x="115202" y="22757"/>
                </a:lnTo>
                <a:lnTo>
                  <a:pt x="103395" y="28318"/>
                </a:lnTo>
                <a:lnTo>
                  <a:pt x="97960" y="31579"/>
                </a:lnTo>
                <a:lnTo>
                  <a:pt x="93067" y="35023"/>
                </a:lnTo>
                <a:lnTo>
                  <a:pt x="88535" y="38588"/>
                </a:lnTo>
                <a:lnTo>
                  <a:pt x="84243" y="42236"/>
                </a:lnTo>
                <a:lnTo>
                  <a:pt x="80112" y="45937"/>
                </a:lnTo>
                <a:lnTo>
                  <a:pt x="76088" y="49675"/>
                </a:lnTo>
                <a:lnTo>
                  <a:pt x="70866" y="52167"/>
                </a:lnTo>
                <a:lnTo>
                  <a:pt x="64844" y="53828"/>
                </a:lnTo>
                <a:lnTo>
                  <a:pt x="58290" y="54935"/>
                </a:lnTo>
                <a:lnTo>
                  <a:pt x="53920" y="56944"/>
                </a:lnTo>
                <a:lnTo>
                  <a:pt x="51007" y="59553"/>
                </a:lnTo>
                <a:lnTo>
                  <a:pt x="49065" y="62562"/>
                </a:lnTo>
                <a:lnTo>
                  <a:pt x="45230" y="65838"/>
                </a:lnTo>
                <a:lnTo>
                  <a:pt x="40134" y="69292"/>
                </a:lnTo>
                <a:lnTo>
                  <a:pt x="34196" y="72865"/>
                </a:lnTo>
                <a:lnTo>
                  <a:pt x="28967" y="76517"/>
                </a:lnTo>
                <a:lnTo>
                  <a:pt x="24212" y="80221"/>
                </a:lnTo>
                <a:lnTo>
                  <a:pt x="13522" y="89224"/>
                </a:lnTo>
                <a:lnTo>
                  <a:pt x="8673" y="93842"/>
                </a:lnTo>
                <a:lnTo>
                  <a:pt x="1280" y="101087"/>
                </a:lnTo>
                <a:lnTo>
                  <a:pt x="674" y="104222"/>
                </a:lnTo>
                <a:lnTo>
                  <a:pt x="269" y="108851"/>
                </a:lnTo>
                <a:lnTo>
                  <a:pt x="0" y="114478"/>
                </a:lnTo>
                <a:lnTo>
                  <a:pt x="1090" y="118228"/>
                </a:lnTo>
                <a:lnTo>
                  <a:pt x="3087" y="120729"/>
                </a:lnTo>
                <a:lnTo>
                  <a:pt x="9349" y="124743"/>
                </a:lnTo>
                <a:lnTo>
                  <a:pt x="16979" y="128678"/>
                </a:lnTo>
                <a:lnTo>
                  <a:pt x="22569" y="131506"/>
                </a:lnTo>
                <a:lnTo>
                  <a:pt x="27566" y="133390"/>
                </a:lnTo>
                <a:lnTo>
                  <a:pt x="32168" y="134647"/>
                </a:lnTo>
                <a:lnTo>
                  <a:pt x="36505" y="135485"/>
                </a:lnTo>
                <a:lnTo>
                  <a:pt x="66881" y="142732"/>
                </a:lnTo>
                <a:lnTo>
                  <a:pt x="77427" y="144685"/>
                </a:lnTo>
                <a:lnTo>
                  <a:pt x="86998" y="145986"/>
                </a:lnTo>
                <a:lnTo>
                  <a:pt x="95919" y="146854"/>
                </a:lnTo>
                <a:lnTo>
                  <a:pt x="104406" y="148703"/>
                </a:lnTo>
                <a:lnTo>
                  <a:pt x="112605" y="151205"/>
                </a:lnTo>
                <a:lnTo>
                  <a:pt x="120610" y="154144"/>
                </a:lnTo>
                <a:lnTo>
                  <a:pt x="131026" y="157373"/>
                </a:lnTo>
                <a:lnTo>
                  <a:pt x="156148" y="164347"/>
                </a:lnTo>
                <a:lnTo>
                  <a:pt x="168688" y="166715"/>
                </a:lnTo>
                <a:lnTo>
                  <a:pt x="180859" y="168293"/>
                </a:lnTo>
                <a:lnTo>
                  <a:pt x="192783" y="169346"/>
                </a:lnTo>
                <a:lnTo>
                  <a:pt x="203272" y="170047"/>
                </a:lnTo>
                <a:lnTo>
                  <a:pt x="221700" y="170827"/>
                </a:lnTo>
                <a:lnTo>
                  <a:pt x="238357" y="171174"/>
                </a:lnTo>
                <a:lnTo>
                  <a:pt x="262351" y="18288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437"/>
          <p:cNvSpPr/>
          <p:nvPr/>
        </p:nvSpPr>
        <p:spPr>
          <a:xfrm>
            <a:off x="3371850" y="3371850"/>
            <a:ext cx="262891" cy="22860"/>
          </a:xfrm>
          <a:custGeom>
            <a:avLst/>
            <a:gdLst/>
            <a:ahLst/>
            <a:cxnLst/>
            <a:rect l="0" t="0" r="0" b="0"/>
            <a:pathLst>
              <a:path w="262891" h="22860">
                <a:moveTo>
                  <a:pt x="0" y="0"/>
                </a:moveTo>
                <a:lnTo>
                  <a:pt x="12135" y="0"/>
                </a:lnTo>
                <a:lnTo>
                  <a:pt x="19520" y="1270"/>
                </a:lnTo>
                <a:lnTo>
                  <a:pt x="28253" y="3386"/>
                </a:lnTo>
                <a:lnTo>
                  <a:pt x="37885" y="6067"/>
                </a:lnTo>
                <a:lnTo>
                  <a:pt x="48117" y="7855"/>
                </a:lnTo>
                <a:lnTo>
                  <a:pt x="58748" y="9046"/>
                </a:lnTo>
                <a:lnTo>
                  <a:pt x="69645" y="9840"/>
                </a:lnTo>
                <a:lnTo>
                  <a:pt x="105460" y="14110"/>
                </a:lnTo>
                <a:lnTo>
                  <a:pt x="127456" y="17026"/>
                </a:lnTo>
                <a:lnTo>
                  <a:pt x="149741" y="18971"/>
                </a:lnTo>
                <a:lnTo>
                  <a:pt x="172217" y="20267"/>
                </a:lnTo>
                <a:lnTo>
                  <a:pt x="226710" y="22091"/>
                </a:lnTo>
                <a:lnTo>
                  <a:pt x="262890" y="228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438"/>
          <p:cNvSpPr/>
          <p:nvPr/>
        </p:nvSpPr>
        <p:spPr>
          <a:xfrm>
            <a:off x="2868930" y="3223259"/>
            <a:ext cx="160021" cy="22861"/>
          </a:xfrm>
          <a:custGeom>
            <a:avLst/>
            <a:gdLst/>
            <a:ahLst/>
            <a:cxnLst/>
            <a:rect l="0" t="0" r="0" b="0"/>
            <a:pathLst>
              <a:path w="160021" h="22861">
                <a:moveTo>
                  <a:pt x="0" y="22860"/>
                </a:moveTo>
                <a:lnTo>
                  <a:pt x="6067" y="22860"/>
                </a:lnTo>
                <a:lnTo>
                  <a:pt x="9125" y="21590"/>
                </a:lnTo>
                <a:lnTo>
                  <a:pt x="12433" y="19474"/>
                </a:lnTo>
                <a:lnTo>
                  <a:pt x="20800" y="13019"/>
                </a:lnTo>
                <a:lnTo>
                  <a:pt x="22757" y="12490"/>
                </a:lnTo>
                <a:lnTo>
                  <a:pt x="25331" y="12136"/>
                </a:lnTo>
                <a:lnTo>
                  <a:pt x="28317" y="11901"/>
                </a:lnTo>
                <a:lnTo>
                  <a:pt x="32848" y="10474"/>
                </a:lnTo>
                <a:lnTo>
                  <a:pt x="38409" y="8253"/>
                </a:lnTo>
                <a:lnTo>
                  <a:pt x="44656" y="5502"/>
                </a:lnTo>
                <a:lnTo>
                  <a:pt x="50090" y="3668"/>
                </a:lnTo>
                <a:lnTo>
                  <a:pt x="54983" y="2446"/>
                </a:lnTo>
                <a:lnTo>
                  <a:pt x="59516" y="1630"/>
                </a:lnTo>
                <a:lnTo>
                  <a:pt x="68887" y="1087"/>
                </a:lnTo>
                <a:lnTo>
                  <a:pt x="81484" y="725"/>
                </a:lnTo>
                <a:lnTo>
                  <a:pt x="16002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439"/>
          <p:cNvSpPr/>
          <p:nvPr/>
        </p:nvSpPr>
        <p:spPr>
          <a:xfrm>
            <a:off x="3669029" y="3086100"/>
            <a:ext cx="308612" cy="308610"/>
          </a:xfrm>
          <a:custGeom>
            <a:avLst/>
            <a:gdLst/>
            <a:ahLst/>
            <a:cxnLst/>
            <a:rect l="0" t="0" r="0" b="0"/>
            <a:pathLst>
              <a:path w="308612" h="308610">
                <a:moveTo>
                  <a:pt x="0" y="0"/>
                </a:moveTo>
                <a:lnTo>
                  <a:pt x="15910" y="15909"/>
                </a:lnTo>
                <a:lnTo>
                  <a:pt x="18226" y="19495"/>
                </a:lnTo>
                <a:lnTo>
                  <a:pt x="20801" y="26868"/>
                </a:lnTo>
                <a:lnTo>
                  <a:pt x="25332" y="34378"/>
                </a:lnTo>
                <a:lnTo>
                  <a:pt x="31579" y="41949"/>
                </a:lnTo>
                <a:lnTo>
                  <a:pt x="38589" y="49547"/>
                </a:lnTo>
                <a:lnTo>
                  <a:pt x="42236" y="54621"/>
                </a:lnTo>
                <a:lnTo>
                  <a:pt x="45938" y="60544"/>
                </a:lnTo>
                <a:lnTo>
                  <a:pt x="49675" y="67032"/>
                </a:lnTo>
                <a:lnTo>
                  <a:pt x="53437" y="72628"/>
                </a:lnTo>
                <a:lnTo>
                  <a:pt x="61003" y="82232"/>
                </a:lnTo>
                <a:lnTo>
                  <a:pt x="66069" y="87841"/>
                </a:lnTo>
                <a:lnTo>
                  <a:pt x="78471" y="100847"/>
                </a:lnTo>
                <a:lnTo>
                  <a:pt x="87874" y="111681"/>
                </a:lnTo>
                <a:lnTo>
                  <a:pt x="111869" y="140653"/>
                </a:lnTo>
                <a:lnTo>
                  <a:pt x="121569" y="153458"/>
                </a:lnTo>
                <a:lnTo>
                  <a:pt x="129306" y="164535"/>
                </a:lnTo>
                <a:lnTo>
                  <a:pt x="135734" y="174460"/>
                </a:lnTo>
                <a:lnTo>
                  <a:pt x="142560" y="183617"/>
                </a:lnTo>
                <a:lnTo>
                  <a:pt x="149650" y="192261"/>
                </a:lnTo>
                <a:lnTo>
                  <a:pt x="163032" y="207369"/>
                </a:lnTo>
                <a:lnTo>
                  <a:pt x="173212" y="218317"/>
                </a:lnTo>
                <a:lnTo>
                  <a:pt x="178975" y="223015"/>
                </a:lnTo>
                <a:lnTo>
                  <a:pt x="185357" y="227416"/>
                </a:lnTo>
                <a:lnTo>
                  <a:pt x="192151" y="231621"/>
                </a:lnTo>
                <a:lnTo>
                  <a:pt x="199221" y="238234"/>
                </a:lnTo>
                <a:lnTo>
                  <a:pt x="206474" y="246452"/>
                </a:lnTo>
                <a:lnTo>
                  <a:pt x="213849" y="255742"/>
                </a:lnTo>
                <a:lnTo>
                  <a:pt x="221306" y="263204"/>
                </a:lnTo>
                <a:lnTo>
                  <a:pt x="228818" y="269449"/>
                </a:lnTo>
                <a:lnTo>
                  <a:pt x="236365" y="274883"/>
                </a:lnTo>
                <a:lnTo>
                  <a:pt x="243937" y="279775"/>
                </a:lnTo>
                <a:lnTo>
                  <a:pt x="251525" y="284306"/>
                </a:lnTo>
                <a:lnTo>
                  <a:pt x="259124" y="288597"/>
                </a:lnTo>
                <a:lnTo>
                  <a:pt x="265459" y="292728"/>
                </a:lnTo>
                <a:lnTo>
                  <a:pt x="270953" y="296752"/>
                </a:lnTo>
                <a:lnTo>
                  <a:pt x="282827" y="306267"/>
                </a:lnTo>
                <a:lnTo>
                  <a:pt x="285072" y="307048"/>
                </a:lnTo>
                <a:lnTo>
                  <a:pt x="294298" y="308147"/>
                </a:lnTo>
                <a:lnTo>
                  <a:pt x="303806" y="308472"/>
                </a:lnTo>
                <a:lnTo>
                  <a:pt x="308611" y="3086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440"/>
          <p:cNvSpPr/>
          <p:nvPr/>
        </p:nvSpPr>
        <p:spPr>
          <a:xfrm>
            <a:off x="3680459" y="3108959"/>
            <a:ext cx="285751" cy="262892"/>
          </a:xfrm>
          <a:custGeom>
            <a:avLst/>
            <a:gdLst/>
            <a:ahLst/>
            <a:cxnLst/>
            <a:rect l="0" t="0" r="0" b="0"/>
            <a:pathLst>
              <a:path w="285751" h="262892">
                <a:moveTo>
                  <a:pt x="285750" y="0"/>
                </a:moveTo>
                <a:lnTo>
                  <a:pt x="273615" y="6068"/>
                </a:lnTo>
                <a:lnTo>
                  <a:pt x="268770" y="10396"/>
                </a:lnTo>
                <a:lnTo>
                  <a:pt x="264270" y="15821"/>
                </a:lnTo>
                <a:lnTo>
                  <a:pt x="260000" y="21977"/>
                </a:lnTo>
                <a:lnTo>
                  <a:pt x="254614" y="28621"/>
                </a:lnTo>
                <a:lnTo>
                  <a:pt x="248483" y="35591"/>
                </a:lnTo>
                <a:lnTo>
                  <a:pt x="236167" y="48838"/>
                </a:lnTo>
                <a:lnTo>
                  <a:pt x="226460" y="58959"/>
                </a:lnTo>
                <a:lnTo>
                  <a:pt x="170259" y="115463"/>
                </a:lnTo>
                <a:lnTo>
                  <a:pt x="160496" y="123965"/>
                </a:lnTo>
                <a:lnTo>
                  <a:pt x="151448" y="130904"/>
                </a:lnTo>
                <a:lnTo>
                  <a:pt x="142875" y="136799"/>
                </a:lnTo>
                <a:lnTo>
                  <a:pt x="133350" y="144540"/>
                </a:lnTo>
                <a:lnTo>
                  <a:pt x="123191" y="153510"/>
                </a:lnTo>
                <a:lnTo>
                  <a:pt x="112607" y="163300"/>
                </a:lnTo>
                <a:lnTo>
                  <a:pt x="103012" y="171097"/>
                </a:lnTo>
                <a:lnTo>
                  <a:pt x="94075" y="177565"/>
                </a:lnTo>
                <a:lnTo>
                  <a:pt x="85577" y="183147"/>
                </a:lnTo>
                <a:lnTo>
                  <a:pt x="77371" y="188138"/>
                </a:lnTo>
                <a:lnTo>
                  <a:pt x="69361" y="192735"/>
                </a:lnTo>
                <a:lnTo>
                  <a:pt x="61481" y="197070"/>
                </a:lnTo>
                <a:lnTo>
                  <a:pt x="54957" y="201230"/>
                </a:lnTo>
                <a:lnTo>
                  <a:pt x="49338" y="205274"/>
                </a:lnTo>
                <a:lnTo>
                  <a:pt x="44322" y="209240"/>
                </a:lnTo>
                <a:lnTo>
                  <a:pt x="39709" y="213153"/>
                </a:lnTo>
                <a:lnTo>
                  <a:pt x="31195" y="220888"/>
                </a:lnTo>
                <a:lnTo>
                  <a:pt x="13195" y="238451"/>
                </a:lnTo>
                <a:lnTo>
                  <a:pt x="8797" y="244058"/>
                </a:lnTo>
                <a:lnTo>
                  <a:pt x="5864" y="249065"/>
                </a:lnTo>
                <a:lnTo>
                  <a:pt x="0" y="2628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441"/>
          <p:cNvSpPr/>
          <p:nvPr/>
        </p:nvSpPr>
        <p:spPr>
          <a:xfrm>
            <a:off x="4093562" y="3131819"/>
            <a:ext cx="284129" cy="205589"/>
          </a:xfrm>
          <a:custGeom>
            <a:avLst/>
            <a:gdLst/>
            <a:ahLst/>
            <a:cxnLst/>
            <a:rect l="0" t="0" r="0" b="0"/>
            <a:pathLst>
              <a:path w="284129" h="205589">
                <a:moveTo>
                  <a:pt x="135538" y="0"/>
                </a:moveTo>
                <a:lnTo>
                  <a:pt x="135538" y="6068"/>
                </a:lnTo>
                <a:lnTo>
                  <a:pt x="134267" y="7856"/>
                </a:lnTo>
                <a:lnTo>
                  <a:pt x="132151" y="9047"/>
                </a:lnTo>
                <a:lnTo>
                  <a:pt x="129470" y="9842"/>
                </a:lnTo>
                <a:lnTo>
                  <a:pt x="125142" y="12911"/>
                </a:lnTo>
                <a:lnTo>
                  <a:pt x="119717" y="17498"/>
                </a:lnTo>
                <a:lnTo>
                  <a:pt x="108186" y="28097"/>
                </a:lnTo>
                <a:lnTo>
                  <a:pt x="98828" y="37041"/>
                </a:lnTo>
                <a:lnTo>
                  <a:pt x="94555" y="39934"/>
                </a:lnTo>
                <a:lnTo>
                  <a:pt x="86420" y="43149"/>
                </a:lnTo>
                <a:lnTo>
                  <a:pt x="81202" y="45276"/>
                </a:lnTo>
                <a:lnTo>
                  <a:pt x="75184" y="47964"/>
                </a:lnTo>
                <a:lnTo>
                  <a:pt x="68632" y="51026"/>
                </a:lnTo>
                <a:lnTo>
                  <a:pt x="62994" y="54338"/>
                </a:lnTo>
                <a:lnTo>
                  <a:pt x="57965" y="57815"/>
                </a:lnTo>
                <a:lnTo>
                  <a:pt x="53343" y="61404"/>
                </a:lnTo>
                <a:lnTo>
                  <a:pt x="44820" y="65391"/>
                </a:lnTo>
                <a:lnTo>
                  <a:pt x="40769" y="66454"/>
                </a:lnTo>
                <a:lnTo>
                  <a:pt x="34258" y="69703"/>
                </a:lnTo>
                <a:lnTo>
                  <a:pt x="26109" y="74409"/>
                </a:lnTo>
                <a:lnTo>
                  <a:pt x="16865" y="80086"/>
                </a:lnTo>
                <a:lnTo>
                  <a:pt x="10702" y="86411"/>
                </a:lnTo>
                <a:lnTo>
                  <a:pt x="6594" y="93167"/>
                </a:lnTo>
                <a:lnTo>
                  <a:pt x="0" y="110126"/>
                </a:lnTo>
                <a:lnTo>
                  <a:pt x="729" y="112788"/>
                </a:lnTo>
                <a:lnTo>
                  <a:pt x="4926" y="119131"/>
                </a:lnTo>
                <a:lnTo>
                  <a:pt x="7824" y="121331"/>
                </a:lnTo>
                <a:lnTo>
                  <a:pt x="11025" y="122798"/>
                </a:lnTo>
                <a:lnTo>
                  <a:pt x="14429" y="123775"/>
                </a:lnTo>
                <a:lnTo>
                  <a:pt x="21598" y="128248"/>
                </a:lnTo>
                <a:lnTo>
                  <a:pt x="25288" y="131219"/>
                </a:lnTo>
                <a:lnTo>
                  <a:pt x="30288" y="133199"/>
                </a:lnTo>
                <a:lnTo>
                  <a:pt x="36161" y="134520"/>
                </a:lnTo>
                <a:lnTo>
                  <a:pt x="42616" y="135400"/>
                </a:lnTo>
                <a:lnTo>
                  <a:pt x="49460" y="137257"/>
                </a:lnTo>
                <a:lnTo>
                  <a:pt x="56563" y="139765"/>
                </a:lnTo>
                <a:lnTo>
                  <a:pt x="63837" y="142707"/>
                </a:lnTo>
                <a:lnTo>
                  <a:pt x="73768" y="145938"/>
                </a:lnTo>
                <a:lnTo>
                  <a:pt x="85467" y="149362"/>
                </a:lnTo>
                <a:lnTo>
                  <a:pt x="98348" y="152915"/>
                </a:lnTo>
                <a:lnTo>
                  <a:pt x="109474" y="156553"/>
                </a:lnTo>
                <a:lnTo>
                  <a:pt x="119432" y="160249"/>
                </a:lnTo>
                <a:lnTo>
                  <a:pt x="128610" y="163983"/>
                </a:lnTo>
                <a:lnTo>
                  <a:pt x="137270" y="166472"/>
                </a:lnTo>
                <a:lnTo>
                  <a:pt x="145582" y="168131"/>
                </a:lnTo>
                <a:lnTo>
                  <a:pt x="153664" y="169238"/>
                </a:lnTo>
                <a:lnTo>
                  <a:pt x="161592" y="171245"/>
                </a:lnTo>
                <a:lnTo>
                  <a:pt x="169417" y="173854"/>
                </a:lnTo>
                <a:lnTo>
                  <a:pt x="177174" y="176863"/>
                </a:lnTo>
                <a:lnTo>
                  <a:pt x="184885" y="178869"/>
                </a:lnTo>
                <a:lnTo>
                  <a:pt x="192566" y="180206"/>
                </a:lnTo>
                <a:lnTo>
                  <a:pt x="200227" y="181097"/>
                </a:lnTo>
                <a:lnTo>
                  <a:pt x="206604" y="182962"/>
                </a:lnTo>
                <a:lnTo>
                  <a:pt x="212125" y="185475"/>
                </a:lnTo>
                <a:lnTo>
                  <a:pt x="217076" y="188420"/>
                </a:lnTo>
                <a:lnTo>
                  <a:pt x="222916" y="190384"/>
                </a:lnTo>
                <a:lnTo>
                  <a:pt x="229350" y="191692"/>
                </a:lnTo>
                <a:lnTo>
                  <a:pt x="236179" y="192565"/>
                </a:lnTo>
                <a:lnTo>
                  <a:pt x="243272" y="194417"/>
                </a:lnTo>
                <a:lnTo>
                  <a:pt x="250541" y="196922"/>
                </a:lnTo>
                <a:lnTo>
                  <a:pt x="257926" y="199861"/>
                </a:lnTo>
                <a:lnTo>
                  <a:pt x="264120" y="201821"/>
                </a:lnTo>
                <a:lnTo>
                  <a:pt x="269519" y="203127"/>
                </a:lnTo>
                <a:lnTo>
                  <a:pt x="283273" y="205588"/>
                </a:lnTo>
                <a:lnTo>
                  <a:pt x="283748" y="202286"/>
                </a:lnTo>
                <a:lnTo>
                  <a:pt x="284128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442"/>
          <p:cNvSpPr/>
          <p:nvPr/>
        </p:nvSpPr>
        <p:spPr>
          <a:xfrm>
            <a:off x="4378218" y="3030538"/>
            <a:ext cx="203425" cy="272431"/>
          </a:xfrm>
          <a:custGeom>
            <a:avLst/>
            <a:gdLst/>
            <a:ahLst/>
            <a:cxnLst/>
            <a:rect l="0" t="0" r="0" b="0"/>
            <a:pathLst>
              <a:path w="203425" h="272431">
                <a:moveTo>
                  <a:pt x="113772" y="9841"/>
                </a:moveTo>
                <a:lnTo>
                  <a:pt x="113772" y="3774"/>
                </a:lnTo>
                <a:lnTo>
                  <a:pt x="112502" y="1986"/>
                </a:lnTo>
                <a:lnTo>
                  <a:pt x="110385" y="794"/>
                </a:lnTo>
                <a:lnTo>
                  <a:pt x="107704" y="0"/>
                </a:lnTo>
                <a:lnTo>
                  <a:pt x="104647" y="740"/>
                </a:lnTo>
                <a:lnTo>
                  <a:pt x="101338" y="2504"/>
                </a:lnTo>
                <a:lnTo>
                  <a:pt x="97863" y="4950"/>
                </a:lnTo>
                <a:lnTo>
                  <a:pt x="94276" y="6580"/>
                </a:lnTo>
                <a:lnTo>
                  <a:pt x="90614" y="7668"/>
                </a:lnTo>
                <a:lnTo>
                  <a:pt x="86903" y="8392"/>
                </a:lnTo>
                <a:lnTo>
                  <a:pt x="81889" y="11415"/>
                </a:lnTo>
                <a:lnTo>
                  <a:pt x="76007" y="15971"/>
                </a:lnTo>
                <a:lnTo>
                  <a:pt x="69545" y="21548"/>
                </a:lnTo>
                <a:lnTo>
                  <a:pt x="63967" y="26535"/>
                </a:lnTo>
                <a:lnTo>
                  <a:pt x="54383" y="35464"/>
                </a:lnTo>
                <a:lnTo>
                  <a:pt x="51319" y="39623"/>
                </a:lnTo>
                <a:lnTo>
                  <a:pt x="47915" y="47631"/>
                </a:lnTo>
                <a:lnTo>
                  <a:pt x="45737" y="52815"/>
                </a:lnTo>
                <a:lnTo>
                  <a:pt x="43015" y="58810"/>
                </a:lnTo>
                <a:lnTo>
                  <a:pt x="39931" y="65348"/>
                </a:lnTo>
                <a:lnTo>
                  <a:pt x="36604" y="70975"/>
                </a:lnTo>
                <a:lnTo>
                  <a:pt x="33117" y="75997"/>
                </a:lnTo>
                <a:lnTo>
                  <a:pt x="29522" y="80615"/>
                </a:lnTo>
                <a:lnTo>
                  <a:pt x="25855" y="84964"/>
                </a:lnTo>
                <a:lnTo>
                  <a:pt x="22140" y="89133"/>
                </a:lnTo>
                <a:lnTo>
                  <a:pt x="18394" y="93183"/>
                </a:lnTo>
                <a:lnTo>
                  <a:pt x="15897" y="98422"/>
                </a:lnTo>
                <a:lnTo>
                  <a:pt x="14232" y="104455"/>
                </a:lnTo>
                <a:lnTo>
                  <a:pt x="13122" y="111018"/>
                </a:lnTo>
                <a:lnTo>
                  <a:pt x="11112" y="119202"/>
                </a:lnTo>
                <a:lnTo>
                  <a:pt x="8502" y="128468"/>
                </a:lnTo>
                <a:lnTo>
                  <a:pt x="5492" y="138456"/>
                </a:lnTo>
                <a:lnTo>
                  <a:pt x="3485" y="150194"/>
                </a:lnTo>
                <a:lnTo>
                  <a:pt x="2147" y="163100"/>
                </a:lnTo>
                <a:lnTo>
                  <a:pt x="661" y="187177"/>
                </a:lnTo>
                <a:lnTo>
                  <a:pt x="0" y="202111"/>
                </a:lnTo>
                <a:lnTo>
                  <a:pt x="1094" y="209141"/>
                </a:lnTo>
                <a:lnTo>
                  <a:pt x="3093" y="216368"/>
                </a:lnTo>
                <a:lnTo>
                  <a:pt x="5696" y="223726"/>
                </a:lnTo>
                <a:lnTo>
                  <a:pt x="7431" y="229901"/>
                </a:lnTo>
                <a:lnTo>
                  <a:pt x="8588" y="235288"/>
                </a:lnTo>
                <a:lnTo>
                  <a:pt x="9359" y="240149"/>
                </a:lnTo>
                <a:lnTo>
                  <a:pt x="11143" y="243390"/>
                </a:lnTo>
                <a:lnTo>
                  <a:pt x="13603" y="245550"/>
                </a:lnTo>
                <a:lnTo>
                  <a:pt x="16512" y="246991"/>
                </a:lnTo>
                <a:lnTo>
                  <a:pt x="20992" y="250491"/>
                </a:lnTo>
                <a:lnTo>
                  <a:pt x="26519" y="255364"/>
                </a:lnTo>
                <a:lnTo>
                  <a:pt x="32743" y="261154"/>
                </a:lnTo>
                <a:lnTo>
                  <a:pt x="39432" y="265013"/>
                </a:lnTo>
                <a:lnTo>
                  <a:pt x="46432" y="267586"/>
                </a:lnTo>
                <a:lnTo>
                  <a:pt x="53639" y="269301"/>
                </a:lnTo>
                <a:lnTo>
                  <a:pt x="59713" y="270445"/>
                </a:lnTo>
                <a:lnTo>
                  <a:pt x="65032" y="271207"/>
                </a:lnTo>
                <a:lnTo>
                  <a:pt x="69849" y="271715"/>
                </a:lnTo>
                <a:lnTo>
                  <a:pt x="76870" y="272054"/>
                </a:lnTo>
                <a:lnTo>
                  <a:pt x="94831" y="272430"/>
                </a:lnTo>
                <a:lnTo>
                  <a:pt x="102415" y="271261"/>
                </a:lnTo>
                <a:lnTo>
                  <a:pt x="108740" y="269211"/>
                </a:lnTo>
                <a:lnTo>
                  <a:pt x="114227" y="266575"/>
                </a:lnTo>
                <a:lnTo>
                  <a:pt x="119155" y="263547"/>
                </a:lnTo>
                <a:lnTo>
                  <a:pt x="123711" y="260258"/>
                </a:lnTo>
                <a:lnTo>
                  <a:pt x="128018" y="256796"/>
                </a:lnTo>
                <a:lnTo>
                  <a:pt x="132159" y="254488"/>
                </a:lnTo>
                <a:lnTo>
                  <a:pt x="136190" y="252949"/>
                </a:lnTo>
                <a:lnTo>
                  <a:pt x="140147" y="251923"/>
                </a:lnTo>
                <a:lnTo>
                  <a:pt x="144055" y="249969"/>
                </a:lnTo>
                <a:lnTo>
                  <a:pt x="147931" y="247397"/>
                </a:lnTo>
                <a:lnTo>
                  <a:pt x="151784" y="244411"/>
                </a:lnTo>
                <a:lnTo>
                  <a:pt x="155623" y="241151"/>
                </a:lnTo>
                <a:lnTo>
                  <a:pt x="159453" y="237708"/>
                </a:lnTo>
                <a:lnTo>
                  <a:pt x="167094" y="230495"/>
                </a:lnTo>
                <a:lnTo>
                  <a:pt x="174724" y="223057"/>
                </a:lnTo>
                <a:lnTo>
                  <a:pt x="178537" y="218025"/>
                </a:lnTo>
                <a:lnTo>
                  <a:pt x="182348" y="212130"/>
                </a:lnTo>
                <a:lnTo>
                  <a:pt x="186159" y="205661"/>
                </a:lnTo>
                <a:lnTo>
                  <a:pt x="188700" y="200078"/>
                </a:lnTo>
                <a:lnTo>
                  <a:pt x="190394" y="195086"/>
                </a:lnTo>
                <a:lnTo>
                  <a:pt x="191523" y="190488"/>
                </a:lnTo>
                <a:lnTo>
                  <a:pt x="193546" y="184882"/>
                </a:lnTo>
                <a:lnTo>
                  <a:pt x="196165" y="178605"/>
                </a:lnTo>
                <a:lnTo>
                  <a:pt x="199180" y="171881"/>
                </a:lnTo>
                <a:lnTo>
                  <a:pt x="201191" y="163588"/>
                </a:lnTo>
                <a:lnTo>
                  <a:pt x="202531" y="154249"/>
                </a:lnTo>
                <a:lnTo>
                  <a:pt x="203424" y="144213"/>
                </a:lnTo>
                <a:lnTo>
                  <a:pt x="202750" y="133713"/>
                </a:lnTo>
                <a:lnTo>
                  <a:pt x="201031" y="122902"/>
                </a:lnTo>
                <a:lnTo>
                  <a:pt x="198614" y="111885"/>
                </a:lnTo>
                <a:lnTo>
                  <a:pt x="197003" y="103271"/>
                </a:lnTo>
                <a:lnTo>
                  <a:pt x="195929" y="96257"/>
                </a:lnTo>
                <a:lnTo>
                  <a:pt x="195214" y="90312"/>
                </a:lnTo>
                <a:lnTo>
                  <a:pt x="193466" y="86349"/>
                </a:lnTo>
                <a:lnTo>
                  <a:pt x="191031" y="83706"/>
                </a:lnTo>
                <a:lnTo>
                  <a:pt x="184939" y="79500"/>
                </a:lnTo>
                <a:lnTo>
                  <a:pt x="181537" y="76601"/>
                </a:lnTo>
                <a:lnTo>
                  <a:pt x="177998" y="73398"/>
                </a:lnTo>
                <a:lnTo>
                  <a:pt x="170680" y="66452"/>
                </a:lnTo>
                <a:lnTo>
                  <a:pt x="166951" y="62822"/>
                </a:lnTo>
                <a:lnTo>
                  <a:pt x="161924" y="59132"/>
                </a:lnTo>
                <a:lnTo>
                  <a:pt x="156033" y="55402"/>
                </a:lnTo>
                <a:lnTo>
                  <a:pt x="149566" y="51645"/>
                </a:lnTo>
                <a:lnTo>
                  <a:pt x="143985" y="47870"/>
                </a:lnTo>
                <a:lnTo>
                  <a:pt x="138994" y="44084"/>
                </a:lnTo>
                <a:lnTo>
                  <a:pt x="134396" y="40290"/>
                </a:lnTo>
                <a:lnTo>
                  <a:pt x="128791" y="37760"/>
                </a:lnTo>
                <a:lnTo>
                  <a:pt x="122515" y="36074"/>
                </a:lnTo>
                <a:lnTo>
                  <a:pt x="115791" y="34950"/>
                </a:lnTo>
                <a:lnTo>
                  <a:pt x="107497" y="32930"/>
                </a:lnTo>
                <a:lnTo>
                  <a:pt x="98159" y="30314"/>
                </a:lnTo>
                <a:lnTo>
                  <a:pt x="88123" y="27300"/>
                </a:lnTo>
                <a:lnTo>
                  <a:pt x="80162" y="25290"/>
                </a:lnTo>
                <a:lnTo>
                  <a:pt x="73585" y="23951"/>
                </a:lnTo>
                <a:lnTo>
                  <a:pt x="67931" y="23058"/>
                </a:lnTo>
                <a:lnTo>
                  <a:pt x="62891" y="22462"/>
                </a:lnTo>
                <a:lnTo>
                  <a:pt x="58261" y="22065"/>
                </a:lnTo>
                <a:lnTo>
                  <a:pt x="53905" y="21801"/>
                </a:lnTo>
                <a:lnTo>
                  <a:pt x="49730" y="22894"/>
                </a:lnTo>
                <a:lnTo>
                  <a:pt x="45677" y="24893"/>
                </a:lnTo>
                <a:lnTo>
                  <a:pt x="33761" y="327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443"/>
          <p:cNvSpPr/>
          <p:nvPr/>
        </p:nvSpPr>
        <p:spPr>
          <a:xfrm>
            <a:off x="1703070" y="3623309"/>
            <a:ext cx="320041" cy="320042"/>
          </a:xfrm>
          <a:custGeom>
            <a:avLst/>
            <a:gdLst/>
            <a:ahLst/>
            <a:cxnLst/>
            <a:rect l="0" t="0" r="0" b="0"/>
            <a:pathLst>
              <a:path w="320041" h="320042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6067" y="26868"/>
                </a:lnTo>
                <a:lnTo>
                  <a:pt x="10395" y="31883"/>
                </a:lnTo>
                <a:lnTo>
                  <a:pt x="15820" y="37765"/>
                </a:lnTo>
                <a:lnTo>
                  <a:pt x="21976" y="44227"/>
                </a:lnTo>
                <a:lnTo>
                  <a:pt x="29891" y="53615"/>
                </a:lnTo>
                <a:lnTo>
                  <a:pt x="48845" y="77593"/>
                </a:lnTo>
                <a:lnTo>
                  <a:pt x="59233" y="89829"/>
                </a:lnTo>
                <a:lnTo>
                  <a:pt x="69969" y="101796"/>
                </a:lnTo>
                <a:lnTo>
                  <a:pt x="90787" y="123983"/>
                </a:lnTo>
                <a:lnTo>
                  <a:pt x="124848" y="158923"/>
                </a:lnTo>
                <a:lnTo>
                  <a:pt x="132762" y="166908"/>
                </a:lnTo>
                <a:lnTo>
                  <a:pt x="141848" y="174773"/>
                </a:lnTo>
                <a:lnTo>
                  <a:pt x="151715" y="182555"/>
                </a:lnTo>
                <a:lnTo>
                  <a:pt x="200995" y="219364"/>
                </a:lnTo>
                <a:lnTo>
                  <a:pt x="212736" y="228793"/>
                </a:lnTo>
                <a:lnTo>
                  <a:pt x="223104" y="237619"/>
                </a:lnTo>
                <a:lnTo>
                  <a:pt x="240127" y="252929"/>
                </a:lnTo>
                <a:lnTo>
                  <a:pt x="251926" y="263966"/>
                </a:lnTo>
                <a:lnTo>
                  <a:pt x="258121" y="268688"/>
                </a:lnTo>
                <a:lnTo>
                  <a:pt x="264790" y="273105"/>
                </a:lnTo>
                <a:lnTo>
                  <a:pt x="271777" y="277320"/>
                </a:lnTo>
                <a:lnTo>
                  <a:pt x="277704" y="281400"/>
                </a:lnTo>
                <a:lnTo>
                  <a:pt x="287677" y="289321"/>
                </a:lnTo>
                <a:lnTo>
                  <a:pt x="292115" y="294480"/>
                </a:lnTo>
                <a:lnTo>
                  <a:pt x="296343" y="300460"/>
                </a:lnTo>
                <a:lnTo>
                  <a:pt x="300432" y="306987"/>
                </a:lnTo>
                <a:lnTo>
                  <a:pt x="304428" y="311338"/>
                </a:lnTo>
                <a:lnTo>
                  <a:pt x="308362" y="314239"/>
                </a:lnTo>
                <a:lnTo>
                  <a:pt x="320040" y="320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444"/>
          <p:cNvSpPr/>
          <p:nvPr/>
        </p:nvSpPr>
        <p:spPr>
          <a:xfrm>
            <a:off x="1600200" y="3669029"/>
            <a:ext cx="354331" cy="308611"/>
          </a:xfrm>
          <a:custGeom>
            <a:avLst/>
            <a:gdLst/>
            <a:ahLst/>
            <a:cxnLst/>
            <a:rect l="0" t="0" r="0" b="0"/>
            <a:pathLst>
              <a:path w="354331" h="308611">
                <a:moveTo>
                  <a:pt x="354330" y="0"/>
                </a:moveTo>
                <a:lnTo>
                  <a:pt x="266165" y="88165"/>
                </a:lnTo>
                <a:lnTo>
                  <a:pt x="254913" y="96877"/>
                </a:lnTo>
                <a:lnTo>
                  <a:pt x="241062" y="106495"/>
                </a:lnTo>
                <a:lnTo>
                  <a:pt x="225478" y="116717"/>
                </a:lnTo>
                <a:lnTo>
                  <a:pt x="212549" y="126071"/>
                </a:lnTo>
                <a:lnTo>
                  <a:pt x="201389" y="134848"/>
                </a:lnTo>
                <a:lnTo>
                  <a:pt x="191409" y="143239"/>
                </a:lnTo>
                <a:lnTo>
                  <a:pt x="182216" y="151373"/>
                </a:lnTo>
                <a:lnTo>
                  <a:pt x="165228" y="167184"/>
                </a:lnTo>
                <a:lnTo>
                  <a:pt x="155872" y="174956"/>
                </a:lnTo>
                <a:lnTo>
                  <a:pt x="145825" y="182677"/>
                </a:lnTo>
                <a:lnTo>
                  <a:pt x="135316" y="190365"/>
                </a:lnTo>
                <a:lnTo>
                  <a:pt x="125771" y="196760"/>
                </a:lnTo>
                <a:lnTo>
                  <a:pt x="116867" y="202294"/>
                </a:lnTo>
                <a:lnTo>
                  <a:pt x="108391" y="207253"/>
                </a:lnTo>
                <a:lnTo>
                  <a:pt x="93851" y="218179"/>
                </a:lnTo>
                <a:lnTo>
                  <a:pt x="24039" y="275347"/>
                </a:lnTo>
                <a:lnTo>
                  <a:pt x="13647" y="284514"/>
                </a:lnTo>
                <a:lnTo>
                  <a:pt x="798" y="296439"/>
                </a:lnTo>
                <a:lnTo>
                  <a:pt x="355" y="300238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445"/>
          <p:cNvSpPr/>
          <p:nvPr/>
        </p:nvSpPr>
        <p:spPr>
          <a:xfrm>
            <a:off x="1508760" y="3737609"/>
            <a:ext cx="114301" cy="11431"/>
          </a:xfrm>
          <a:custGeom>
            <a:avLst/>
            <a:gdLst/>
            <a:ahLst/>
            <a:cxnLst/>
            <a:rect l="0" t="0" r="0" b="0"/>
            <a:pathLst>
              <a:path w="114301" h="11431">
                <a:moveTo>
                  <a:pt x="0" y="11430"/>
                </a:moveTo>
                <a:lnTo>
                  <a:pt x="36406" y="11430"/>
                </a:lnTo>
                <a:lnTo>
                  <a:pt x="52211" y="10160"/>
                </a:lnTo>
                <a:lnTo>
                  <a:pt x="67827" y="8044"/>
                </a:lnTo>
                <a:lnTo>
                  <a:pt x="1143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446"/>
          <p:cNvSpPr/>
          <p:nvPr/>
        </p:nvSpPr>
        <p:spPr>
          <a:xfrm>
            <a:off x="2137410" y="3806189"/>
            <a:ext cx="342901" cy="11432"/>
          </a:xfrm>
          <a:custGeom>
            <a:avLst/>
            <a:gdLst/>
            <a:ahLst/>
            <a:cxnLst/>
            <a:rect l="0" t="0" r="0" b="0"/>
            <a:pathLst>
              <a:path w="342901" h="11432">
                <a:moveTo>
                  <a:pt x="0" y="0"/>
                </a:moveTo>
                <a:lnTo>
                  <a:pt x="143776" y="0"/>
                </a:lnTo>
                <a:lnTo>
                  <a:pt x="161891" y="1270"/>
                </a:lnTo>
                <a:lnTo>
                  <a:pt x="182857" y="3387"/>
                </a:lnTo>
                <a:lnTo>
                  <a:pt x="205725" y="6069"/>
                </a:lnTo>
                <a:lnTo>
                  <a:pt x="223510" y="7856"/>
                </a:lnTo>
                <a:lnTo>
                  <a:pt x="237906" y="9047"/>
                </a:lnTo>
                <a:lnTo>
                  <a:pt x="250044" y="9842"/>
                </a:lnTo>
                <a:lnTo>
                  <a:pt x="265756" y="10371"/>
                </a:lnTo>
                <a:lnTo>
                  <a:pt x="342900" y="114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447"/>
          <p:cNvSpPr/>
          <p:nvPr/>
        </p:nvSpPr>
        <p:spPr>
          <a:xfrm>
            <a:off x="2276158" y="3669029"/>
            <a:ext cx="21260" cy="360485"/>
          </a:xfrm>
          <a:custGeom>
            <a:avLst/>
            <a:gdLst/>
            <a:ahLst/>
            <a:cxnLst/>
            <a:rect l="0" t="0" r="0" b="0"/>
            <a:pathLst>
              <a:path w="21260" h="360485">
                <a:moveTo>
                  <a:pt x="9842" y="0"/>
                </a:moveTo>
                <a:lnTo>
                  <a:pt x="3774" y="6068"/>
                </a:lnTo>
                <a:lnTo>
                  <a:pt x="1986" y="9126"/>
                </a:lnTo>
                <a:lnTo>
                  <a:pt x="795" y="12434"/>
                </a:lnTo>
                <a:lnTo>
                  <a:pt x="0" y="15910"/>
                </a:lnTo>
                <a:lnTo>
                  <a:pt x="741" y="22037"/>
                </a:lnTo>
                <a:lnTo>
                  <a:pt x="2504" y="29931"/>
                </a:lnTo>
                <a:lnTo>
                  <a:pt x="4950" y="39004"/>
                </a:lnTo>
                <a:lnTo>
                  <a:pt x="6581" y="46323"/>
                </a:lnTo>
                <a:lnTo>
                  <a:pt x="7668" y="52472"/>
                </a:lnTo>
                <a:lnTo>
                  <a:pt x="8392" y="57842"/>
                </a:lnTo>
                <a:lnTo>
                  <a:pt x="8875" y="69041"/>
                </a:lnTo>
                <a:lnTo>
                  <a:pt x="9651" y="128220"/>
                </a:lnTo>
                <a:lnTo>
                  <a:pt x="9804" y="171942"/>
                </a:lnTo>
                <a:lnTo>
                  <a:pt x="11087" y="184478"/>
                </a:lnTo>
                <a:lnTo>
                  <a:pt x="13211" y="197916"/>
                </a:lnTo>
                <a:lnTo>
                  <a:pt x="15898" y="211954"/>
                </a:lnTo>
                <a:lnTo>
                  <a:pt x="17689" y="222583"/>
                </a:lnTo>
                <a:lnTo>
                  <a:pt x="18883" y="230939"/>
                </a:lnTo>
                <a:lnTo>
                  <a:pt x="19679" y="237779"/>
                </a:lnTo>
                <a:lnTo>
                  <a:pt x="20210" y="249960"/>
                </a:lnTo>
                <a:lnTo>
                  <a:pt x="21230" y="326701"/>
                </a:lnTo>
                <a:lnTo>
                  <a:pt x="21259" y="336125"/>
                </a:lnTo>
                <a:lnTo>
                  <a:pt x="19994" y="339654"/>
                </a:lnTo>
                <a:lnTo>
                  <a:pt x="17880" y="343276"/>
                </a:lnTo>
                <a:lnTo>
                  <a:pt x="11429" y="352147"/>
                </a:lnTo>
                <a:lnTo>
                  <a:pt x="10900" y="354145"/>
                </a:lnTo>
                <a:lnTo>
                  <a:pt x="10312" y="359751"/>
                </a:lnTo>
                <a:lnTo>
                  <a:pt x="10155" y="360484"/>
                </a:lnTo>
                <a:lnTo>
                  <a:pt x="9842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448"/>
          <p:cNvSpPr/>
          <p:nvPr/>
        </p:nvSpPr>
        <p:spPr>
          <a:xfrm>
            <a:off x="2514600" y="3714803"/>
            <a:ext cx="331197" cy="319830"/>
          </a:xfrm>
          <a:custGeom>
            <a:avLst/>
            <a:gdLst/>
            <a:ahLst/>
            <a:cxnLst/>
            <a:rect l="0" t="0" r="0" b="0"/>
            <a:pathLst>
              <a:path w="331197" h="319830">
                <a:moveTo>
                  <a:pt x="0" y="22806"/>
                </a:moveTo>
                <a:lnTo>
                  <a:pt x="15909" y="6898"/>
                </a:lnTo>
                <a:lnTo>
                  <a:pt x="19496" y="4580"/>
                </a:lnTo>
                <a:lnTo>
                  <a:pt x="26868" y="2006"/>
                </a:lnTo>
                <a:lnTo>
                  <a:pt x="31882" y="1319"/>
                </a:lnTo>
                <a:lnTo>
                  <a:pt x="37764" y="862"/>
                </a:lnTo>
                <a:lnTo>
                  <a:pt x="44226" y="557"/>
                </a:lnTo>
                <a:lnTo>
                  <a:pt x="58179" y="218"/>
                </a:lnTo>
                <a:lnTo>
                  <a:pt x="87833" y="0"/>
                </a:lnTo>
                <a:lnTo>
                  <a:pt x="100465" y="1252"/>
                </a:lnTo>
                <a:lnTo>
                  <a:pt x="116507" y="3357"/>
                </a:lnTo>
                <a:lnTo>
                  <a:pt x="134821" y="6030"/>
                </a:lnTo>
                <a:lnTo>
                  <a:pt x="149570" y="9082"/>
                </a:lnTo>
                <a:lnTo>
                  <a:pt x="161943" y="12387"/>
                </a:lnTo>
                <a:lnTo>
                  <a:pt x="172732" y="15860"/>
                </a:lnTo>
                <a:lnTo>
                  <a:pt x="182465" y="19446"/>
                </a:lnTo>
                <a:lnTo>
                  <a:pt x="191493" y="23106"/>
                </a:lnTo>
                <a:lnTo>
                  <a:pt x="200052" y="26816"/>
                </a:lnTo>
                <a:lnTo>
                  <a:pt x="207028" y="29290"/>
                </a:lnTo>
                <a:lnTo>
                  <a:pt x="212948" y="30939"/>
                </a:lnTo>
                <a:lnTo>
                  <a:pt x="218165" y="32038"/>
                </a:lnTo>
                <a:lnTo>
                  <a:pt x="227349" y="36646"/>
                </a:lnTo>
                <a:lnTo>
                  <a:pt x="231576" y="39653"/>
                </a:lnTo>
                <a:lnTo>
                  <a:pt x="234394" y="42927"/>
                </a:lnTo>
                <a:lnTo>
                  <a:pt x="236272" y="46380"/>
                </a:lnTo>
                <a:lnTo>
                  <a:pt x="238360" y="53604"/>
                </a:lnTo>
                <a:lnTo>
                  <a:pt x="239535" y="63540"/>
                </a:lnTo>
                <a:lnTo>
                  <a:pt x="239810" y="66310"/>
                </a:lnTo>
                <a:lnTo>
                  <a:pt x="233159" y="74315"/>
                </a:lnTo>
                <a:lnTo>
                  <a:pt x="227829" y="80006"/>
                </a:lnTo>
                <a:lnTo>
                  <a:pt x="221736" y="83799"/>
                </a:lnTo>
                <a:lnTo>
                  <a:pt x="215134" y="86328"/>
                </a:lnTo>
                <a:lnTo>
                  <a:pt x="208192" y="88014"/>
                </a:lnTo>
                <a:lnTo>
                  <a:pt x="202295" y="90408"/>
                </a:lnTo>
                <a:lnTo>
                  <a:pt x="192355" y="96455"/>
                </a:lnTo>
                <a:lnTo>
                  <a:pt x="186657" y="98575"/>
                </a:lnTo>
                <a:lnTo>
                  <a:pt x="180318" y="99989"/>
                </a:lnTo>
                <a:lnTo>
                  <a:pt x="173552" y="100932"/>
                </a:lnTo>
                <a:lnTo>
                  <a:pt x="166501" y="101560"/>
                </a:lnTo>
                <a:lnTo>
                  <a:pt x="159261" y="101979"/>
                </a:lnTo>
                <a:lnTo>
                  <a:pt x="151894" y="102258"/>
                </a:lnTo>
                <a:lnTo>
                  <a:pt x="141902" y="103714"/>
                </a:lnTo>
                <a:lnTo>
                  <a:pt x="130162" y="105955"/>
                </a:lnTo>
                <a:lnTo>
                  <a:pt x="117254" y="108719"/>
                </a:lnTo>
                <a:lnTo>
                  <a:pt x="108649" y="111831"/>
                </a:lnTo>
                <a:lnTo>
                  <a:pt x="102913" y="115176"/>
                </a:lnTo>
                <a:lnTo>
                  <a:pt x="99088" y="118676"/>
                </a:lnTo>
                <a:lnTo>
                  <a:pt x="97809" y="121010"/>
                </a:lnTo>
                <a:lnTo>
                  <a:pt x="98226" y="122565"/>
                </a:lnTo>
                <a:lnTo>
                  <a:pt x="101952" y="125062"/>
                </a:lnTo>
                <a:lnTo>
                  <a:pt x="108666" y="131562"/>
                </a:lnTo>
                <a:lnTo>
                  <a:pt x="118569" y="138029"/>
                </a:lnTo>
                <a:lnTo>
                  <a:pt x="124766" y="141532"/>
                </a:lnTo>
                <a:lnTo>
                  <a:pt x="138425" y="148810"/>
                </a:lnTo>
                <a:lnTo>
                  <a:pt x="204296" y="182033"/>
                </a:lnTo>
                <a:lnTo>
                  <a:pt x="226367" y="192458"/>
                </a:lnTo>
                <a:lnTo>
                  <a:pt x="267824" y="210813"/>
                </a:lnTo>
                <a:lnTo>
                  <a:pt x="282689" y="219265"/>
                </a:lnTo>
                <a:lnTo>
                  <a:pt x="293869" y="227438"/>
                </a:lnTo>
                <a:lnTo>
                  <a:pt x="309678" y="242024"/>
                </a:lnTo>
                <a:lnTo>
                  <a:pt x="320938" y="252740"/>
                </a:lnTo>
                <a:lnTo>
                  <a:pt x="324448" y="258645"/>
                </a:lnTo>
                <a:lnTo>
                  <a:pt x="326789" y="265123"/>
                </a:lnTo>
                <a:lnTo>
                  <a:pt x="328349" y="271981"/>
                </a:lnTo>
                <a:lnTo>
                  <a:pt x="329389" y="277823"/>
                </a:lnTo>
                <a:lnTo>
                  <a:pt x="330545" y="287700"/>
                </a:lnTo>
                <a:lnTo>
                  <a:pt x="331059" y="296324"/>
                </a:lnTo>
                <a:lnTo>
                  <a:pt x="331196" y="300401"/>
                </a:lnTo>
                <a:lnTo>
                  <a:pt x="330017" y="303120"/>
                </a:lnTo>
                <a:lnTo>
                  <a:pt x="327961" y="304932"/>
                </a:lnTo>
                <a:lnTo>
                  <a:pt x="325321" y="306140"/>
                </a:lnTo>
                <a:lnTo>
                  <a:pt x="315536" y="313908"/>
                </a:lnTo>
                <a:lnTo>
                  <a:pt x="310688" y="315934"/>
                </a:lnTo>
                <a:lnTo>
                  <a:pt x="304915" y="317285"/>
                </a:lnTo>
                <a:lnTo>
                  <a:pt x="298526" y="318186"/>
                </a:lnTo>
                <a:lnTo>
                  <a:pt x="290458" y="318786"/>
                </a:lnTo>
                <a:lnTo>
                  <a:pt x="281268" y="319186"/>
                </a:lnTo>
                <a:lnTo>
                  <a:pt x="253519" y="319749"/>
                </a:lnTo>
                <a:lnTo>
                  <a:pt x="245212" y="319829"/>
                </a:lnTo>
                <a:lnTo>
                  <a:pt x="235865" y="318611"/>
                </a:lnTo>
                <a:lnTo>
                  <a:pt x="225823" y="316530"/>
                </a:lnTo>
                <a:lnTo>
                  <a:pt x="215319" y="313872"/>
                </a:lnTo>
                <a:lnTo>
                  <a:pt x="204506" y="312100"/>
                </a:lnTo>
                <a:lnTo>
                  <a:pt x="193487" y="310919"/>
                </a:lnTo>
                <a:lnTo>
                  <a:pt x="182331" y="310131"/>
                </a:lnTo>
                <a:lnTo>
                  <a:pt x="171084" y="308336"/>
                </a:lnTo>
                <a:lnTo>
                  <a:pt x="159776" y="305870"/>
                </a:lnTo>
                <a:lnTo>
                  <a:pt x="148427" y="302956"/>
                </a:lnTo>
                <a:lnTo>
                  <a:pt x="137051" y="301012"/>
                </a:lnTo>
                <a:lnTo>
                  <a:pt x="125657" y="299717"/>
                </a:lnTo>
                <a:lnTo>
                  <a:pt x="114251" y="298853"/>
                </a:lnTo>
                <a:lnTo>
                  <a:pt x="101567" y="297008"/>
                </a:lnTo>
                <a:lnTo>
                  <a:pt x="88032" y="294508"/>
                </a:lnTo>
                <a:lnTo>
                  <a:pt x="73927" y="291571"/>
                </a:lnTo>
                <a:lnTo>
                  <a:pt x="63255" y="288342"/>
                </a:lnTo>
                <a:lnTo>
                  <a:pt x="54870" y="284920"/>
                </a:lnTo>
                <a:lnTo>
                  <a:pt x="48010" y="281369"/>
                </a:lnTo>
                <a:lnTo>
                  <a:pt x="42166" y="277731"/>
                </a:lnTo>
                <a:lnTo>
                  <a:pt x="32287" y="270303"/>
                </a:lnTo>
                <a:lnTo>
                  <a:pt x="23452" y="263042"/>
                </a:lnTo>
                <a:lnTo>
                  <a:pt x="17620" y="257424"/>
                </a:lnTo>
                <a:lnTo>
                  <a:pt x="16826" y="254148"/>
                </a:lnTo>
                <a:lnTo>
                  <a:pt x="17567" y="250694"/>
                </a:lnTo>
                <a:lnTo>
                  <a:pt x="22860" y="23997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449"/>
          <p:cNvSpPr/>
          <p:nvPr/>
        </p:nvSpPr>
        <p:spPr>
          <a:xfrm>
            <a:off x="3017520" y="3783329"/>
            <a:ext cx="34291" cy="194311"/>
          </a:xfrm>
          <a:custGeom>
            <a:avLst/>
            <a:gdLst/>
            <a:ahLst/>
            <a:cxnLst/>
            <a:rect l="0" t="0" r="0" b="0"/>
            <a:pathLst>
              <a:path w="34291" h="19431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8"/>
                </a:lnTo>
                <a:lnTo>
                  <a:pt x="6068" y="31818"/>
                </a:lnTo>
                <a:lnTo>
                  <a:pt x="7855" y="38993"/>
                </a:lnTo>
                <a:lnTo>
                  <a:pt x="9047" y="46315"/>
                </a:lnTo>
                <a:lnTo>
                  <a:pt x="9841" y="53737"/>
                </a:lnTo>
                <a:lnTo>
                  <a:pt x="10370" y="62495"/>
                </a:lnTo>
                <a:lnTo>
                  <a:pt x="10959" y="82386"/>
                </a:lnTo>
                <a:lnTo>
                  <a:pt x="12386" y="91754"/>
                </a:lnTo>
                <a:lnTo>
                  <a:pt x="14607" y="100540"/>
                </a:lnTo>
                <a:lnTo>
                  <a:pt x="17358" y="108936"/>
                </a:lnTo>
                <a:lnTo>
                  <a:pt x="19192" y="115805"/>
                </a:lnTo>
                <a:lnTo>
                  <a:pt x="20414" y="121653"/>
                </a:lnTo>
                <a:lnTo>
                  <a:pt x="21229" y="126822"/>
                </a:lnTo>
                <a:lnTo>
                  <a:pt x="21773" y="131538"/>
                </a:lnTo>
                <a:lnTo>
                  <a:pt x="22135" y="135953"/>
                </a:lnTo>
                <a:lnTo>
                  <a:pt x="22377" y="140165"/>
                </a:lnTo>
                <a:lnTo>
                  <a:pt x="22645" y="148232"/>
                </a:lnTo>
                <a:lnTo>
                  <a:pt x="22717" y="152162"/>
                </a:lnTo>
                <a:lnTo>
                  <a:pt x="24034" y="157321"/>
                </a:lnTo>
                <a:lnTo>
                  <a:pt x="26183" y="163301"/>
                </a:lnTo>
                <a:lnTo>
                  <a:pt x="32688" y="179013"/>
                </a:lnTo>
                <a:lnTo>
                  <a:pt x="33578" y="184548"/>
                </a:lnTo>
                <a:lnTo>
                  <a:pt x="34290" y="1943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450"/>
          <p:cNvSpPr/>
          <p:nvPr/>
        </p:nvSpPr>
        <p:spPr>
          <a:xfrm>
            <a:off x="3006089" y="3646170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11430"/>
                </a:moveTo>
                <a:lnTo>
                  <a:pt x="1143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451"/>
          <p:cNvSpPr/>
          <p:nvPr/>
        </p:nvSpPr>
        <p:spPr>
          <a:xfrm>
            <a:off x="3179944" y="3600920"/>
            <a:ext cx="203336" cy="491020"/>
          </a:xfrm>
          <a:custGeom>
            <a:avLst/>
            <a:gdLst/>
            <a:ahLst/>
            <a:cxnLst/>
            <a:rect l="0" t="0" r="0" b="0"/>
            <a:pathLst>
              <a:path w="203336" h="491020">
                <a:moveTo>
                  <a:pt x="203335" y="10959"/>
                </a:moveTo>
                <a:lnTo>
                  <a:pt x="191200" y="4892"/>
                </a:lnTo>
                <a:lnTo>
                  <a:pt x="186355" y="3104"/>
                </a:lnTo>
                <a:lnTo>
                  <a:pt x="181855" y="1913"/>
                </a:lnTo>
                <a:lnTo>
                  <a:pt x="177585" y="1118"/>
                </a:lnTo>
                <a:lnTo>
                  <a:pt x="170929" y="589"/>
                </a:lnTo>
                <a:lnTo>
                  <a:pt x="162681" y="235"/>
                </a:lnTo>
                <a:lnTo>
                  <a:pt x="153373" y="0"/>
                </a:lnTo>
                <a:lnTo>
                  <a:pt x="142087" y="1114"/>
                </a:lnTo>
                <a:lnTo>
                  <a:pt x="129483" y="3125"/>
                </a:lnTo>
                <a:lnTo>
                  <a:pt x="116000" y="5736"/>
                </a:lnTo>
                <a:lnTo>
                  <a:pt x="104472" y="7477"/>
                </a:lnTo>
                <a:lnTo>
                  <a:pt x="94247" y="8638"/>
                </a:lnTo>
                <a:lnTo>
                  <a:pt x="84890" y="9412"/>
                </a:lnTo>
                <a:lnTo>
                  <a:pt x="77381" y="11198"/>
                </a:lnTo>
                <a:lnTo>
                  <a:pt x="71106" y="13658"/>
                </a:lnTo>
                <a:lnTo>
                  <a:pt x="65653" y="16569"/>
                </a:lnTo>
                <a:lnTo>
                  <a:pt x="60747" y="19779"/>
                </a:lnTo>
                <a:lnTo>
                  <a:pt x="56207" y="23189"/>
                </a:lnTo>
                <a:lnTo>
                  <a:pt x="51910" y="26732"/>
                </a:lnTo>
                <a:lnTo>
                  <a:pt x="46505" y="32905"/>
                </a:lnTo>
                <a:lnTo>
                  <a:pt x="40362" y="40830"/>
                </a:lnTo>
                <a:lnTo>
                  <a:pt x="33727" y="49923"/>
                </a:lnTo>
                <a:lnTo>
                  <a:pt x="28033" y="58526"/>
                </a:lnTo>
                <a:lnTo>
                  <a:pt x="22967" y="66800"/>
                </a:lnTo>
                <a:lnTo>
                  <a:pt x="18320" y="74857"/>
                </a:lnTo>
                <a:lnTo>
                  <a:pt x="9770" y="90582"/>
                </a:lnTo>
                <a:lnTo>
                  <a:pt x="5712" y="98331"/>
                </a:lnTo>
                <a:lnTo>
                  <a:pt x="3006" y="106037"/>
                </a:lnTo>
                <a:lnTo>
                  <a:pt x="0" y="121373"/>
                </a:lnTo>
                <a:lnTo>
                  <a:pt x="469" y="130288"/>
                </a:lnTo>
                <a:lnTo>
                  <a:pt x="2051" y="140042"/>
                </a:lnTo>
                <a:lnTo>
                  <a:pt x="7196" y="163580"/>
                </a:lnTo>
                <a:lnTo>
                  <a:pt x="13716" y="195207"/>
                </a:lnTo>
                <a:lnTo>
                  <a:pt x="17232" y="209991"/>
                </a:lnTo>
                <a:lnTo>
                  <a:pt x="20847" y="223657"/>
                </a:lnTo>
                <a:lnTo>
                  <a:pt x="24527" y="236578"/>
                </a:lnTo>
                <a:lnTo>
                  <a:pt x="26980" y="247732"/>
                </a:lnTo>
                <a:lnTo>
                  <a:pt x="28615" y="257708"/>
                </a:lnTo>
                <a:lnTo>
                  <a:pt x="29705" y="266898"/>
                </a:lnTo>
                <a:lnTo>
                  <a:pt x="31702" y="276835"/>
                </a:lnTo>
                <a:lnTo>
                  <a:pt x="34303" y="287270"/>
                </a:lnTo>
                <a:lnTo>
                  <a:pt x="37307" y="298036"/>
                </a:lnTo>
                <a:lnTo>
                  <a:pt x="39310" y="307754"/>
                </a:lnTo>
                <a:lnTo>
                  <a:pt x="40645" y="316773"/>
                </a:lnTo>
                <a:lnTo>
                  <a:pt x="41536" y="325325"/>
                </a:lnTo>
                <a:lnTo>
                  <a:pt x="43399" y="334837"/>
                </a:lnTo>
                <a:lnTo>
                  <a:pt x="45911" y="344987"/>
                </a:lnTo>
                <a:lnTo>
                  <a:pt x="52089" y="367696"/>
                </a:lnTo>
                <a:lnTo>
                  <a:pt x="59068" y="394722"/>
                </a:lnTo>
                <a:lnTo>
                  <a:pt x="61437" y="405231"/>
                </a:lnTo>
                <a:lnTo>
                  <a:pt x="64070" y="420295"/>
                </a:lnTo>
                <a:lnTo>
                  <a:pt x="65240" y="431223"/>
                </a:lnTo>
                <a:lnTo>
                  <a:pt x="65759" y="441583"/>
                </a:lnTo>
                <a:lnTo>
                  <a:pt x="66052" y="461696"/>
                </a:lnTo>
                <a:lnTo>
                  <a:pt x="66176" y="491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452"/>
          <p:cNvSpPr/>
          <p:nvPr/>
        </p:nvSpPr>
        <p:spPr>
          <a:xfrm>
            <a:off x="3131820" y="3808249"/>
            <a:ext cx="228601" cy="20802"/>
          </a:xfrm>
          <a:custGeom>
            <a:avLst/>
            <a:gdLst/>
            <a:ahLst/>
            <a:cxnLst/>
            <a:rect l="0" t="0" r="0" b="0"/>
            <a:pathLst>
              <a:path w="228601" h="20802">
                <a:moveTo>
                  <a:pt x="0" y="20801"/>
                </a:moveTo>
                <a:lnTo>
                  <a:pt x="6068" y="14733"/>
                </a:lnTo>
                <a:lnTo>
                  <a:pt x="10395" y="11675"/>
                </a:lnTo>
                <a:lnTo>
                  <a:pt x="15820" y="8367"/>
                </a:lnTo>
                <a:lnTo>
                  <a:pt x="21976" y="4892"/>
                </a:lnTo>
                <a:lnTo>
                  <a:pt x="28621" y="2574"/>
                </a:lnTo>
                <a:lnTo>
                  <a:pt x="35590" y="1030"/>
                </a:lnTo>
                <a:lnTo>
                  <a:pt x="42777" y="0"/>
                </a:lnTo>
                <a:lnTo>
                  <a:pt x="53918" y="584"/>
                </a:lnTo>
                <a:lnTo>
                  <a:pt x="67695" y="2242"/>
                </a:lnTo>
                <a:lnTo>
                  <a:pt x="83230" y="4619"/>
                </a:lnTo>
                <a:lnTo>
                  <a:pt x="97396" y="6203"/>
                </a:lnTo>
                <a:lnTo>
                  <a:pt x="110651" y="7258"/>
                </a:lnTo>
                <a:lnTo>
                  <a:pt x="123297" y="7963"/>
                </a:lnTo>
                <a:lnTo>
                  <a:pt x="140618" y="9702"/>
                </a:lnTo>
                <a:lnTo>
                  <a:pt x="228600" y="2080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453"/>
          <p:cNvSpPr/>
          <p:nvPr/>
        </p:nvSpPr>
        <p:spPr>
          <a:xfrm>
            <a:off x="3577590" y="3749039"/>
            <a:ext cx="274320" cy="274321"/>
          </a:xfrm>
          <a:custGeom>
            <a:avLst/>
            <a:gdLst/>
            <a:ahLst/>
            <a:cxnLst/>
            <a:rect l="0" t="0" r="0" b="0"/>
            <a:pathLst>
              <a:path w="274320" h="274321">
                <a:moveTo>
                  <a:pt x="0" y="0"/>
                </a:moveTo>
                <a:lnTo>
                  <a:pt x="6068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9" y="25751"/>
                </a:lnTo>
                <a:lnTo>
                  <a:pt x="19495" y="31137"/>
                </a:lnTo>
                <a:lnTo>
                  <a:pt x="23157" y="37268"/>
                </a:lnTo>
                <a:lnTo>
                  <a:pt x="26868" y="43896"/>
                </a:lnTo>
                <a:lnTo>
                  <a:pt x="34422" y="52124"/>
                </a:lnTo>
                <a:lnTo>
                  <a:pt x="44538" y="61419"/>
                </a:lnTo>
                <a:lnTo>
                  <a:pt x="56362" y="71427"/>
                </a:lnTo>
                <a:lnTo>
                  <a:pt x="66784" y="79368"/>
                </a:lnTo>
                <a:lnTo>
                  <a:pt x="76273" y="85932"/>
                </a:lnTo>
                <a:lnTo>
                  <a:pt x="85138" y="91578"/>
                </a:lnTo>
                <a:lnTo>
                  <a:pt x="93589" y="97882"/>
                </a:lnTo>
                <a:lnTo>
                  <a:pt x="101762" y="104625"/>
                </a:lnTo>
                <a:lnTo>
                  <a:pt x="109751" y="111660"/>
                </a:lnTo>
                <a:lnTo>
                  <a:pt x="116348" y="118890"/>
                </a:lnTo>
                <a:lnTo>
                  <a:pt x="122015" y="126250"/>
                </a:lnTo>
                <a:lnTo>
                  <a:pt x="127063" y="133697"/>
                </a:lnTo>
                <a:lnTo>
                  <a:pt x="132969" y="139931"/>
                </a:lnTo>
                <a:lnTo>
                  <a:pt x="139446" y="145358"/>
                </a:lnTo>
                <a:lnTo>
                  <a:pt x="146304" y="150245"/>
                </a:lnTo>
                <a:lnTo>
                  <a:pt x="152146" y="156043"/>
                </a:lnTo>
                <a:lnTo>
                  <a:pt x="157310" y="162449"/>
                </a:lnTo>
                <a:lnTo>
                  <a:pt x="162023" y="169260"/>
                </a:lnTo>
                <a:lnTo>
                  <a:pt x="167705" y="175070"/>
                </a:lnTo>
                <a:lnTo>
                  <a:pt x="174034" y="180213"/>
                </a:lnTo>
                <a:lnTo>
                  <a:pt x="180792" y="184913"/>
                </a:lnTo>
                <a:lnTo>
                  <a:pt x="186568" y="189315"/>
                </a:lnTo>
                <a:lnTo>
                  <a:pt x="191688" y="193520"/>
                </a:lnTo>
                <a:lnTo>
                  <a:pt x="196373" y="197594"/>
                </a:lnTo>
                <a:lnTo>
                  <a:pt x="200765" y="201579"/>
                </a:lnTo>
                <a:lnTo>
                  <a:pt x="209031" y="209394"/>
                </a:lnTo>
                <a:lnTo>
                  <a:pt x="242205" y="242238"/>
                </a:lnTo>
                <a:lnTo>
                  <a:pt x="245290" y="246582"/>
                </a:lnTo>
                <a:lnTo>
                  <a:pt x="248717" y="254796"/>
                </a:lnTo>
                <a:lnTo>
                  <a:pt x="250901" y="257494"/>
                </a:lnTo>
                <a:lnTo>
                  <a:pt x="253628" y="259293"/>
                </a:lnTo>
                <a:lnTo>
                  <a:pt x="256715" y="260492"/>
                </a:lnTo>
                <a:lnTo>
                  <a:pt x="263532" y="265211"/>
                </a:lnTo>
                <a:lnTo>
                  <a:pt x="274319" y="2743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454"/>
          <p:cNvSpPr/>
          <p:nvPr/>
        </p:nvSpPr>
        <p:spPr>
          <a:xfrm>
            <a:off x="3360420" y="3771900"/>
            <a:ext cx="434340" cy="205740"/>
          </a:xfrm>
          <a:custGeom>
            <a:avLst/>
            <a:gdLst/>
            <a:ahLst/>
            <a:cxnLst/>
            <a:rect l="0" t="0" r="0" b="0"/>
            <a:pathLst>
              <a:path w="434340" h="205740">
                <a:moveTo>
                  <a:pt x="434339" y="0"/>
                </a:moveTo>
                <a:lnTo>
                  <a:pt x="422204" y="6067"/>
                </a:lnTo>
                <a:lnTo>
                  <a:pt x="412859" y="12433"/>
                </a:lnTo>
                <a:lnTo>
                  <a:pt x="408589" y="15909"/>
                </a:lnTo>
                <a:lnTo>
                  <a:pt x="383525" y="33317"/>
                </a:lnTo>
                <a:lnTo>
                  <a:pt x="366173" y="45071"/>
                </a:lnTo>
                <a:lnTo>
                  <a:pt x="350795" y="54177"/>
                </a:lnTo>
                <a:lnTo>
                  <a:pt x="336734" y="61518"/>
                </a:lnTo>
                <a:lnTo>
                  <a:pt x="302126" y="77917"/>
                </a:lnTo>
                <a:lnTo>
                  <a:pt x="292857" y="82425"/>
                </a:lnTo>
                <a:lnTo>
                  <a:pt x="282868" y="86700"/>
                </a:lnTo>
                <a:lnTo>
                  <a:pt x="272398" y="90820"/>
                </a:lnTo>
                <a:lnTo>
                  <a:pt x="261609" y="94836"/>
                </a:lnTo>
                <a:lnTo>
                  <a:pt x="251876" y="98784"/>
                </a:lnTo>
                <a:lnTo>
                  <a:pt x="242847" y="102686"/>
                </a:lnTo>
                <a:lnTo>
                  <a:pt x="234288" y="106557"/>
                </a:lnTo>
                <a:lnTo>
                  <a:pt x="224772" y="110408"/>
                </a:lnTo>
                <a:lnTo>
                  <a:pt x="204038" y="118073"/>
                </a:lnTo>
                <a:lnTo>
                  <a:pt x="194445" y="121895"/>
                </a:lnTo>
                <a:lnTo>
                  <a:pt x="185510" y="125714"/>
                </a:lnTo>
                <a:lnTo>
                  <a:pt x="168809" y="133342"/>
                </a:lnTo>
                <a:lnTo>
                  <a:pt x="152919" y="140966"/>
                </a:lnTo>
                <a:lnTo>
                  <a:pt x="143856" y="144777"/>
                </a:lnTo>
                <a:lnTo>
                  <a:pt x="134004" y="148588"/>
                </a:lnTo>
                <a:lnTo>
                  <a:pt x="123626" y="152398"/>
                </a:lnTo>
                <a:lnTo>
                  <a:pt x="115437" y="156209"/>
                </a:lnTo>
                <a:lnTo>
                  <a:pt x="108708" y="160019"/>
                </a:lnTo>
                <a:lnTo>
                  <a:pt x="102952" y="163829"/>
                </a:lnTo>
                <a:lnTo>
                  <a:pt x="89782" y="168063"/>
                </a:lnTo>
                <a:lnTo>
                  <a:pt x="82715" y="169191"/>
                </a:lnTo>
                <a:lnTo>
                  <a:pt x="75464" y="171214"/>
                </a:lnTo>
                <a:lnTo>
                  <a:pt x="68089" y="173833"/>
                </a:lnTo>
                <a:lnTo>
                  <a:pt x="60632" y="176848"/>
                </a:lnTo>
                <a:lnTo>
                  <a:pt x="54392" y="180129"/>
                </a:lnTo>
                <a:lnTo>
                  <a:pt x="48961" y="183586"/>
                </a:lnTo>
                <a:lnTo>
                  <a:pt x="39540" y="189543"/>
                </a:lnTo>
                <a:lnTo>
                  <a:pt x="27097" y="194167"/>
                </a:lnTo>
                <a:lnTo>
                  <a:pt x="23144" y="196755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455"/>
          <p:cNvSpPr/>
          <p:nvPr/>
        </p:nvSpPr>
        <p:spPr>
          <a:xfrm>
            <a:off x="3954779" y="3749039"/>
            <a:ext cx="247079" cy="137162"/>
          </a:xfrm>
          <a:custGeom>
            <a:avLst/>
            <a:gdLst/>
            <a:ahLst/>
            <a:cxnLst/>
            <a:rect l="0" t="0" r="0" b="0"/>
            <a:pathLst>
              <a:path w="247079" h="137162">
                <a:moveTo>
                  <a:pt x="11430" y="0"/>
                </a:moveTo>
                <a:lnTo>
                  <a:pt x="29634" y="6069"/>
                </a:lnTo>
                <a:lnTo>
                  <a:pt x="36266" y="9126"/>
                </a:lnTo>
                <a:lnTo>
                  <a:pt x="41958" y="12434"/>
                </a:lnTo>
                <a:lnTo>
                  <a:pt x="47022" y="15909"/>
                </a:lnTo>
                <a:lnTo>
                  <a:pt x="55478" y="20766"/>
                </a:lnTo>
                <a:lnTo>
                  <a:pt x="78420" y="32937"/>
                </a:lnTo>
                <a:lnTo>
                  <a:pt x="87840" y="38468"/>
                </a:lnTo>
                <a:lnTo>
                  <a:pt x="95390" y="43426"/>
                </a:lnTo>
                <a:lnTo>
                  <a:pt x="101694" y="48000"/>
                </a:lnTo>
                <a:lnTo>
                  <a:pt x="118596" y="56131"/>
                </a:lnTo>
                <a:lnTo>
                  <a:pt x="142564" y="66631"/>
                </a:lnTo>
                <a:lnTo>
                  <a:pt x="211606" y="95712"/>
                </a:lnTo>
                <a:lnTo>
                  <a:pt x="219811" y="99368"/>
                </a:lnTo>
                <a:lnTo>
                  <a:pt x="235701" y="106817"/>
                </a:lnTo>
                <a:lnTo>
                  <a:pt x="240954" y="110582"/>
                </a:lnTo>
                <a:lnTo>
                  <a:pt x="244456" y="114362"/>
                </a:lnTo>
                <a:lnTo>
                  <a:pt x="246791" y="118151"/>
                </a:lnTo>
                <a:lnTo>
                  <a:pt x="247078" y="120677"/>
                </a:lnTo>
                <a:lnTo>
                  <a:pt x="245999" y="122362"/>
                </a:lnTo>
                <a:lnTo>
                  <a:pt x="244009" y="123485"/>
                </a:lnTo>
                <a:lnTo>
                  <a:pt x="238412" y="124733"/>
                </a:lnTo>
                <a:lnTo>
                  <a:pt x="235142" y="125065"/>
                </a:lnTo>
                <a:lnTo>
                  <a:pt x="214574" y="125434"/>
                </a:lnTo>
                <a:lnTo>
                  <a:pt x="200200" y="125533"/>
                </a:lnTo>
                <a:lnTo>
                  <a:pt x="180456" y="124329"/>
                </a:lnTo>
                <a:lnTo>
                  <a:pt x="157135" y="122256"/>
                </a:lnTo>
                <a:lnTo>
                  <a:pt x="131427" y="119604"/>
                </a:lnTo>
                <a:lnTo>
                  <a:pt x="109208" y="119107"/>
                </a:lnTo>
                <a:lnTo>
                  <a:pt x="89316" y="120044"/>
                </a:lnTo>
                <a:lnTo>
                  <a:pt x="70974" y="121940"/>
                </a:lnTo>
                <a:lnTo>
                  <a:pt x="56206" y="123203"/>
                </a:lnTo>
                <a:lnTo>
                  <a:pt x="43821" y="124046"/>
                </a:lnTo>
                <a:lnTo>
                  <a:pt x="17829" y="125398"/>
                </a:lnTo>
                <a:lnTo>
                  <a:pt x="14426" y="126779"/>
                </a:lnTo>
                <a:lnTo>
                  <a:pt x="10887" y="128969"/>
                </a:lnTo>
                <a:lnTo>
                  <a:pt x="0" y="1371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456"/>
          <p:cNvSpPr/>
          <p:nvPr/>
        </p:nvSpPr>
        <p:spPr>
          <a:xfrm>
            <a:off x="3977640" y="3989070"/>
            <a:ext cx="297181" cy="11431"/>
          </a:xfrm>
          <a:custGeom>
            <a:avLst/>
            <a:gdLst/>
            <a:ahLst/>
            <a:cxnLst/>
            <a:rect l="0" t="0" r="0" b="0"/>
            <a:pathLst>
              <a:path w="297181" h="11431">
                <a:moveTo>
                  <a:pt x="0" y="11430"/>
                </a:moveTo>
                <a:lnTo>
                  <a:pt x="0" y="5362"/>
                </a:lnTo>
                <a:lnTo>
                  <a:pt x="1270" y="3574"/>
                </a:lnTo>
                <a:lnTo>
                  <a:pt x="3386" y="2382"/>
                </a:lnTo>
                <a:lnTo>
                  <a:pt x="6068" y="1588"/>
                </a:lnTo>
                <a:lnTo>
                  <a:pt x="9125" y="1059"/>
                </a:lnTo>
                <a:lnTo>
                  <a:pt x="12433" y="705"/>
                </a:lnTo>
                <a:lnTo>
                  <a:pt x="15909" y="470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457"/>
          <p:cNvSpPr/>
          <p:nvPr/>
        </p:nvSpPr>
        <p:spPr>
          <a:xfrm>
            <a:off x="4348707" y="3772370"/>
            <a:ext cx="245950" cy="239361"/>
          </a:xfrm>
          <a:custGeom>
            <a:avLst/>
            <a:gdLst/>
            <a:ahLst/>
            <a:cxnLst/>
            <a:rect l="0" t="0" r="0" b="0"/>
            <a:pathLst>
              <a:path w="245950" h="239361">
                <a:moveTo>
                  <a:pt x="143283" y="10959"/>
                </a:moveTo>
                <a:lnTo>
                  <a:pt x="133441" y="1118"/>
                </a:lnTo>
                <a:lnTo>
                  <a:pt x="129172" y="235"/>
                </a:lnTo>
                <a:lnTo>
                  <a:pt x="126255" y="0"/>
                </a:lnTo>
                <a:lnTo>
                  <a:pt x="123041" y="1114"/>
                </a:lnTo>
                <a:lnTo>
                  <a:pt x="116083" y="5736"/>
                </a:lnTo>
                <a:lnTo>
                  <a:pt x="111180" y="7477"/>
                </a:lnTo>
                <a:lnTo>
                  <a:pt x="105371" y="8638"/>
                </a:lnTo>
                <a:lnTo>
                  <a:pt x="98958" y="9412"/>
                </a:lnTo>
                <a:lnTo>
                  <a:pt x="93413" y="11198"/>
                </a:lnTo>
                <a:lnTo>
                  <a:pt x="88446" y="13658"/>
                </a:lnTo>
                <a:lnTo>
                  <a:pt x="83865" y="16569"/>
                </a:lnTo>
                <a:lnTo>
                  <a:pt x="77001" y="22319"/>
                </a:lnTo>
                <a:lnTo>
                  <a:pt x="68615" y="29963"/>
                </a:lnTo>
                <a:lnTo>
                  <a:pt x="59214" y="38868"/>
                </a:lnTo>
                <a:lnTo>
                  <a:pt x="51677" y="47346"/>
                </a:lnTo>
                <a:lnTo>
                  <a:pt x="45382" y="55537"/>
                </a:lnTo>
                <a:lnTo>
                  <a:pt x="39916" y="63538"/>
                </a:lnTo>
                <a:lnTo>
                  <a:pt x="35001" y="71412"/>
                </a:lnTo>
                <a:lnTo>
                  <a:pt x="30455" y="79201"/>
                </a:lnTo>
                <a:lnTo>
                  <a:pt x="26154" y="86933"/>
                </a:lnTo>
                <a:lnTo>
                  <a:pt x="22017" y="93359"/>
                </a:lnTo>
                <a:lnTo>
                  <a:pt x="17989" y="98913"/>
                </a:lnTo>
                <a:lnTo>
                  <a:pt x="14033" y="103885"/>
                </a:lnTo>
                <a:lnTo>
                  <a:pt x="11397" y="109739"/>
                </a:lnTo>
                <a:lnTo>
                  <a:pt x="9638" y="116183"/>
                </a:lnTo>
                <a:lnTo>
                  <a:pt x="8466" y="123018"/>
                </a:lnTo>
                <a:lnTo>
                  <a:pt x="6415" y="130116"/>
                </a:lnTo>
                <a:lnTo>
                  <a:pt x="3778" y="137387"/>
                </a:lnTo>
                <a:lnTo>
                  <a:pt x="749" y="144774"/>
                </a:lnTo>
                <a:lnTo>
                  <a:pt x="0" y="150969"/>
                </a:lnTo>
                <a:lnTo>
                  <a:pt x="771" y="156369"/>
                </a:lnTo>
                <a:lnTo>
                  <a:pt x="2555" y="161239"/>
                </a:lnTo>
                <a:lnTo>
                  <a:pt x="5014" y="167026"/>
                </a:lnTo>
                <a:lnTo>
                  <a:pt x="11133" y="180229"/>
                </a:lnTo>
                <a:lnTo>
                  <a:pt x="14543" y="186036"/>
                </a:lnTo>
                <a:lnTo>
                  <a:pt x="18086" y="191177"/>
                </a:lnTo>
                <a:lnTo>
                  <a:pt x="21718" y="195874"/>
                </a:lnTo>
                <a:lnTo>
                  <a:pt x="25410" y="200276"/>
                </a:lnTo>
                <a:lnTo>
                  <a:pt x="29140" y="204481"/>
                </a:lnTo>
                <a:lnTo>
                  <a:pt x="36673" y="212539"/>
                </a:lnTo>
                <a:lnTo>
                  <a:pt x="44254" y="220354"/>
                </a:lnTo>
                <a:lnTo>
                  <a:pt x="50593" y="224216"/>
                </a:lnTo>
                <a:lnTo>
                  <a:pt x="58630" y="228061"/>
                </a:lnTo>
                <a:lnTo>
                  <a:pt x="67797" y="231894"/>
                </a:lnTo>
                <a:lnTo>
                  <a:pt x="77719" y="234448"/>
                </a:lnTo>
                <a:lnTo>
                  <a:pt x="88143" y="236152"/>
                </a:lnTo>
                <a:lnTo>
                  <a:pt x="98903" y="237288"/>
                </a:lnTo>
                <a:lnTo>
                  <a:pt x="108617" y="238045"/>
                </a:lnTo>
                <a:lnTo>
                  <a:pt x="117632" y="238550"/>
                </a:lnTo>
                <a:lnTo>
                  <a:pt x="134422" y="239111"/>
                </a:lnTo>
                <a:lnTo>
                  <a:pt x="150351" y="239360"/>
                </a:lnTo>
                <a:lnTo>
                  <a:pt x="158155" y="238156"/>
                </a:lnTo>
                <a:lnTo>
                  <a:pt x="165898" y="236084"/>
                </a:lnTo>
                <a:lnTo>
                  <a:pt x="173599" y="233433"/>
                </a:lnTo>
                <a:lnTo>
                  <a:pt x="181274" y="230395"/>
                </a:lnTo>
                <a:lnTo>
                  <a:pt x="188930" y="227100"/>
                </a:lnTo>
                <a:lnTo>
                  <a:pt x="196574" y="223633"/>
                </a:lnTo>
                <a:lnTo>
                  <a:pt x="202940" y="220052"/>
                </a:lnTo>
                <a:lnTo>
                  <a:pt x="208455" y="216395"/>
                </a:lnTo>
                <a:lnTo>
                  <a:pt x="213400" y="212686"/>
                </a:lnTo>
                <a:lnTo>
                  <a:pt x="217968" y="207674"/>
                </a:lnTo>
                <a:lnTo>
                  <a:pt x="222283" y="201792"/>
                </a:lnTo>
                <a:lnTo>
                  <a:pt x="226430" y="195331"/>
                </a:lnTo>
                <a:lnTo>
                  <a:pt x="230464" y="189754"/>
                </a:lnTo>
                <a:lnTo>
                  <a:pt x="234423" y="184766"/>
                </a:lnTo>
                <a:lnTo>
                  <a:pt x="238333" y="180170"/>
                </a:lnTo>
                <a:lnTo>
                  <a:pt x="240939" y="174566"/>
                </a:lnTo>
                <a:lnTo>
                  <a:pt x="242677" y="168291"/>
                </a:lnTo>
                <a:lnTo>
                  <a:pt x="243836" y="161567"/>
                </a:lnTo>
                <a:lnTo>
                  <a:pt x="244608" y="154544"/>
                </a:lnTo>
                <a:lnTo>
                  <a:pt x="245123" y="147323"/>
                </a:lnTo>
                <a:lnTo>
                  <a:pt x="245466" y="139968"/>
                </a:lnTo>
                <a:lnTo>
                  <a:pt x="245848" y="125024"/>
                </a:lnTo>
                <a:lnTo>
                  <a:pt x="245949" y="117482"/>
                </a:lnTo>
                <a:lnTo>
                  <a:pt x="244747" y="111185"/>
                </a:lnTo>
                <a:lnTo>
                  <a:pt x="242675" y="105716"/>
                </a:lnTo>
                <a:lnTo>
                  <a:pt x="236987" y="94984"/>
                </a:lnTo>
                <a:lnTo>
                  <a:pt x="230225" y="81747"/>
                </a:lnTo>
                <a:lnTo>
                  <a:pt x="225375" y="74661"/>
                </a:lnTo>
                <a:lnTo>
                  <a:pt x="219600" y="67397"/>
                </a:lnTo>
                <a:lnTo>
                  <a:pt x="213211" y="60015"/>
                </a:lnTo>
                <a:lnTo>
                  <a:pt x="206412" y="53823"/>
                </a:lnTo>
                <a:lnTo>
                  <a:pt x="199339" y="48425"/>
                </a:lnTo>
                <a:lnTo>
                  <a:pt x="192083" y="43557"/>
                </a:lnTo>
                <a:lnTo>
                  <a:pt x="184706" y="39041"/>
                </a:lnTo>
                <a:lnTo>
                  <a:pt x="177248" y="34761"/>
                </a:lnTo>
                <a:lnTo>
                  <a:pt x="169737" y="30637"/>
                </a:lnTo>
                <a:lnTo>
                  <a:pt x="160919" y="27888"/>
                </a:lnTo>
                <a:lnTo>
                  <a:pt x="151230" y="26055"/>
                </a:lnTo>
                <a:lnTo>
                  <a:pt x="120422" y="223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458"/>
          <p:cNvSpPr/>
          <p:nvPr/>
        </p:nvSpPr>
        <p:spPr>
          <a:xfrm>
            <a:off x="1943100" y="2880500"/>
            <a:ext cx="1600957" cy="34107"/>
          </a:xfrm>
          <a:custGeom>
            <a:avLst/>
            <a:gdLst/>
            <a:ahLst/>
            <a:cxnLst/>
            <a:rect l="0" t="0" r="0" b="0"/>
            <a:pathLst>
              <a:path w="1600957" h="34107">
                <a:moveTo>
                  <a:pt x="0" y="22719"/>
                </a:moveTo>
                <a:lnTo>
                  <a:pt x="12135" y="22719"/>
                </a:lnTo>
                <a:lnTo>
                  <a:pt x="15710" y="21449"/>
                </a:lnTo>
                <a:lnTo>
                  <a:pt x="18093" y="19333"/>
                </a:lnTo>
                <a:lnTo>
                  <a:pt x="19682" y="16652"/>
                </a:lnTo>
                <a:lnTo>
                  <a:pt x="22011" y="14864"/>
                </a:lnTo>
                <a:lnTo>
                  <a:pt x="24834" y="13673"/>
                </a:lnTo>
                <a:lnTo>
                  <a:pt x="27986" y="12878"/>
                </a:lnTo>
                <a:lnTo>
                  <a:pt x="99939" y="11331"/>
                </a:lnTo>
                <a:lnTo>
                  <a:pt x="112346" y="12587"/>
                </a:lnTo>
                <a:lnTo>
                  <a:pt x="161134" y="19153"/>
                </a:lnTo>
                <a:lnTo>
                  <a:pt x="173463" y="20342"/>
                </a:lnTo>
                <a:lnTo>
                  <a:pt x="206336" y="22015"/>
                </a:lnTo>
                <a:lnTo>
                  <a:pt x="280847" y="22511"/>
                </a:lnTo>
                <a:lnTo>
                  <a:pt x="428150" y="22678"/>
                </a:lnTo>
                <a:lnTo>
                  <a:pt x="453073" y="21422"/>
                </a:lnTo>
                <a:lnTo>
                  <a:pt x="473499" y="19315"/>
                </a:lnTo>
                <a:lnTo>
                  <a:pt x="490926" y="16639"/>
                </a:lnTo>
                <a:lnTo>
                  <a:pt x="506354" y="14856"/>
                </a:lnTo>
                <a:lnTo>
                  <a:pt x="520449" y="13667"/>
                </a:lnTo>
                <a:lnTo>
                  <a:pt x="555103" y="11994"/>
                </a:lnTo>
                <a:lnTo>
                  <a:pt x="595636" y="11429"/>
                </a:lnTo>
                <a:lnTo>
                  <a:pt x="610451" y="10112"/>
                </a:lnTo>
                <a:lnTo>
                  <a:pt x="627947" y="7965"/>
                </a:lnTo>
                <a:lnTo>
                  <a:pt x="647231" y="5263"/>
                </a:lnTo>
                <a:lnTo>
                  <a:pt x="663897" y="3462"/>
                </a:lnTo>
                <a:lnTo>
                  <a:pt x="678818" y="2261"/>
                </a:lnTo>
                <a:lnTo>
                  <a:pt x="748501" y="571"/>
                </a:lnTo>
                <a:lnTo>
                  <a:pt x="890378" y="0"/>
                </a:lnTo>
                <a:lnTo>
                  <a:pt x="928865" y="1223"/>
                </a:lnTo>
                <a:lnTo>
                  <a:pt x="1090295" y="9713"/>
                </a:lnTo>
                <a:lnTo>
                  <a:pt x="1137543" y="10822"/>
                </a:lnTo>
                <a:lnTo>
                  <a:pt x="1153332" y="12248"/>
                </a:lnTo>
                <a:lnTo>
                  <a:pt x="1170208" y="14469"/>
                </a:lnTo>
                <a:lnTo>
                  <a:pt x="1187808" y="17219"/>
                </a:lnTo>
                <a:lnTo>
                  <a:pt x="1203352" y="19052"/>
                </a:lnTo>
                <a:lnTo>
                  <a:pt x="1217525" y="20275"/>
                </a:lnTo>
                <a:lnTo>
                  <a:pt x="1255674" y="21995"/>
                </a:lnTo>
                <a:lnTo>
                  <a:pt x="1326970" y="22576"/>
                </a:lnTo>
                <a:lnTo>
                  <a:pt x="1349466" y="23894"/>
                </a:lnTo>
                <a:lnTo>
                  <a:pt x="1372084" y="26043"/>
                </a:lnTo>
                <a:lnTo>
                  <a:pt x="1394783" y="28745"/>
                </a:lnTo>
                <a:lnTo>
                  <a:pt x="1417535" y="30546"/>
                </a:lnTo>
                <a:lnTo>
                  <a:pt x="1440323" y="31748"/>
                </a:lnTo>
                <a:lnTo>
                  <a:pt x="1498642" y="33438"/>
                </a:lnTo>
                <a:lnTo>
                  <a:pt x="1576451" y="34087"/>
                </a:lnTo>
                <a:lnTo>
                  <a:pt x="1600956" y="341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459"/>
          <p:cNvSpPr/>
          <p:nvPr/>
        </p:nvSpPr>
        <p:spPr>
          <a:xfrm>
            <a:off x="4056979" y="2925879"/>
            <a:ext cx="492162" cy="11631"/>
          </a:xfrm>
          <a:custGeom>
            <a:avLst/>
            <a:gdLst/>
            <a:ahLst/>
            <a:cxnLst/>
            <a:rect l="0" t="0" r="0" b="0"/>
            <a:pathLst>
              <a:path w="492162" h="11631">
                <a:moveTo>
                  <a:pt x="0" y="0"/>
                </a:moveTo>
                <a:lnTo>
                  <a:pt x="454142" y="200"/>
                </a:lnTo>
                <a:lnTo>
                  <a:pt x="464275" y="1471"/>
                </a:lnTo>
                <a:lnTo>
                  <a:pt x="472300" y="3587"/>
                </a:lnTo>
                <a:lnTo>
                  <a:pt x="492161" y="116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460"/>
          <p:cNvSpPr/>
          <p:nvPr/>
        </p:nvSpPr>
        <p:spPr>
          <a:xfrm>
            <a:off x="3257550" y="4354829"/>
            <a:ext cx="160021" cy="2377441"/>
          </a:xfrm>
          <a:custGeom>
            <a:avLst/>
            <a:gdLst/>
            <a:ahLst/>
            <a:cxnLst/>
            <a:rect l="0" t="0" r="0" b="0"/>
            <a:pathLst>
              <a:path w="160021" h="2377441">
                <a:moveTo>
                  <a:pt x="160020" y="0"/>
                </a:moveTo>
                <a:lnTo>
                  <a:pt x="158750" y="52187"/>
                </a:lnTo>
                <a:lnTo>
                  <a:pt x="153952" y="72301"/>
                </a:lnTo>
                <a:lnTo>
                  <a:pt x="148379" y="121621"/>
                </a:lnTo>
                <a:lnTo>
                  <a:pt x="145909" y="131881"/>
                </a:lnTo>
                <a:lnTo>
                  <a:pt x="138508" y="156404"/>
                </a:lnTo>
                <a:lnTo>
                  <a:pt x="126752" y="196936"/>
                </a:lnTo>
                <a:lnTo>
                  <a:pt x="122601" y="215111"/>
                </a:lnTo>
                <a:lnTo>
                  <a:pt x="115489" y="258894"/>
                </a:lnTo>
                <a:lnTo>
                  <a:pt x="112553" y="271656"/>
                </a:lnTo>
                <a:lnTo>
                  <a:pt x="109325" y="283974"/>
                </a:lnTo>
                <a:lnTo>
                  <a:pt x="104782" y="319514"/>
                </a:lnTo>
                <a:lnTo>
                  <a:pt x="101977" y="369467"/>
                </a:lnTo>
                <a:lnTo>
                  <a:pt x="99735" y="387281"/>
                </a:lnTo>
                <a:lnTo>
                  <a:pt x="95127" y="423585"/>
                </a:lnTo>
                <a:lnTo>
                  <a:pt x="91262" y="465444"/>
                </a:lnTo>
                <a:lnTo>
                  <a:pt x="88781" y="477936"/>
                </a:lnTo>
                <a:lnTo>
                  <a:pt x="83908" y="503246"/>
                </a:lnTo>
                <a:lnTo>
                  <a:pt x="80523" y="569787"/>
                </a:lnTo>
                <a:lnTo>
                  <a:pt x="76851" y="610533"/>
                </a:lnTo>
                <a:lnTo>
                  <a:pt x="72256" y="656158"/>
                </a:lnTo>
                <a:lnTo>
                  <a:pt x="68399" y="704534"/>
                </a:lnTo>
                <a:lnTo>
                  <a:pt x="65919" y="719880"/>
                </a:lnTo>
                <a:lnTo>
                  <a:pt x="61047" y="750477"/>
                </a:lnTo>
                <a:lnTo>
                  <a:pt x="57919" y="811512"/>
                </a:lnTo>
                <a:lnTo>
                  <a:pt x="53991" y="857245"/>
                </a:lnTo>
                <a:lnTo>
                  <a:pt x="49396" y="887728"/>
                </a:lnTo>
                <a:lnTo>
                  <a:pt x="45539" y="933450"/>
                </a:lnTo>
                <a:lnTo>
                  <a:pt x="43059" y="948690"/>
                </a:lnTo>
                <a:lnTo>
                  <a:pt x="38187" y="979170"/>
                </a:lnTo>
                <a:lnTo>
                  <a:pt x="35445" y="1031241"/>
                </a:lnTo>
                <a:lnTo>
                  <a:pt x="34803" y="1085709"/>
                </a:lnTo>
                <a:lnTo>
                  <a:pt x="31131" y="1144631"/>
                </a:lnTo>
                <a:lnTo>
                  <a:pt x="26536" y="1200875"/>
                </a:lnTo>
                <a:lnTo>
                  <a:pt x="23949" y="1266970"/>
                </a:lnTo>
                <a:lnTo>
                  <a:pt x="23182" y="1324371"/>
                </a:lnTo>
                <a:lnTo>
                  <a:pt x="22860" y="1626819"/>
                </a:lnTo>
                <a:lnTo>
                  <a:pt x="12489" y="1869613"/>
                </a:lnTo>
                <a:lnTo>
                  <a:pt x="11569" y="1934882"/>
                </a:lnTo>
                <a:lnTo>
                  <a:pt x="11430" y="2291533"/>
                </a:lnTo>
                <a:lnTo>
                  <a:pt x="8043" y="2307933"/>
                </a:lnTo>
                <a:lnTo>
                  <a:pt x="3574" y="2322418"/>
                </a:lnTo>
                <a:lnTo>
                  <a:pt x="1059" y="2338983"/>
                </a:lnTo>
                <a:lnTo>
                  <a:pt x="0" y="23774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461"/>
          <p:cNvSpPr/>
          <p:nvPr/>
        </p:nvSpPr>
        <p:spPr>
          <a:xfrm>
            <a:off x="2480310" y="4617732"/>
            <a:ext cx="1737361" cy="102858"/>
          </a:xfrm>
          <a:custGeom>
            <a:avLst/>
            <a:gdLst/>
            <a:ahLst/>
            <a:cxnLst/>
            <a:rect l="0" t="0" r="0" b="0"/>
            <a:pathLst>
              <a:path w="1737361" h="102858">
                <a:moveTo>
                  <a:pt x="0" y="45707"/>
                </a:moveTo>
                <a:lnTo>
                  <a:pt x="12135" y="39640"/>
                </a:lnTo>
                <a:lnTo>
                  <a:pt x="16980" y="36582"/>
                </a:lnTo>
                <a:lnTo>
                  <a:pt x="21480" y="33274"/>
                </a:lnTo>
                <a:lnTo>
                  <a:pt x="31759" y="24907"/>
                </a:lnTo>
                <a:lnTo>
                  <a:pt x="36552" y="23762"/>
                </a:lnTo>
                <a:lnTo>
                  <a:pt x="39608" y="23457"/>
                </a:lnTo>
                <a:lnTo>
                  <a:pt x="42915" y="21984"/>
                </a:lnTo>
                <a:lnTo>
                  <a:pt x="46390" y="19732"/>
                </a:lnTo>
                <a:lnTo>
                  <a:pt x="49977" y="16961"/>
                </a:lnTo>
                <a:lnTo>
                  <a:pt x="57348" y="13881"/>
                </a:lnTo>
                <a:lnTo>
                  <a:pt x="68639" y="12147"/>
                </a:lnTo>
                <a:lnTo>
                  <a:pt x="80036" y="10472"/>
                </a:lnTo>
                <a:lnTo>
                  <a:pt x="102035" y="5494"/>
                </a:lnTo>
                <a:lnTo>
                  <a:pt x="118585" y="2435"/>
                </a:lnTo>
                <a:lnTo>
                  <a:pt x="157762" y="471"/>
                </a:lnTo>
                <a:lnTo>
                  <a:pt x="384617" y="0"/>
                </a:lnTo>
                <a:lnTo>
                  <a:pt x="410081" y="1266"/>
                </a:lnTo>
                <a:lnTo>
                  <a:pt x="435947" y="3380"/>
                </a:lnTo>
                <a:lnTo>
                  <a:pt x="482044" y="7845"/>
                </a:lnTo>
                <a:lnTo>
                  <a:pt x="535720" y="10712"/>
                </a:lnTo>
                <a:lnTo>
                  <a:pt x="587992" y="11209"/>
                </a:lnTo>
                <a:lnTo>
                  <a:pt x="612974" y="11278"/>
                </a:lnTo>
                <a:lnTo>
                  <a:pt x="642329" y="12595"/>
                </a:lnTo>
                <a:lnTo>
                  <a:pt x="756988" y="20446"/>
                </a:lnTo>
                <a:lnTo>
                  <a:pt x="808916" y="22136"/>
                </a:lnTo>
                <a:lnTo>
                  <a:pt x="953587" y="22785"/>
                </a:lnTo>
                <a:lnTo>
                  <a:pt x="1120222" y="22844"/>
                </a:lnTo>
                <a:lnTo>
                  <a:pt x="1136705" y="24115"/>
                </a:lnTo>
                <a:lnTo>
                  <a:pt x="1152773" y="26232"/>
                </a:lnTo>
                <a:lnTo>
                  <a:pt x="1168565" y="28914"/>
                </a:lnTo>
                <a:lnTo>
                  <a:pt x="1199659" y="31894"/>
                </a:lnTo>
                <a:lnTo>
                  <a:pt x="1245724" y="33571"/>
                </a:lnTo>
                <a:lnTo>
                  <a:pt x="1286445" y="35233"/>
                </a:lnTo>
                <a:lnTo>
                  <a:pt x="1384892" y="42040"/>
                </a:lnTo>
                <a:lnTo>
                  <a:pt x="1431271" y="44078"/>
                </a:lnTo>
                <a:lnTo>
                  <a:pt x="1449480" y="45891"/>
                </a:lnTo>
                <a:lnTo>
                  <a:pt x="1465430" y="48370"/>
                </a:lnTo>
                <a:lnTo>
                  <a:pt x="1479873" y="51292"/>
                </a:lnTo>
                <a:lnTo>
                  <a:pt x="1493312" y="54511"/>
                </a:lnTo>
                <a:lnTo>
                  <a:pt x="1506081" y="57926"/>
                </a:lnTo>
                <a:lnTo>
                  <a:pt x="1518404" y="61473"/>
                </a:lnTo>
                <a:lnTo>
                  <a:pt x="1530429" y="63838"/>
                </a:lnTo>
                <a:lnTo>
                  <a:pt x="1553951" y="66465"/>
                </a:lnTo>
                <a:lnTo>
                  <a:pt x="1565557" y="68436"/>
                </a:lnTo>
                <a:lnTo>
                  <a:pt x="1577104" y="71020"/>
                </a:lnTo>
                <a:lnTo>
                  <a:pt x="1588613" y="74013"/>
                </a:lnTo>
                <a:lnTo>
                  <a:pt x="1598825" y="76007"/>
                </a:lnTo>
                <a:lnTo>
                  <a:pt x="1616946" y="78224"/>
                </a:lnTo>
                <a:lnTo>
                  <a:pt x="1627874" y="80085"/>
                </a:lnTo>
                <a:lnTo>
                  <a:pt x="1640239" y="82596"/>
                </a:lnTo>
                <a:lnTo>
                  <a:pt x="1653562" y="85540"/>
                </a:lnTo>
                <a:lnTo>
                  <a:pt x="1664985" y="87502"/>
                </a:lnTo>
                <a:lnTo>
                  <a:pt x="1684450" y="89683"/>
                </a:lnTo>
                <a:lnTo>
                  <a:pt x="1691926" y="91534"/>
                </a:lnTo>
                <a:lnTo>
                  <a:pt x="1698181" y="94039"/>
                </a:lnTo>
                <a:lnTo>
                  <a:pt x="1703620" y="96979"/>
                </a:lnTo>
                <a:lnTo>
                  <a:pt x="1709787" y="98938"/>
                </a:lnTo>
                <a:lnTo>
                  <a:pt x="1716438" y="100244"/>
                </a:lnTo>
                <a:lnTo>
                  <a:pt x="1737360" y="10285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462"/>
          <p:cNvSpPr/>
          <p:nvPr/>
        </p:nvSpPr>
        <p:spPr>
          <a:xfrm>
            <a:off x="2960370" y="4286250"/>
            <a:ext cx="182881" cy="194310"/>
          </a:xfrm>
          <a:custGeom>
            <a:avLst/>
            <a:gdLst/>
            <a:ahLst/>
            <a:cxnLst/>
            <a:rect l="0" t="0" r="0" b="0"/>
            <a:pathLst>
              <a:path w="182881" h="194310">
                <a:moveTo>
                  <a:pt x="0" y="0"/>
                </a:moveTo>
                <a:lnTo>
                  <a:pt x="0" y="9840"/>
                </a:lnTo>
                <a:lnTo>
                  <a:pt x="1270" y="10371"/>
                </a:lnTo>
                <a:lnTo>
                  <a:pt x="6068" y="10959"/>
                </a:lnTo>
                <a:lnTo>
                  <a:pt x="9125" y="12386"/>
                </a:lnTo>
                <a:lnTo>
                  <a:pt x="12433" y="14607"/>
                </a:lnTo>
                <a:lnTo>
                  <a:pt x="15909" y="17358"/>
                </a:lnTo>
                <a:lnTo>
                  <a:pt x="19495" y="19192"/>
                </a:lnTo>
                <a:lnTo>
                  <a:pt x="23157" y="20414"/>
                </a:lnTo>
                <a:lnTo>
                  <a:pt x="26868" y="21229"/>
                </a:lnTo>
                <a:lnTo>
                  <a:pt x="30612" y="23043"/>
                </a:lnTo>
                <a:lnTo>
                  <a:pt x="34378" y="25522"/>
                </a:lnTo>
                <a:lnTo>
                  <a:pt x="38158" y="28444"/>
                </a:lnTo>
                <a:lnTo>
                  <a:pt x="41949" y="31662"/>
                </a:lnTo>
                <a:lnTo>
                  <a:pt x="45746" y="35078"/>
                </a:lnTo>
                <a:lnTo>
                  <a:pt x="53351" y="42260"/>
                </a:lnTo>
                <a:lnTo>
                  <a:pt x="72391" y="61006"/>
                </a:lnTo>
                <a:lnTo>
                  <a:pt x="80011" y="67340"/>
                </a:lnTo>
                <a:lnTo>
                  <a:pt x="111196" y="91919"/>
                </a:lnTo>
                <a:lnTo>
                  <a:pt x="118580" y="98109"/>
                </a:lnTo>
                <a:lnTo>
                  <a:pt x="124773" y="103506"/>
                </a:lnTo>
                <a:lnTo>
                  <a:pt x="135041" y="112889"/>
                </a:lnTo>
                <a:lnTo>
                  <a:pt x="147962" y="125312"/>
                </a:lnTo>
                <a:lnTo>
                  <a:pt x="151981" y="129261"/>
                </a:lnTo>
                <a:lnTo>
                  <a:pt x="154661" y="133164"/>
                </a:lnTo>
                <a:lnTo>
                  <a:pt x="156447" y="137036"/>
                </a:lnTo>
                <a:lnTo>
                  <a:pt x="157638" y="140887"/>
                </a:lnTo>
                <a:lnTo>
                  <a:pt x="160972" y="144724"/>
                </a:lnTo>
                <a:lnTo>
                  <a:pt x="165735" y="148553"/>
                </a:lnTo>
                <a:lnTo>
                  <a:pt x="171449" y="152375"/>
                </a:lnTo>
                <a:lnTo>
                  <a:pt x="175259" y="156193"/>
                </a:lnTo>
                <a:lnTo>
                  <a:pt x="177799" y="160009"/>
                </a:lnTo>
                <a:lnTo>
                  <a:pt x="179493" y="163822"/>
                </a:lnTo>
                <a:lnTo>
                  <a:pt x="180622" y="167635"/>
                </a:lnTo>
                <a:lnTo>
                  <a:pt x="181374" y="171446"/>
                </a:lnTo>
                <a:lnTo>
                  <a:pt x="182582" y="180621"/>
                </a:lnTo>
                <a:lnTo>
                  <a:pt x="182747" y="185263"/>
                </a:lnTo>
                <a:lnTo>
                  <a:pt x="182880" y="194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463"/>
          <p:cNvSpPr/>
          <p:nvPr/>
        </p:nvSpPr>
        <p:spPr>
          <a:xfrm>
            <a:off x="3006089" y="4229100"/>
            <a:ext cx="148592" cy="251460"/>
          </a:xfrm>
          <a:custGeom>
            <a:avLst/>
            <a:gdLst/>
            <a:ahLst/>
            <a:cxnLst/>
            <a:rect l="0" t="0" r="0" b="0"/>
            <a:pathLst>
              <a:path w="148592" h="251460">
                <a:moveTo>
                  <a:pt x="148591" y="0"/>
                </a:moveTo>
                <a:lnTo>
                  <a:pt x="148591" y="12135"/>
                </a:lnTo>
                <a:lnTo>
                  <a:pt x="147321" y="16980"/>
                </a:lnTo>
                <a:lnTo>
                  <a:pt x="145204" y="21480"/>
                </a:lnTo>
                <a:lnTo>
                  <a:pt x="142523" y="25750"/>
                </a:lnTo>
                <a:lnTo>
                  <a:pt x="139465" y="29866"/>
                </a:lnTo>
                <a:lnTo>
                  <a:pt x="136157" y="33881"/>
                </a:lnTo>
                <a:lnTo>
                  <a:pt x="132682" y="37827"/>
                </a:lnTo>
                <a:lnTo>
                  <a:pt x="129095" y="42998"/>
                </a:lnTo>
                <a:lnTo>
                  <a:pt x="125433" y="48985"/>
                </a:lnTo>
                <a:lnTo>
                  <a:pt x="121722" y="55517"/>
                </a:lnTo>
                <a:lnTo>
                  <a:pt x="117979" y="61141"/>
                </a:lnTo>
                <a:lnTo>
                  <a:pt x="114213" y="66160"/>
                </a:lnTo>
                <a:lnTo>
                  <a:pt x="110432" y="70777"/>
                </a:lnTo>
                <a:lnTo>
                  <a:pt x="107911" y="76394"/>
                </a:lnTo>
                <a:lnTo>
                  <a:pt x="106231" y="82679"/>
                </a:lnTo>
                <a:lnTo>
                  <a:pt x="105111" y="89409"/>
                </a:lnTo>
                <a:lnTo>
                  <a:pt x="101824" y="96436"/>
                </a:lnTo>
                <a:lnTo>
                  <a:pt x="97093" y="103661"/>
                </a:lnTo>
                <a:lnTo>
                  <a:pt x="65181" y="145641"/>
                </a:lnTo>
                <a:lnTo>
                  <a:pt x="57424" y="156784"/>
                </a:lnTo>
                <a:lnTo>
                  <a:pt x="50983" y="166752"/>
                </a:lnTo>
                <a:lnTo>
                  <a:pt x="45419" y="175938"/>
                </a:lnTo>
                <a:lnTo>
                  <a:pt x="39169" y="184602"/>
                </a:lnTo>
                <a:lnTo>
                  <a:pt x="32463" y="192918"/>
                </a:lnTo>
                <a:lnTo>
                  <a:pt x="25452" y="201002"/>
                </a:lnTo>
                <a:lnTo>
                  <a:pt x="14276" y="213371"/>
                </a:lnTo>
                <a:lnTo>
                  <a:pt x="9517" y="218447"/>
                </a:lnTo>
                <a:lnTo>
                  <a:pt x="6345" y="223101"/>
                </a:lnTo>
                <a:lnTo>
                  <a:pt x="4230" y="227474"/>
                </a:lnTo>
                <a:lnTo>
                  <a:pt x="2820" y="231659"/>
                </a:lnTo>
                <a:lnTo>
                  <a:pt x="1880" y="235719"/>
                </a:lnTo>
                <a:lnTo>
                  <a:pt x="1254" y="239696"/>
                </a:lnTo>
                <a:lnTo>
                  <a:pt x="0" y="25145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464"/>
          <p:cNvSpPr/>
          <p:nvPr/>
        </p:nvSpPr>
        <p:spPr>
          <a:xfrm>
            <a:off x="3589020" y="4305368"/>
            <a:ext cx="239879" cy="335212"/>
          </a:xfrm>
          <a:custGeom>
            <a:avLst/>
            <a:gdLst/>
            <a:ahLst/>
            <a:cxnLst/>
            <a:rect l="0" t="0" r="0" b="0"/>
            <a:pathLst>
              <a:path w="239879" h="335212">
                <a:moveTo>
                  <a:pt x="91439" y="3741"/>
                </a:moveTo>
                <a:lnTo>
                  <a:pt x="85372" y="3741"/>
                </a:lnTo>
                <a:lnTo>
                  <a:pt x="83584" y="5011"/>
                </a:lnTo>
                <a:lnTo>
                  <a:pt x="82393" y="7128"/>
                </a:lnTo>
                <a:lnTo>
                  <a:pt x="81069" y="12867"/>
                </a:lnTo>
                <a:lnTo>
                  <a:pt x="80323" y="23237"/>
                </a:lnTo>
                <a:lnTo>
                  <a:pt x="80149" y="30609"/>
                </a:lnTo>
                <a:lnTo>
                  <a:pt x="80022" y="92653"/>
                </a:lnTo>
                <a:lnTo>
                  <a:pt x="81288" y="98576"/>
                </a:lnTo>
                <a:lnTo>
                  <a:pt x="87867" y="112979"/>
                </a:lnTo>
                <a:lnTo>
                  <a:pt x="89852" y="121295"/>
                </a:lnTo>
                <a:lnTo>
                  <a:pt x="91651" y="124020"/>
                </a:lnTo>
                <a:lnTo>
                  <a:pt x="94121" y="125837"/>
                </a:lnTo>
                <a:lnTo>
                  <a:pt x="101141" y="128754"/>
                </a:lnTo>
                <a:lnTo>
                  <a:pt x="104258" y="128993"/>
                </a:lnTo>
                <a:lnTo>
                  <a:pt x="108875" y="129153"/>
                </a:lnTo>
                <a:lnTo>
                  <a:pt x="127636" y="129443"/>
                </a:lnTo>
                <a:lnTo>
                  <a:pt x="130811" y="129453"/>
                </a:lnTo>
                <a:lnTo>
                  <a:pt x="134197" y="128189"/>
                </a:lnTo>
                <a:lnTo>
                  <a:pt x="141346" y="123398"/>
                </a:lnTo>
                <a:lnTo>
                  <a:pt x="148757" y="117036"/>
                </a:lnTo>
                <a:lnTo>
                  <a:pt x="156284" y="109974"/>
                </a:lnTo>
                <a:lnTo>
                  <a:pt x="163863" y="102603"/>
                </a:lnTo>
                <a:lnTo>
                  <a:pt x="166392" y="98859"/>
                </a:lnTo>
                <a:lnTo>
                  <a:pt x="169202" y="91313"/>
                </a:lnTo>
                <a:lnTo>
                  <a:pt x="173837" y="83725"/>
                </a:lnTo>
                <a:lnTo>
                  <a:pt x="176851" y="79924"/>
                </a:lnTo>
                <a:lnTo>
                  <a:pt x="178861" y="76120"/>
                </a:lnTo>
                <a:lnTo>
                  <a:pt x="181093" y="68506"/>
                </a:lnTo>
                <a:lnTo>
                  <a:pt x="185472" y="60889"/>
                </a:lnTo>
                <a:lnTo>
                  <a:pt x="191652" y="52000"/>
                </a:lnTo>
                <a:lnTo>
                  <a:pt x="195078" y="46074"/>
                </a:lnTo>
                <a:lnTo>
                  <a:pt x="202271" y="32716"/>
                </a:lnTo>
                <a:lnTo>
                  <a:pt x="209702" y="18313"/>
                </a:lnTo>
                <a:lnTo>
                  <a:pt x="210921" y="12185"/>
                </a:lnTo>
                <a:lnTo>
                  <a:pt x="210463" y="6831"/>
                </a:lnTo>
                <a:lnTo>
                  <a:pt x="208889" y="1991"/>
                </a:lnTo>
                <a:lnTo>
                  <a:pt x="207839" y="35"/>
                </a:lnTo>
                <a:lnTo>
                  <a:pt x="207139" y="0"/>
                </a:lnTo>
                <a:lnTo>
                  <a:pt x="206673" y="1247"/>
                </a:lnTo>
                <a:lnTo>
                  <a:pt x="207631" y="2079"/>
                </a:lnTo>
                <a:lnTo>
                  <a:pt x="212084" y="3003"/>
                </a:lnTo>
                <a:lnTo>
                  <a:pt x="213779" y="4519"/>
                </a:lnTo>
                <a:lnTo>
                  <a:pt x="214909" y="6800"/>
                </a:lnTo>
                <a:lnTo>
                  <a:pt x="216165" y="12721"/>
                </a:lnTo>
                <a:lnTo>
                  <a:pt x="216872" y="23194"/>
                </a:lnTo>
                <a:lnTo>
                  <a:pt x="217130" y="35827"/>
                </a:lnTo>
                <a:lnTo>
                  <a:pt x="217158" y="43446"/>
                </a:lnTo>
                <a:lnTo>
                  <a:pt x="218432" y="49261"/>
                </a:lnTo>
                <a:lnTo>
                  <a:pt x="220551" y="56948"/>
                </a:lnTo>
                <a:lnTo>
                  <a:pt x="223234" y="65882"/>
                </a:lnTo>
                <a:lnTo>
                  <a:pt x="225022" y="73109"/>
                </a:lnTo>
                <a:lnTo>
                  <a:pt x="226215" y="79196"/>
                </a:lnTo>
                <a:lnTo>
                  <a:pt x="227010" y="84525"/>
                </a:lnTo>
                <a:lnTo>
                  <a:pt x="231280" y="93832"/>
                </a:lnTo>
                <a:lnTo>
                  <a:pt x="234196" y="98091"/>
                </a:lnTo>
                <a:lnTo>
                  <a:pt x="236141" y="103472"/>
                </a:lnTo>
                <a:lnTo>
                  <a:pt x="237437" y="109598"/>
                </a:lnTo>
                <a:lnTo>
                  <a:pt x="238301" y="116222"/>
                </a:lnTo>
                <a:lnTo>
                  <a:pt x="238877" y="121909"/>
                </a:lnTo>
                <a:lnTo>
                  <a:pt x="239518" y="131614"/>
                </a:lnTo>
                <a:lnTo>
                  <a:pt x="239802" y="146933"/>
                </a:lnTo>
                <a:lnTo>
                  <a:pt x="239878" y="156353"/>
                </a:lnTo>
                <a:lnTo>
                  <a:pt x="238658" y="166442"/>
                </a:lnTo>
                <a:lnTo>
                  <a:pt x="236575" y="176979"/>
                </a:lnTo>
                <a:lnTo>
                  <a:pt x="224107" y="227332"/>
                </a:lnTo>
                <a:lnTo>
                  <a:pt x="219255" y="237892"/>
                </a:lnTo>
                <a:lnTo>
                  <a:pt x="213480" y="246202"/>
                </a:lnTo>
                <a:lnTo>
                  <a:pt x="207089" y="253012"/>
                </a:lnTo>
                <a:lnTo>
                  <a:pt x="159840" y="301027"/>
                </a:lnTo>
                <a:lnTo>
                  <a:pt x="153550" y="306072"/>
                </a:lnTo>
                <a:lnTo>
                  <a:pt x="146817" y="310705"/>
                </a:lnTo>
                <a:lnTo>
                  <a:pt x="139788" y="315064"/>
                </a:lnTo>
                <a:lnTo>
                  <a:pt x="133831" y="317970"/>
                </a:lnTo>
                <a:lnTo>
                  <a:pt x="128591" y="319907"/>
                </a:lnTo>
                <a:lnTo>
                  <a:pt x="123827" y="321198"/>
                </a:lnTo>
                <a:lnTo>
                  <a:pt x="118111" y="323329"/>
                </a:lnTo>
                <a:lnTo>
                  <a:pt x="111761" y="326020"/>
                </a:lnTo>
                <a:lnTo>
                  <a:pt x="104987" y="329084"/>
                </a:lnTo>
                <a:lnTo>
                  <a:pt x="97931" y="331126"/>
                </a:lnTo>
                <a:lnTo>
                  <a:pt x="90687" y="332488"/>
                </a:lnTo>
                <a:lnTo>
                  <a:pt x="83318" y="333396"/>
                </a:lnTo>
                <a:lnTo>
                  <a:pt x="75865" y="334001"/>
                </a:lnTo>
                <a:lnTo>
                  <a:pt x="68357" y="334404"/>
                </a:lnTo>
                <a:lnTo>
                  <a:pt x="49040" y="334972"/>
                </a:lnTo>
                <a:lnTo>
                  <a:pt x="25837" y="335180"/>
                </a:lnTo>
                <a:lnTo>
                  <a:pt x="0" y="3352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465"/>
          <p:cNvSpPr/>
          <p:nvPr/>
        </p:nvSpPr>
        <p:spPr>
          <a:xfrm>
            <a:off x="3680617" y="2388869"/>
            <a:ext cx="297024" cy="388621"/>
          </a:xfrm>
          <a:custGeom>
            <a:avLst/>
            <a:gdLst/>
            <a:ahLst/>
            <a:cxnLst/>
            <a:rect l="0" t="0" r="0" b="0"/>
            <a:pathLst>
              <a:path w="297024" h="388621">
                <a:moveTo>
                  <a:pt x="182723" y="0"/>
                </a:moveTo>
                <a:lnTo>
                  <a:pt x="170587" y="12136"/>
                </a:lnTo>
                <a:lnTo>
                  <a:pt x="165742" y="15711"/>
                </a:lnTo>
                <a:lnTo>
                  <a:pt x="156972" y="19683"/>
                </a:lnTo>
                <a:lnTo>
                  <a:pt x="150316" y="24552"/>
                </a:lnTo>
                <a:lnTo>
                  <a:pt x="142068" y="31608"/>
                </a:lnTo>
                <a:lnTo>
                  <a:pt x="125284" y="47068"/>
                </a:lnTo>
                <a:lnTo>
                  <a:pt x="113591" y="58173"/>
                </a:lnTo>
                <a:lnTo>
                  <a:pt x="104885" y="64182"/>
                </a:lnTo>
                <a:lnTo>
                  <a:pt x="94001" y="70728"/>
                </a:lnTo>
                <a:lnTo>
                  <a:pt x="81664" y="77632"/>
                </a:lnTo>
                <a:lnTo>
                  <a:pt x="72170" y="83505"/>
                </a:lnTo>
                <a:lnTo>
                  <a:pt x="64571" y="88690"/>
                </a:lnTo>
                <a:lnTo>
                  <a:pt x="58235" y="93417"/>
                </a:lnTo>
                <a:lnTo>
                  <a:pt x="52741" y="96568"/>
                </a:lnTo>
                <a:lnTo>
                  <a:pt x="47808" y="98669"/>
                </a:lnTo>
                <a:lnTo>
                  <a:pt x="43249" y="100069"/>
                </a:lnTo>
                <a:lnTo>
                  <a:pt x="34798" y="105012"/>
                </a:lnTo>
                <a:lnTo>
                  <a:pt x="26809" y="111442"/>
                </a:lnTo>
                <a:lnTo>
                  <a:pt x="19024" y="118533"/>
                </a:lnTo>
                <a:lnTo>
                  <a:pt x="13569" y="123598"/>
                </a:lnTo>
                <a:lnTo>
                  <a:pt x="11534" y="124309"/>
                </a:lnTo>
                <a:lnTo>
                  <a:pt x="5885" y="125099"/>
                </a:lnTo>
                <a:lnTo>
                  <a:pt x="3871" y="126579"/>
                </a:lnTo>
                <a:lnTo>
                  <a:pt x="2528" y="128836"/>
                </a:lnTo>
                <a:lnTo>
                  <a:pt x="1036" y="134731"/>
                </a:lnTo>
                <a:lnTo>
                  <a:pt x="0" y="146515"/>
                </a:lnTo>
                <a:lnTo>
                  <a:pt x="3299" y="151055"/>
                </a:lnTo>
                <a:lnTo>
                  <a:pt x="5957" y="154043"/>
                </a:lnTo>
                <a:lnTo>
                  <a:pt x="7729" y="157306"/>
                </a:lnTo>
                <a:lnTo>
                  <a:pt x="11493" y="167965"/>
                </a:lnTo>
                <a:lnTo>
                  <a:pt x="20087" y="179167"/>
                </a:lnTo>
                <a:lnTo>
                  <a:pt x="27043" y="186733"/>
                </a:lnTo>
                <a:lnTo>
                  <a:pt x="38100" y="198133"/>
                </a:lnTo>
                <a:lnTo>
                  <a:pt x="49420" y="209554"/>
                </a:lnTo>
                <a:lnTo>
                  <a:pt x="57024" y="215903"/>
                </a:lnTo>
                <a:lnTo>
                  <a:pt x="79020" y="233117"/>
                </a:lnTo>
                <a:lnTo>
                  <a:pt x="89457" y="240502"/>
                </a:lnTo>
                <a:lnTo>
                  <a:pt x="98956" y="246695"/>
                </a:lnTo>
                <a:lnTo>
                  <a:pt x="107828" y="252093"/>
                </a:lnTo>
                <a:lnTo>
                  <a:pt x="116283" y="258232"/>
                </a:lnTo>
                <a:lnTo>
                  <a:pt x="124460" y="264865"/>
                </a:lnTo>
                <a:lnTo>
                  <a:pt x="132451" y="271827"/>
                </a:lnTo>
                <a:lnTo>
                  <a:pt x="140317" y="277738"/>
                </a:lnTo>
                <a:lnTo>
                  <a:pt x="148103" y="282949"/>
                </a:lnTo>
                <a:lnTo>
                  <a:pt x="155833" y="287693"/>
                </a:lnTo>
                <a:lnTo>
                  <a:pt x="163526" y="292125"/>
                </a:lnTo>
                <a:lnTo>
                  <a:pt x="178848" y="300437"/>
                </a:lnTo>
                <a:lnTo>
                  <a:pt x="185219" y="303162"/>
                </a:lnTo>
                <a:lnTo>
                  <a:pt x="190737" y="304978"/>
                </a:lnTo>
                <a:lnTo>
                  <a:pt x="195685" y="306189"/>
                </a:lnTo>
                <a:lnTo>
                  <a:pt x="201524" y="308266"/>
                </a:lnTo>
                <a:lnTo>
                  <a:pt x="207957" y="310921"/>
                </a:lnTo>
                <a:lnTo>
                  <a:pt x="214786" y="313960"/>
                </a:lnTo>
                <a:lnTo>
                  <a:pt x="220608" y="317257"/>
                </a:lnTo>
                <a:lnTo>
                  <a:pt x="225760" y="320725"/>
                </a:lnTo>
                <a:lnTo>
                  <a:pt x="234870" y="327965"/>
                </a:lnTo>
                <a:lnTo>
                  <a:pt x="243152" y="335416"/>
                </a:lnTo>
                <a:lnTo>
                  <a:pt x="247139" y="337911"/>
                </a:lnTo>
                <a:lnTo>
                  <a:pt x="254955" y="340683"/>
                </a:lnTo>
                <a:lnTo>
                  <a:pt x="262663" y="345302"/>
                </a:lnTo>
                <a:lnTo>
                  <a:pt x="270322" y="351587"/>
                </a:lnTo>
                <a:lnTo>
                  <a:pt x="277959" y="358615"/>
                </a:lnTo>
                <a:lnTo>
                  <a:pt x="294763" y="374974"/>
                </a:lnTo>
                <a:lnTo>
                  <a:pt x="295517" y="376983"/>
                </a:lnTo>
                <a:lnTo>
                  <a:pt x="297023" y="388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466"/>
          <p:cNvSpPr/>
          <p:nvPr/>
        </p:nvSpPr>
        <p:spPr>
          <a:xfrm>
            <a:off x="2583180" y="4892039"/>
            <a:ext cx="182881" cy="34249"/>
          </a:xfrm>
          <a:custGeom>
            <a:avLst/>
            <a:gdLst/>
            <a:ahLst/>
            <a:cxnLst/>
            <a:rect l="0" t="0" r="0" b="0"/>
            <a:pathLst>
              <a:path w="182881" h="34249">
                <a:moveTo>
                  <a:pt x="0" y="0"/>
                </a:moveTo>
                <a:lnTo>
                  <a:pt x="9841" y="9842"/>
                </a:lnTo>
                <a:lnTo>
                  <a:pt x="14110" y="10724"/>
                </a:lnTo>
                <a:lnTo>
                  <a:pt x="17026" y="10960"/>
                </a:lnTo>
                <a:lnTo>
                  <a:pt x="20241" y="12386"/>
                </a:lnTo>
                <a:lnTo>
                  <a:pt x="23654" y="14608"/>
                </a:lnTo>
                <a:lnTo>
                  <a:pt x="27199" y="17359"/>
                </a:lnTo>
                <a:lnTo>
                  <a:pt x="30833" y="19193"/>
                </a:lnTo>
                <a:lnTo>
                  <a:pt x="34525" y="20415"/>
                </a:lnTo>
                <a:lnTo>
                  <a:pt x="43508" y="22378"/>
                </a:lnTo>
                <a:lnTo>
                  <a:pt x="46785" y="23809"/>
                </a:lnTo>
                <a:lnTo>
                  <a:pt x="57200" y="28785"/>
                </a:lnTo>
                <a:lnTo>
                  <a:pt x="63533" y="30620"/>
                </a:lnTo>
                <a:lnTo>
                  <a:pt x="70295" y="31844"/>
                </a:lnTo>
                <a:lnTo>
                  <a:pt x="77344" y="32659"/>
                </a:lnTo>
                <a:lnTo>
                  <a:pt x="85852" y="33203"/>
                </a:lnTo>
                <a:lnTo>
                  <a:pt x="95335" y="33566"/>
                </a:lnTo>
                <a:lnTo>
                  <a:pt x="133792" y="34248"/>
                </a:lnTo>
                <a:lnTo>
                  <a:pt x="137454" y="32992"/>
                </a:lnTo>
                <a:lnTo>
                  <a:pt x="142436" y="30885"/>
                </a:lnTo>
                <a:lnTo>
                  <a:pt x="182880" y="228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467"/>
          <p:cNvSpPr/>
          <p:nvPr/>
        </p:nvSpPr>
        <p:spPr>
          <a:xfrm>
            <a:off x="2859617" y="4709463"/>
            <a:ext cx="169334" cy="262401"/>
          </a:xfrm>
          <a:custGeom>
            <a:avLst/>
            <a:gdLst/>
            <a:ahLst/>
            <a:cxnLst/>
            <a:rect l="0" t="0" r="0" b="0"/>
            <a:pathLst>
              <a:path w="169334" h="262401">
                <a:moveTo>
                  <a:pt x="9313" y="45416"/>
                </a:moveTo>
                <a:lnTo>
                  <a:pt x="15380" y="33281"/>
                </a:lnTo>
                <a:lnTo>
                  <a:pt x="18438" y="29706"/>
                </a:lnTo>
                <a:lnTo>
                  <a:pt x="21746" y="27323"/>
                </a:lnTo>
                <a:lnTo>
                  <a:pt x="25222" y="25734"/>
                </a:lnTo>
                <a:lnTo>
                  <a:pt x="30079" y="22135"/>
                </a:lnTo>
                <a:lnTo>
                  <a:pt x="35857" y="17195"/>
                </a:lnTo>
                <a:lnTo>
                  <a:pt x="42249" y="11363"/>
                </a:lnTo>
                <a:lnTo>
                  <a:pt x="49050" y="7474"/>
                </a:lnTo>
                <a:lnTo>
                  <a:pt x="56124" y="4882"/>
                </a:lnTo>
                <a:lnTo>
                  <a:pt x="63380" y="3153"/>
                </a:lnTo>
                <a:lnTo>
                  <a:pt x="70758" y="2000"/>
                </a:lnTo>
                <a:lnTo>
                  <a:pt x="78216" y="1233"/>
                </a:lnTo>
                <a:lnTo>
                  <a:pt x="92006" y="379"/>
                </a:lnTo>
                <a:lnTo>
                  <a:pt x="102369" y="0"/>
                </a:lnTo>
                <a:lnTo>
                  <a:pt x="105640" y="1169"/>
                </a:lnTo>
                <a:lnTo>
                  <a:pt x="107821" y="3218"/>
                </a:lnTo>
                <a:lnTo>
                  <a:pt x="109275" y="5854"/>
                </a:lnTo>
                <a:lnTo>
                  <a:pt x="111514" y="7612"/>
                </a:lnTo>
                <a:lnTo>
                  <a:pt x="114277" y="8783"/>
                </a:lnTo>
                <a:lnTo>
                  <a:pt x="117389" y="9564"/>
                </a:lnTo>
                <a:lnTo>
                  <a:pt x="119463" y="11355"/>
                </a:lnTo>
                <a:lnTo>
                  <a:pt x="120847" y="13819"/>
                </a:lnTo>
                <a:lnTo>
                  <a:pt x="123653" y="21213"/>
                </a:lnTo>
                <a:lnTo>
                  <a:pt x="126180" y="26741"/>
                </a:lnTo>
                <a:lnTo>
                  <a:pt x="129134" y="32966"/>
                </a:lnTo>
                <a:lnTo>
                  <a:pt x="129833" y="40926"/>
                </a:lnTo>
                <a:lnTo>
                  <a:pt x="129030" y="50043"/>
                </a:lnTo>
                <a:lnTo>
                  <a:pt x="127224" y="59931"/>
                </a:lnTo>
                <a:lnTo>
                  <a:pt x="126020" y="67793"/>
                </a:lnTo>
                <a:lnTo>
                  <a:pt x="125218" y="74304"/>
                </a:lnTo>
                <a:lnTo>
                  <a:pt x="124683" y="79915"/>
                </a:lnTo>
                <a:lnTo>
                  <a:pt x="121786" y="87465"/>
                </a:lnTo>
                <a:lnTo>
                  <a:pt x="117315" y="96309"/>
                </a:lnTo>
                <a:lnTo>
                  <a:pt x="104304" y="118836"/>
                </a:lnTo>
                <a:lnTo>
                  <a:pt x="85821" y="150014"/>
                </a:lnTo>
                <a:lnTo>
                  <a:pt x="78098" y="162138"/>
                </a:lnTo>
                <a:lnTo>
                  <a:pt x="71679" y="171491"/>
                </a:lnTo>
                <a:lnTo>
                  <a:pt x="66131" y="178996"/>
                </a:lnTo>
                <a:lnTo>
                  <a:pt x="62431" y="185270"/>
                </a:lnTo>
                <a:lnTo>
                  <a:pt x="59965" y="190722"/>
                </a:lnTo>
                <a:lnTo>
                  <a:pt x="58321" y="195627"/>
                </a:lnTo>
                <a:lnTo>
                  <a:pt x="55955" y="200167"/>
                </a:lnTo>
                <a:lnTo>
                  <a:pt x="53107" y="204463"/>
                </a:lnTo>
                <a:lnTo>
                  <a:pt x="49939" y="208598"/>
                </a:lnTo>
                <a:lnTo>
                  <a:pt x="46557" y="212624"/>
                </a:lnTo>
                <a:lnTo>
                  <a:pt x="43032" y="216578"/>
                </a:lnTo>
                <a:lnTo>
                  <a:pt x="35729" y="224358"/>
                </a:lnTo>
                <a:lnTo>
                  <a:pt x="20956" y="239480"/>
                </a:lnTo>
                <a:lnTo>
                  <a:pt x="0" y="260468"/>
                </a:lnTo>
                <a:lnTo>
                  <a:pt x="564" y="261174"/>
                </a:lnTo>
                <a:lnTo>
                  <a:pt x="4578" y="261959"/>
                </a:lnTo>
                <a:lnTo>
                  <a:pt x="7426" y="262168"/>
                </a:lnTo>
                <a:lnTo>
                  <a:pt x="10595" y="262307"/>
                </a:lnTo>
                <a:lnTo>
                  <a:pt x="13977" y="262400"/>
                </a:lnTo>
                <a:lnTo>
                  <a:pt x="17503" y="261192"/>
                </a:lnTo>
                <a:lnTo>
                  <a:pt x="21123" y="259117"/>
                </a:lnTo>
                <a:lnTo>
                  <a:pt x="24806" y="256464"/>
                </a:lnTo>
                <a:lnTo>
                  <a:pt x="29801" y="254694"/>
                </a:lnTo>
                <a:lnTo>
                  <a:pt x="35672" y="253515"/>
                </a:lnTo>
                <a:lnTo>
                  <a:pt x="42126" y="252729"/>
                </a:lnTo>
                <a:lnTo>
                  <a:pt x="48968" y="252205"/>
                </a:lnTo>
                <a:lnTo>
                  <a:pt x="56069" y="251855"/>
                </a:lnTo>
                <a:lnTo>
                  <a:pt x="70733" y="251467"/>
                </a:lnTo>
                <a:lnTo>
                  <a:pt x="169333" y="2511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468"/>
          <p:cNvSpPr/>
          <p:nvPr/>
        </p:nvSpPr>
        <p:spPr>
          <a:xfrm>
            <a:off x="3510741" y="4697729"/>
            <a:ext cx="249730" cy="137161"/>
          </a:xfrm>
          <a:custGeom>
            <a:avLst/>
            <a:gdLst/>
            <a:ahLst/>
            <a:cxnLst/>
            <a:rect l="0" t="0" r="0" b="0"/>
            <a:pathLst>
              <a:path w="249730" h="137161">
                <a:moveTo>
                  <a:pt x="55418" y="0"/>
                </a:moveTo>
                <a:lnTo>
                  <a:pt x="49351" y="0"/>
                </a:lnTo>
                <a:lnTo>
                  <a:pt x="46293" y="1271"/>
                </a:lnTo>
                <a:lnTo>
                  <a:pt x="42985" y="3387"/>
                </a:lnTo>
                <a:lnTo>
                  <a:pt x="34618" y="9842"/>
                </a:lnTo>
                <a:lnTo>
                  <a:pt x="33931" y="11642"/>
                </a:lnTo>
                <a:lnTo>
                  <a:pt x="33474" y="14111"/>
                </a:lnTo>
                <a:lnTo>
                  <a:pt x="33169" y="17027"/>
                </a:lnTo>
                <a:lnTo>
                  <a:pt x="31695" y="21512"/>
                </a:lnTo>
                <a:lnTo>
                  <a:pt x="29443" y="27041"/>
                </a:lnTo>
                <a:lnTo>
                  <a:pt x="26672" y="33268"/>
                </a:lnTo>
                <a:lnTo>
                  <a:pt x="24824" y="38689"/>
                </a:lnTo>
                <a:lnTo>
                  <a:pt x="23592" y="43573"/>
                </a:lnTo>
                <a:lnTo>
                  <a:pt x="22771" y="48099"/>
                </a:lnTo>
                <a:lnTo>
                  <a:pt x="22223" y="52386"/>
                </a:lnTo>
                <a:lnTo>
                  <a:pt x="21859" y="56514"/>
                </a:lnTo>
                <a:lnTo>
                  <a:pt x="21615" y="60536"/>
                </a:lnTo>
                <a:lnTo>
                  <a:pt x="20183" y="64488"/>
                </a:lnTo>
                <a:lnTo>
                  <a:pt x="17958" y="68392"/>
                </a:lnTo>
                <a:lnTo>
                  <a:pt x="15205" y="72265"/>
                </a:lnTo>
                <a:lnTo>
                  <a:pt x="13369" y="78656"/>
                </a:lnTo>
                <a:lnTo>
                  <a:pt x="12146" y="86728"/>
                </a:lnTo>
                <a:lnTo>
                  <a:pt x="11330" y="95919"/>
                </a:lnTo>
                <a:lnTo>
                  <a:pt x="9516" y="103316"/>
                </a:lnTo>
                <a:lnTo>
                  <a:pt x="7037" y="109517"/>
                </a:lnTo>
                <a:lnTo>
                  <a:pt x="0" y="122528"/>
                </a:lnTo>
                <a:lnTo>
                  <a:pt x="693" y="124865"/>
                </a:lnTo>
                <a:lnTo>
                  <a:pt x="2425" y="127694"/>
                </a:lnTo>
                <a:lnTo>
                  <a:pt x="8262" y="135291"/>
                </a:lnTo>
                <a:lnTo>
                  <a:pt x="10011" y="135914"/>
                </a:lnTo>
                <a:lnTo>
                  <a:pt x="15341" y="136606"/>
                </a:lnTo>
                <a:lnTo>
                  <a:pt x="21942" y="136914"/>
                </a:lnTo>
                <a:lnTo>
                  <a:pt x="30380" y="137051"/>
                </a:lnTo>
                <a:lnTo>
                  <a:pt x="76270" y="137156"/>
                </a:lnTo>
                <a:lnTo>
                  <a:pt x="82019" y="135887"/>
                </a:lnTo>
                <a:lnTo>
                  <a:pt x="87122" y="133772"/>
                </a:lnTo>
                <a:lnTo>
                  <a:pt x="91794" y="131091"/>
                </a:lnTo>
                <a:lnTo>
                  <a:pt x="99989" y="129304"/>
                </a:lnTo>
                <a:lnTo>
                  <a:pt x="110532" y="128113"/>
                </a:lnTo>
                <a:lnTo>
                  <a:pt x="122641" y="127319"/>
                </a:lnTo>
                <a:lnTo>
                  <a:pt x="159802" y="126437"/>
                </a:lnTo>
                <a:lnTo>
                  <a:pt x="219689" y="125870"/>
                </a:lnTo>
                <a:lnTo>
                  <a:pt x="227162" y="127093"/>
                </a:lnTo>
                <a:lnTo>
                  <a:pt x="233414" y="129179"/>
                </a:lnTo>
                <a:lnTo>
                  <a:pt x="249729" y="1371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469"/>
          <p:cNvSpPr/>
          <p:nvPr/>
        </p:nvSpPr>
        <p:spPr>
          <a:xfrm>
            <a:off x="3714750" y="4686300"/>
            <a:ext cx="11430" cy="377190"/>
          </a:xfrm>
          <a:custGeom>
            <a:avLst/>
            <a:gdLst/>
            <a:ahLst/>
            <a:cxnLst/>
            <a:rect l="0" t="0" r="0" b="0"/>
            <a:pathLst>
              <a:path w="11430" h="377190">
                <a:moveTo>
                  <a:pt x="11429" y="0"/>
                </a:moveTo>
                <a:lnTo>
                  <a:pt x="11429" y="254587"/>
                </a:lnTo>
                <a:lnTo>
                  <a:pt x="10159" y="262435"/>
                </a:lnTo>
                <a:lnTo>
                  <a:pt x="8043" y="268937"/>
                </a:lnTo>
                <a:lnTo>
                  <a:pt x="5362" y="274541"/>
                </a:lnTo>
                <a:lnTo>
                  <a:pt x="3574" y="283357"/>
                </a:lnTo>
                <a:lnTo>
                  <a:pt x="2383" y="294314"/>
                </a:lnTo>
                <a:lnTo>
                  <a:pt x="1589" y="306700"/>
                </a:lnTo>
                <a:lnTo>
                  <a:pt x="706" y="327234"/>
                </a:lnTo>
                <a:lnTo>
                  <a:pt x="209" y="353075"/>
                </a:lnTo>
                <a:lnTo>
                  <a:pt x="0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470"/>
          <p:cNvSpPr/>
          <p:nvPr/>
        </p:nvSpPr>
        <p:spPr>
          <a:xfrm>
            <a:off x="5680723" y="1783081"/>
            <a:ext cx="181234" cy="159978"/>
          </a:xfrm>
          <a:custGeom>
            <a:avLst/>
            <a:gdLst/>
            <a:ahLst/>
            <a:cxnLst/>
            <a:rect l="0" t="0" r="0" b="0"/>
            <a:pathLst>
              <a:path w="181234" h="159978">
                <a:moveTo>
                  <a:pt x="68567" y="22858"/>
                </a:moveTo>
                <a:lnTo>
                  <a:pt x="62499" y="16791"/>
                </a:lnTo>
                <a:lnTo>
                  <a:pt x="59442" y="15003"/>
                </a:lnTo>
                <a:lnTo>
                  <a:pt x="56133" y="13812"/>
                </a:lnTo>
                <a:lnTo>
                  <a:pt x="52658" y="13017"/>
                </a:lnTo>
                <a:lnTo>
                  <a:pt x="49071" y="12488"/>
                </a:lnTo>
                <a:lnTo>
                  <a:pt x="45409" y="12135"/>
                </a:lnTo>
                <a:lnTo>
                  <a:pt x="36476" y="11568"/>
                </a:lnTo>
                <a:lnTo>
                  <a:pt x="35743" y="12791"/>
                </a:lnTo>
                <a:lnTo>
                  <a:pt x="34928" y="17538"/>
                </a:lnTo>
                <a:lnTo>
                  <a:pt x="33441" y="19311"/>
                </a:lnTo>
                <a:lnTo>
                  <a:pt x="31179" y="20494"/>
                </a:lnTo>
                <a:lnTo>
                  <a:pt x="28402" y="21282"/>
                </a:lnTo>
                <a:lnTo>
                  <a:pt x="26550" y="23077"/>
                </a:lnTo>
                <a:lnTo>
                  <a:pt x="25316" y="25545"/>
                </a:lnTo>
                <a:lnTo>
                  <a:pt x="24493" y="28459"/>
                </a:lnTo>
                <a:lnTo>
                  <a:pt x="23944" y="31672"/>
                </a:lnTo>
                <a:lnTo>
                  <a:pt x="23578" y="35084"/>
                </a:lnTo>
                <a:lnTo>
                  <a:pt x="23335" y="38629"/>
                </a:lnTo>
                <a:lnTo>
                  <a:pt x="21902" y="40992"/>
                </a:lnTo>
                <a:lnTo>
                  <a:pt x="19677" y="42568"/>
                </a:lnTo>
                <a:lnTo>
                  <a:pt x="16923" y="43618"/>
                </a:lnTo>
                <a:lnTo>
                  <a:pt x="15088" y="45588"/>
                </a:lnTo>
                <a:lnTo>
                  <a:pt x="13864" y="48171"/>
                </a:lnTo>
                <a:lnTo>
                  <a:pt x="13048" y="51164"/>
                </a:lnTo>
                <a:lnTo>
                  <a:pt x="11234" y="53159"/>
                </a:lnTo>
                <a:lnTo>
                  <a:pt x="8755" y="54489"/>
                </a:lnTo>
                <a:lnTo>
                  <a:pt x="5832" y="55375"/>
                </a:lnTo>
                <a:lnTo>
                  <a:pt x="3883" y="57236"/>
                </a:lnTo>
                <a:lnTo>
                  <a:pt x="2585" y="59747"/>
                </a:lnTo>
                <a:lnTo>
                  <a:pt x="500" y="66834"/>
                </a:lnTo>
                <a:lnTo>
                  <a:pt x="215" y="71190"/>
                </a:lnTo>
                <a:lnTo>
                  <a:pt x="88" y="77359"/>
                </a:lnTo>
                <a:lnTo>
                  <a:pt x="0" y="95401"/>
                </a:lnTo>
                <a:lnTo>
                  <a:pt x="1265" y="100430"/>
                </a:lnTo>
                <a:lnTo>
                  <a:pt x="3379" y="106323"/>
                </a:lnTo>
                <a:lnTo>
                  <a:pt x="6058" y="112792"/>
                </a:lnTo>
                <a:lnTo>
                  <a:pt x="9114" y="117104"/>
                </a:lnTo>
                <a:lnTo>
                  <a:pt x="12422" y="119979"/>
                </a:lnTo>
                <a:lnTo>
                  <a:pt x="20787" y="124593"/>
                </a:lnTo>
                <a:lnTo>
                  <a:pt x="21474" y="126241"/>
                </a:lnTo>
                <a:lnTo>
                  <a:pt x="21932" y="128610"/>
                </a:lnTo>
                <a:lnTo>
                  <a:pt x="22237" y="131460"/>
                </a:lnTo>
                <a:lnTo>
                  <a:pt x="23710" y="133359"/>
                </a:lnTo>
                <a:lnTo>
                  <a:pt x="25962" y="134626"/>
                </a:lnTo>
                <a:lnTo>
                  <a:pt x="28733" y="135470"/>
                </a:lnTo>
                <a:lnTo>
                  <a:pt x="30581" y="137303"/>
                </a:lnTo>
                <a:lnTo>
                  <a:pt x="31813" y="139795"/>
                </a:lnTo>
                <a:lnTo>
                  <a:pt x="33790" y="146851"/>
                </a:lnTo>
                <a:lnTo>
                  <a:pt x="35222" y="147430"/>
                </a:lnTo>
                <a:lnTo>
                  <a:pt x="40201" y="148074"/>
                </a:lnTo>
                <a:lnTo>
                  <a:pt x="44075" y="148436"/>
                </a:lnTo>
                <a:lnTo>
                  <a:pt x="48368" y="151907"/>
                </a:lnTo>
                <a:lnTo>
                  <a:pt x="51291" y="154611"/>
                </a:lnTo>
                <a:lnTo>
                  <a:pt x="54509" y="156413"/>
                </a:lnTo>
                <a:lnTo>
                  <a:pt x="57925" y="157615"/>
                </a:lnTo>
                <a:lnTo>
                  <a:pt x="66465" y="159544"/>
                </a:lnTo>
                <a:lnTo>
                  <a:pt x="71019" y="159807"/>
                </a:lnTo>
                <a:lnTo>
                  <a:pt x="78546" y="159925"/>
                </a:lnTo>
                <a:lnTo>
                  <a:pt x="90359" y="159977"/>
                </a:lnTo>
                <a:lnTo>
                  <a:pt x="97065" y="158721"/>
                </a:lnTo>
                <a:lnTo>
                  <a:pt x="104075" y="156613"/>
                </a:lnTo>
                <a:lnTo>
                  <a:pt x="124450" y="149058"/>
                </a:lnTo>
                <a:lnTo>
                  <a:pt x="128540" y="145410"/>
                </a:lnTo>
                <a:lnTo>
                  <a:pt x="131409" y="142660"/>
                </a:lnTo>
                <a:lnTo>
                  <a:pt x="134592" y="140826"/>
                </a:lnTo>
                <a:lnTo>
                  <a:pt x="137983" y="139603"/>
                </a:lnTo>
                <a:lnTo>
                  <a:pt x="141515" y="138788"/>
                </a:lnTo>
                <a:lnTo>
                  <a:pt x="143868" y="136975"/>
                </a:lnTo>
                <a:lnTo>
                  <a:pt x="145438" y="134496"/>
                </a:lnTo>
                <a:lnTo>
                  <a:pt x="147956" y="127460"/>
                </a:lnTo>
                <a:lnTo>
                  <a:pt x="151688" y="119725"/>
                </a:lnTo>
                <a:lnTo>
                  <a:pt x="158363" y="106198"/>
                </a:lnTo>
                <a:lnTo>
                  <a:pt x="160181" y="103818"/>
                </a:lnTo>
                <a:lnTo>
                  <a:pt x="162663" y="100962"/>
                </a:lnTo>
                <a:lnTo>
                  <a:pt x="169704" y="93320"/>
                </a:lnTo>
                <a:lnTo>
                  <a:pt x="170666" y="88888"/>
                </a:lnTo>
                <a:lnTo>
                  <a:pt x="170923" y="85928"/>
                </a:lnTo>
                <a:lnTo>
                  <a:pt x="172364" y="81415"/>
                </a:lnTo>
                <a:lnTo>
                  <a:pt x="174595" y="75866"/>
                </a:lnTo>
                <a:lnTo>
                  <a:pt x="177352" y="69627"/>
                </a:lnTo>
                <a:lnTo>
                  <a:pt x="179190" y="64197"/>
                </a:lnTo>
                <a:lnTo>
                  <a:pt x="180416" y="59308"/>
                </a:lnTo>
                <a:lnTo>
                  <a:pt x="181233" y="54778"/>
                </a:lnTo>
                <a:lnTo>
                  <a:pt x="180507" y="50488"/>
                </a:lnTo>
                <a:lnTo>
                  <a:pt x="178754" y="46358"/>
                </a:lnTo>
                <a:lnTo>
                  <a:pt x="172882" y="36673"/>
                </a:lnTo>
                <a:lnTo>
                  <a:pt x="172079" y="31962"/>
                </a:lnTo>
                <a:lnTo>
                  <a:pt x="171865" y="28927"/>
                </a:lnTo>
                <a:lnTo>
                  <a:pt x="170452" y="26904"/>
                </a:lnTo>
                <a:lnTo>
                  <a:pt x="168240" y="25556"/>
                </a:lnTo>
                <a:lnTo>
                  <a:pt x="165496" y="24657"/>
                </a:lnTo>
                <a:lnTo>
                  <a:pt x="163666" y="22787"/>
                </a:lnTo>
                <a:lnTo>
                  <a:pt x="162446" y="20271"/>
                </a:lnTo>
                <a:lnTo>
                  <a:pt x="160489" y="13175"/>
                </a:lnTo>
                <a:lnTo>
                  <a:pt x="157788" y="11323"/>
                </a:lnTo>
                <a:lnTo>
                  <a:pt x="153448" y="8818"/>
                </a:lnTo>
                <a:lnTo>
                  <a:pt x="140367" y="1741"/>
                </a:lnTo>
                <a:lnTo>
                  <a:pt x="135191" y="773"/>
                </a:lnTo>
                <a:lnTo>
                  <a:pt x="127588" y="151"/>
                </a:lnTo>
                <a:lnTo>
                  <a:pt x="123162" y="66"/>
                </a:lnTo>
                <a:lnTo>
                  <a:pt x="70545" y="0"/>
                </a:lnTo>
                <a:lnTo>
                  <a:pt x="66076" y="1269"/>
                </a:lnTo>
                <a:lnTo>
                  <a:pt x="63096" y="3386"/>
                </a:lnTo>
                <a:lnTo>
                  <a:pt x="61109" y="6067"/>
                </a:lnTo>
                <a:lnTo>
                  <a:pt x="58515" y="7854"/>
                </a:lnTo>
                <a:lnTo>
                  <a:pt x="55516" y="9046"/>
                </a:lnTo>
                <a:lnTo>
                  <a:pt x="34277" y="114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471"/>
          <p:cNvSpPr/>
          <p:nvPr/>
        </p:nvSpPr>
        <p:spPr>
          <a:xfrm>
            <a:off x="2514600" y="5223509"/>
            <a:ext cx="240031" cy="45721"/>
          </a:xfrm>
          <a:custGeom>
            <a:avLst/>
            <a:gdLst/>
            <a:ahLst/>
            <a:cxnLst/>
            <a:rect l="0" t="0" r="0" b="0"/>
            <a:pathLst>
              <a:path w="240031" h="45721">
                <a:moveTo>
                  <a:pt x="0" y="45720"/>
                </a:moveTo>
                <a:lnTo>
                  <a:pt x="12135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50" y="35879"/>
                </a:lnTo>
                <a:lnTo>
                  <a:pt x="29866" y="35350"/>
                </a:lnTo>
                <a:lnTo>
                  <a:pt x="33881" y="34997"/>
                </a:lnTo>
                <a:lnTo>
                  <a:pt x="37827" y="34761"/>
                </a:lnTo>
                <a:lnTo>
                  <a:pt x="41728" y="33334"/>
                </a:lnTo>
                <a:lnTo>
                  <a:pt x="45598" y="31113"/>
                </a:lnTo>
                <a:lnTo>
                  <a:pt x="49449" y="28362"/>
                </a:lnTo>
                <a:lnTo>
                  <a:pt x="55826" y="26528"/>
                </a:lnTo>
                <a:lnTo>
                  <a:pt x="63887" y="25305"/>
                </a:lnTo>
                <a:lnTo>
                  <a:pt x="73071" y="24490"/>
                </a:lnTo>
                <a:lnTo>
                  <a:pt x="81734" y="22677"/>
                </a:lnTo>
                <a:lnTo>
                  <a:pt x="90049" y="20198"/>
                </a:lnTo>
                <a:lnTo>
                  <a:pt x="98133" y="17276"/>
                </a:lnTo>
                <a:lnTo>
                  <a:pt x="104792" y="15327"/>
                </a:lnTo>
                <a:lnTo>
                  <a:pt x="110501" y="14028"/>
                </a:lnTo>
                <a:lnTo>
                  <a:pt x="115577" y="13162"/>
                </a:lnTo>
                <a:lnTo>
                  <a:pt x="121501" y="12585"/>
                </a:lnTo>
                <a:lnTo>
                  <a:pt x="127991" y="12200"/>
                </a:lnTo>
                <a:lnTo>
                  <a:pt x="140704" y="11772"/>
                </a:lnTo>
                <a:lnTo>
                  <a:pt x="150588" y="11583"/>
                </a:lnTo>
                <a:lnTo>
                  <a:pt x="156272" y="10262"/>
                </a:lnTo>
                <a:lnTo>
                  <a:pt x="162601" y="8111"/>
                </a:lnTo>
                <a:lnTo>
                  <a:pt x="169361" y="5408"/>
                </a:lnTo>
                <a:lnTo>
                  <a:pt x="178947" y="3606"/>
                </a:lnTo>
                <a:lnTo>
                  <a:pt x="190418" y="2404"/>
                </a:lnTo>
                <a:lnTo>
                  <a:pt x="212900" y="1069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472"/>
          <p:cNvSpPr/>
          <p:nvPr/>
        </p:nvSpPr>
        <p:spPr>
          <a:xfrm>
            <a:off x="2834639" y="5019512"/>
            <a:ext cx="217154" cy="364016"/>
          </a:xfrm>
          <a:custGeom>
            <a:avLst/>
            <a:gdLst/>
            <a:ahLst/>
            <a:cxnLst/>
            <a:rect l="0" t="0" r="0" b="0"/>
            <a:pathLst>
              <a:path w="217154" h="364016">
                <a:moveTo>
                  <a:pt x="0" y="55407"/>
                </a:moveTo>
                <a:lnTo>
                  <a:pt x="6068" y="43272"/>
                </a:lnTo>
                <a:lnTo>
                  <a:pt x="9126" y="39697"/>
                </a:lnTo>
                <a:lnTo>
                  <a:pt x="12434" y="37314"/>
                </a:lnTo>
                <a:lnTo>
                  <a:pt x="15910" y="35725"/>
                </a:lnTo>
                <a:lnTo>
                  <a:pt x="19497" y="33396"/>
                </a:lnTo>
                <a:lnTo>
                  <a:pt x="23158" y="30573"/>
                </a:lnTo>
                <a:lnTo>
                  <a:pt x="26869" y="27421"/>
                </a:lnTo>
                <a:lnTo>
                  <a:pt x="30613" y="25320"/>
                </a:lnTo>
                <a:lnTo>
                  <a:pt x="34379" y="23919"/>
                </a:lnTo>
                <a:lnTo>
                  <a:pt x="38159" y="22985"/>
                </a:lnTo>
                <a:lnTo>
                  <a:pt x="41950" y="21093"/>
                </a:lnTo>
                <a:lnTo>
                  <a:pt x="45747" y="18561"/>
                </a:lnTo>
                <a:lnTo>
                  <a:pt x="49548" y="15603"/>
                </a:lnTo>
                <a:lnTo>
                  <a:pt x="55892" y="13631"/>
                </a:lnTo>
                <a:lnTo>
                  <a:pt x="63932" y="12317"/>
                </a:lnTo>
                <a:lnTo>
                  <a:pt x="73101" y="11440"/>
                </a:lnTo>
                <a:lnTo>
                  <a:pt x="80485" y="9586"/>
                </a:lnTo>
                <a:lnTo>
                  <a:pt x="86676" y="7080"/>
                </a:lnTo>
                <a:lnTo>
                  <a:pt x="92075" y="4139"/>
                </a:lnTo>
                <a:lnTo>
                  <a:pt x="96943" y="2178"/>
                </a:lnTo>
                <a:lnTo>
                  <a:pt x="101459" y="871"/>
                </a:lnTo>
                <a:lnTo>
                  <a:pt x="105740" y="0"/>
                </a:lnTo>
                <a:lnTo>
                  <a:pt x="109863" y="689"/>
                </a:lnTo>
                <a:lnTo>
                  <a:pt x="113882" y="2419"/>
                </a:lnTo>
                <a:lnTo>
                  <a:pt x="117832" y="4842"/>
                </a:lnTo>
                <a:lnTo>
                  <a:pt x="121735" y="6457"/>
                </a:lnTo>
                <a:lnTo>
                  <a:pt x="125607" y="7534"/>
                </a:lnTo>
                <a:lnTo>
                  <a:pt x="129458" y="8252"/>
                </a:lnTo>
                <a:lnTo>
                  <a:pt x="133295" y="10000"/>
                </a:lnTo>
                <a:lnTo>
                  <a:pt x="137124" y="12436"/>
                </a:lnTo>
                <a:lnTo>
                  <a:pt x="140946" y="15330"/>
                </a:lnTo>
                <a:lnTo>
                  <a:pt x="144764" y="17259"/>
                </a:lnTo>
                <a:lnTo>
                  <a:pt x="148580" y="18545"/>
                </a:lnTo>
                <a:lnTo>
                  <a:pt x="152393" y="19402"/>
                </a:lnTo>
                <a:lnTo>
                  <a:pt x="154936" y="21244"/>
                </a:lnTo>
                <a:lnTo>
                  <a:pt x="156631" y="23742"/>
                </a:lnTo>
                <a:lnTo>
                  <a:pt x="158514" y="29904"/>
                </a:lnTo>
                <a:lnTo>
                  <a:pt x="159351" y="36876"/>
                </a:lnTo>
                <a:lnTo>
                  <a:pt x="158304" y="40513"/>
                </a:lnTo>
                <a:lnTo>
                  <a:pt x="153754" y="47941"/>
                </a:lnTo>
                <a:lnTo>
                  <a:pt x="150763" y="54240"/>
                </a:lnTo>
                <a:lnTo>
                  <a:pt x="147499" y="62249"/>
                </a:lnTo>
                <a:lnTo>
                  <a:pt x="144053" y="71398"/>
                </a:lnTo>
                <a:lnTo>
                  <a:pt x="139215" y="81308"/>
                </a:lnTo>
                <a:lnTo>
                  <a:pt x="133450" y="91725"/>
                </a:lnTo>
                <a:lnTo>
                  <a:pt x="127067" y="102479"/>
                </a:lnTo>
                <a:lnTo>
                  <a:pt x="119002" y="112188"/>
                </a:lnTo>
                <a:lnTo>
                  <a:pt x="109815" y="121201"/>
                </a:lnTo>
                <a:lnTo>
                  <a:pt x="91987" y="136719"/>
                </a:lnTo>
                <a:lnTo>
                  <a:pt x="79830" y="147849"/>
                </a:lnTo>
                <a:lnTo>
                  <a:pt x="74810" y="153865"/>
                </a:lnTo>
                <a:lnTo>
                  <a:pt x="70194" y="160416"/>
                </a:lnTo>
                <a:lnTo>
                  <a:pt x="65846" y="167323"/>
                </a:lnTo>
                <a:lnTo>
                  <a:pt x="61678" y="171928"/>
                </a:lnTo>
                <a:lnTo>
                  <a:pt x="57629" y="174998"/>
                </a:lnTo>
                <a:lnTo>
                  <a:pt x="48073" y="179924"/>
                </a:lnTo>
                <a:lnTo>
                  <a:pt x="48559" y="180329"/>
                </a:lnTo>
                <a:lnTo>
                  <a:pt x="52485" y="180778"/>
                </a:lnTo>
                <a:lnTo>
                  <a:pt x="61851" y="180977"/>
                </a:lnTo>
                <a:lnTo>
                  <a:pt x="67904" y="181031"/>
                </a:lnTo>
                <a:lnTo>
                  <a:pt x="73209" y="179796"/>
                </a:lnTo>
                <a:lnTo>
                  <a:pt x="78017" y="177704"/>
                </a:lnTo>
                <a:lnTo>
                  <a:pt x="82491" y="175038"/>
                </a:lnTo>
                <a:lnTo>
                  <a:pt x="86744" y="173261"/>
                </a:lnTo>
                <a:lnTo>
                  <a:pt x="90850" y="172076"/>
                </a:lnTo>
                <a:lnTo>
                  <a:pt x="94857" y="171287"/>
                </a:lnTo>
                <a:lnTo>
                  <a:pt x="100068" y="172030"/>
                </a:lnTo>
                <a:lnTo>
                  <a:pt x="106082" y="173796"/>
                </a:lnTo>
                <a:lnTo>
                  <a:pt x="112631" y="176243"/>
                </a:lnTo>
                <a:lnTo>
                  <a:pt x="118268" y="177875"/>
                </a:lnTo>
                <a:lnTo>
                  <a:pt x="123295" y="178962"/>
                </a:lnTo>
                <a:lnTo>
                  <a:pt x="127917" y="179687"/>
                </a:lnTo>
                <a:lnTo>
                  <a:pt x="134808" y="181441"/>
                </a:lnTo>
                <a:lnTo>
                  <a:pt x="143212" y="183880"/>
                </a:lnTo>
                <a:lnTo>
                  <a:pt x="152625" y="186776"/>
                </a:lnTo>
                <a:lnTo>
                  <a:pt x="160170" y="188706"/>
                </a:lnTo>
                <a:lnTo>
                  <a:pt x="166471" y="189993"/>
                </a:lnTo>
                <a:lnTo>
                  <a:pt x="171941" y="190851"/>
                </a:lnTo>
                <a:lnTo>
                  <a:pt x="176857" y="192693"/>
                </a:lnTo>
                <a:lnTo>
                  <a:pt x="181405" y="195192"/>
                </a:lnTo>
                <a:lnTo>
                  <a:pt x="185707" y="198126"/>
                </a:lnTo>
                <a:lnTo>
                  <a:pt x="189845" y="201353"/>
                </a:lnTo>
                <a:lnTo>
                  <a:pt x="193874" y="204775"/>
                </a:lnTo>
                <a:lnTo>
                  <a:pt x="197829" y="208326"/>
                </a:lnTo>
                <a:lnTo>
                  <a:pt x="205611" y="215658"/>
                </a:lnTo>
                <a:lnTo>
                  <a:pt x="209464" y="219391"/>
                </a:lnTo>
                <a:lnTo>
                  <a:pt x="212033" y="223150"/>
                </a:lnTo>
                <a:lnTo>
                  <a:pt x="214887" y="230713"/>
                </a:lnTo>
                <a:lnTo>
                  <a:pt x="216156" y="238308"/>
                </a:lnTo>
                <a:lnTo>
                  <a:pt x="216720" y="245916"/>
                </a:lnTo>
                <a:lnTo>
                  <a:pt x="216970" y="253532"/>
                </a:lnTo>
                <a:lnTo>
                  <a:pt x="217144" y="272578"/>
                </a:lnTo>
                <a:lnTo>
                  <a:pt x="217153" y="276388"/>
                </a:lnTo>
                <a:lnTo>
                  <a:pt x="215889" y="280198"/>
                </a:lnTo>
                <a:lnTo>
                  <a:pt x="211098" y="287817"/>
                </a:lnTo>
                <a:lnTo>
                  <a:pt x="208121" y="295438"/>
                </a:lnTo>
                <a:lnTo>
                  <a:pt x="207328" y="299247"/>
                </a:lnTo>
                <a:lnTo>
                  <a:pt x="202989" y="304327"/>
                </a:lnTo>
                <a:lnTo>
                  <a:pt x="196286" y="310254"/>
                </a:lnTo>
                <a:lnTo>
                  <a:pt x="188007" y="316745"/>
                </a:lnTo>
                <a:lnTo>
                  <a:pt x="179948" y="323613"/>
                </a:lnTo>
                <a:lnTo>
                  <a:pt x="172036" y="330731"/>
                </a:lnTo>
                <a:lnTo>
                  <a:pt x="164221" y="338016"/>
                </a:lnTo>
                <a:lnTo>
                  <a:pt x="156471" y="344143"/>
                </a:lnTo>
                <a:lnTo>
                  <a:pt x="148764" y="349498"/>
                </a:lnTo>
                <a:lnTo>
                  <a:pt x="141086" y="354338"/>
                </a:lnTo>
                <a:lnTo>
                  <a:pt x="134697" y="357564"/>
                </a:lnTo>
                <a:lnTo>
                  <a:pt x="129169" y="359715"/>
                </a:lnTo>
                <a:lnTo>
                  <a:pt x="124212" y="361149"/>
                </a:lnTo>
                <a:lnTo>
                  <a:pt x="119639" y="362106"/>
                </a:lnTo>
                <a:lnTo>
                  <a:pt x="115319" y="362743"/>
                </a:lnTo>
                <a:lnTo>
                  <a:pt x="111170" y="363168"/>
                </a:lnTo>
                <a:lnTo>
                  <a:pt x="105863" y="363451"/>
                </a:lnTo>
                <a:lnTo>
                  <a:pt x="93194" y="363765"/>
                </a:lnTo>
                <a:lnTo>
                  <a:pt x="53981" y="364008"/>
                </a:lnTo>
                <a:lnTo>
                  <a:pt x="36738" y="364015"/>
                </a:lnTo>
                <a:lnTo>
                  <a:pt x="0" y="35258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473"/>
          <p:cNvSpPr/>
          <p:nvPr/>
        </p:nvSpPr>
        <p:spPr>
          <a:xfrm>
            <a:off x="3486308" y="5041113"/>
            <a:ext cx="217013" cy="376707"/>
          </a:xfrm>
          <a:custGeom>
            <a:avLst/>
            <a:gdLst/>
            <a:ahLst/>
            <a:cxnLst/>
            <a:rect l="0" t="0" r="0" b="0"/>
            <a:pathLst>
              <a:path w="217013" h="376707">
                <a:moveTo>
                  <a:pt x="171292" y="45237"/>
                </a:moveTo>
                <a:lnTo>
                  <a:pt x="159156" y="39169"/>
                </a:lnTo>
                <a:lnTo>
                  <a:pt x="155581" y="36111"/>
                </a:lnTo>
                <a:lnTo>
                  <a:pt x="153198" y="32803"/>
                </a:lnTo>
                <a:lnTo>
                  <a:pt x="151609" y="29327"/>
                </a:lnTo>
                <a:lnTo>
                  <a:pt x="149280" y="27010"/>
                </a:lnTo>
                <a:lnTo>
                  <a:pt x="146457" y="25466"/>
                </a:lnTo>
                <a:lnTo>
                  <a:pt x="139934" y="23750"/>
                </a:lnTo>
                <a:lnTo>
                  <a:pt x="136416" y="23292"/>
                </a:lnTo>
                <a:lnTo>
                  <a:pt x="132802" y="22986"/>
                </a:lnTo>
                <a:lnTo>
                  <a:pt x="130391" y="21513"/>
                </a:lnTo>
                <a:lnTo>
                  <a:pt x="128785" y="19261"/>
                </a:lnTo>
                <a:lnTo>
                  <a:pt x="127714" y="16489"/>
                </a:lnTo>
                <a:lnTo>
                  <a:pt x="125730" y="14642"/>
                </a:lnTo>
                <a:lnTo>
                  <a:pt x="123137" y="13410"/>
                </a:lnTo>
                <a:lnTo>
                  <a:pt x="115919" y="11433"/>
                </a:lnTo>
                <a:lnTo>
                  <a:pt x="111545" y="7776"/>
                </a:lnTo>
                <a:lnTo>
                  <a:pt x="108600" y="5023"/>
                </a:lnTo>
                <a:lnTo>
                  <a:pt x="104098" y="3187"/>
                </a:lnTo>
                <a:lnTo>
                  <a:pt x="98555" y="1964"/>
                </a:lnTo>
                <a:lnTo>
                  <a:pt x="92321" y="1148"/>
                </a:lnTo>
                <a:lnTo>
                  <a:pt x="86894" y="604"/>
                </a:lnTo>
                <a:lnTo>
                  <a:pt x="82007" y="242"/>
                </a:lnTo>
                <a:lnTo>
                  <a:pt x="77479" y="0"/>
                </a:lnTo>
                <a:lnTo>
                  <a:pt x="73189" y="1109"/>
                </a:lnTo>
                <a:lnTo>
                  <a:pt x="69060" y="3118"/>
                </a:lnTo>
                <a:lnTo>
                  <a:pt x="65037" y="5727"/>
                </a:lnTo>
                <a:lnTo>
                  <a:pt x="59815" y="8737"/>
                </a:lnTo>
                <a:lnTo>
                  <a:pt x="47240" y="15468"/>
                </a:lnTo>
                <a:lnTo>
                  <a:pt x="41600" y="20311"/>
                </a:lnTo>
                <a:lnTo>
                  <a:pt x="36571" y="26080"/>
                </a:lnTo>
                <a:lnTo>
                  <a:pt x="31948" y="32465"/>
                </a:lnTo>
                <a:lnTo>
                  <a:pt x="27596" y="37992"/>
                </a:lnTo>
                <a:lnTo>
                  <a:pt x="23424" y="42947"/>
                </a:lnTo>
                <a:lnTo>
                  <a:pt x="19374" y="47520"/>
                </a:lnTo>
                <a:lnTo>
                  <a:pt x="16673" y="51839"/>
                </a:lnTo>
                <a:lnTo>
                  <a:pt x="13672" y="60024"/>
                </a:lnTo>
                <a:lnTo>
                  <a:pt x="8952" y="67896"/>
                </a:lnTo>
                <a:lnTo>
                  <a:pt x="5915" y="71772"/>
                </a:lnTo>
                <a:lnTo>
                  <a:pt x="2541" y="79467"/>
                </a:lnTo>
                <a:lnTo>
                  <a:pt x="641" y="90939"/>
                </a:lnTo>
                <a:lnTo>
                  <a:pt x="197" y="101109"/>
                </a:lnTo>
                <a:lnTo>
                  <a:pt x="0" y="118329"/>
                </a:lnTo>
                <a:lnTo>
                  <a:pt x="1217" y="124444"/>
                </a:lnTo>
                <a:lnTo>
                  <a:pt x="3299" y="128522"/>
                </a:lnTo>
                <a:lnTo>
                  <a:pt x="5956" y="131240"/>
                </a:lnTo>
                <a:lnTo>
                  <a:pt x="7728" y="134322"/>
                </a:lnTo>
                <a:lnTo>
                  <a:pt x="9697" y="141133"/>
                </a:lnTo>
                <a:lnTo>
                  <a:pt x="11492" y="143458"/>
                </a:lnTo>
                <a:lnTo>
                  <a:pt x="13958" y="145008"/>
                </a:lnTo>
                <a:lnTo>
                  <a:pt x="20975" y="147494"/>
                </a:lnTo>
                <a:lnTo>
                  <a:pt x="25321" y="147834"/>
                </a:lnTo>
                <a:lnTo>
                  <a:pt x="31485" y="147986"/>
                </a:lnTo>
                <a:lnTo>
                  <a:pt x="38459" y="148053"/>
                </a:lnTo>
                <a:lnTo>
                  <a:pt x="40826" y="146801"/>
                </a:lnTo>
                <a:lnTo>
                  <a:pt x="42405" y="144696"/>
                </a:lnTo>
                <a:lnTo>
                  <a:pt x="43457" y="142023"/>
                </a:lnTo>
                <a:lnTo>
                  <a:pt x="48013" y="135666"/>
                </a:lnTo>
                <a:lnTo>
                  <a:pt x="54271" y="128607"/>
                </a:lnTo>
                <a:lnTo>
                  <a:pt x="61286" y="121237"/>
                </a:lnTo>
                <a:lnTo>
                  <a:pt x="72375" y="109947"/>
                </a:lnTo>
                <a:lnTo>
                  <a:pt x="76137" y="103617"/>
                </a:lnTo>
                <a:lnTo>
                  <a:pt x="79915" y="95587"/>
                </a:lnTo>
                <a:lnTo>
                  <a:pt x="83704" y="86424"/>
                </a:lnTo>
                <a:lnTo>
                  <a:pt x="88770" y="77774"/>
                </a:lnTo>
                <a:lnTo>
                  <a:pt x="94687" y="69468"/>
                </a:lnTo>
                <a:lnTo>
                  <a:pt x="101172" y="61391"/>
                </a:lnTo>
                <a:lnTo>
                  <a:pt x="105495" y="54736"/>
                </a:lnTo>
                <a:lnTo>
                  <a:pt x="110299" y="43955"/>
                </a:lnTo>
                <a:lnTo>
                  <a:pt x="115820" y="34930"/>
                </a:lnTo>
                <a:lnTo>
                  <a:pt x="122508" y="26686"/>
                </a:lnTo>
                <a:lnTo>
                  <a:pt x="126069" y="22710"/>
                </a:lnTo>
                <a:lnTo>
                  <a:pt x="129713" y="18789"/>
                </a:lnTo>
                <a:lnTo>
                  <a:pt x="132142" y="14904"/>
                </a:lnTo>
                <a:lnTo>
                  <a:pt x="135562" y="4640"/>
                </a:lnTo>
                <a:lnTo>
                  <a:pt x="136362" y="1794"/>
                </a:lnTo>
                <a:lnTo>
                  <a:pt x="137845" y="1035"/>
                </a:lnTo>
                <a:lnTo>
                  <a:pt x="142880" y="191"/>
                </a:lnTo>
                <a:lnTo>
                  <a:pt x="144731" y="1236"/>
                </a:lnTo>
                <a:lnTo>
                  <a:pt x="145964" y="3203"/>
                </a:lnTo>
                <a:lnTo>
                  <a:pt x="146786" y="5784"/>
                </a:lnTo>
                <a:lnTo>
                  <a:pt x="148605" y="7505"/>
                </a:lnTo>
                <a:lnTo>
                  <a:pt x="151087" y="8652"/>
                </a:lnTo>
                <a:lnTo>
                  <a:pt x="154012" y="9417"/>
                </a:lnTo>
                <a:lnTo>
                  <a:pt x="155962" y="11197"/>
                </a:lnTo>
                <a:lnTo>
                  <a:pt x="157262" y="13653"/>
                </a:lnTo>
                <a:lnTo>
                  <a:pt x="158128" y="16561"/>
                </a:lnTo>
                <a:lnTo>
                  <a:pt x="159091" y="26565"/>
                </a:lnTo>
                <a:lnTo>
                  <a:pt x="159348" y="32789"/>
                </a:lnTo>
                <a:lnTo>
                  <a:pt x="160789" y="40748"/>
                </a:lnTo>
                <a:lnTo>
                  <a:pt x="163020" y="49864"/>
                </a:lnTo>
                <a:lnTo>
                  <a:pt x="168885" y="71423"/>
                </a:lnTo>
                <a:lnTo>
                  <a:pt x="175725" y="97938"/>
                </a:lnTo>
                <a:lnTo>
                  <a:pt x="178057" y="109581"/>
                </a:lnTo>
                <a:lnTo>
                  <a:pt x="179612" y="119883"/>
                </a:lnTo>
                <a:lnTo>
                  <a:pt x="188175" y="197142"/>
                </a:lnTo>
                <a:lnTo>
                  <a:pt x="191438" y="217626"/>
                </a:lnTo>
                <a:lnTo>
                  <a:pt x="194882" y="233823"/>
                </a:lnTo>
                <a:lnTo>
                  <a:pt x="198449" y="247161"/>
                </a:lnTo>
                <a:lnTo>
                  <a:pt x="200826" y="258593"/>
                </a:lnTo>
                <a:lnTo>
                  <a:pt x="202411" y="268754"/>
                </a:lnTo>
                <a:lnTo>
                  <a:pt x="203468" y="278068"/>
                </a:lnTo>
                <a:lnTo>
                  <a:pt x="204173" y="289358"/>
                </a:lnTo>
                <a:lnTo>
                  <a:pt x="204955" y="315448"/>
                </a:lnTo>
                <a:lnTo>
                  <a:pt x="205499" y="351298"/>
                </a:lnTo>
                <a:lnTo>
                  <a:pt x="205574" y="373096"/>
                </a:lnTo>
                <a:lnTo>
                  <a:pt x="217012" y="37670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474"/>
          <p:cNvSpPr/>
          <p:nvPr/>
        </p:nvSpPr>
        <p:spPr>
          <a:xfrm>
            <a:off x="5452109" y="1143000"/>
            <a:ext cx="228601" cy="697230"/>
          </a:xfrm>
          <a:custGeom>
            <a:avLst/>
            <a:gdLst/>
            <a:ahLst/>
            <a:cxnLst/>
            <a:rect l="0" t="0" r="0" b="0"/>
            <a:pathLst>
              <a:path w="228601" h="697230">
                <a:moveTo>
                  <a:pt x="228600" y="697229"/>
                </a:moveTo>
                <a:lnTo>
                  <a:pt x="228600" y="691162"/>
                </a:lnTo>
                <a:lnTo>
                  <a:pt x="221827" y="681409"/>
                </a:lnTo>
                <a:lnTo>
                  <a:pt x="216465" y="675253"/>
                </a:lnTo>
                <a:lnTo>
                  <a:pt x="210507" y="665025"/>
                </a:lnTo>
                <a:lnTo>
                  <a:pt x="207859" y="656246"/>
                </a:lnTo>
                <a:lnTo>
                  <a:pt x="206682" y="648111"/>
                </a:lnTo>
                <a:lnTo>
                  <a:pt x="205098" y="645434"/>
                </a:lnTo>
                <a:lnTo>
                  <a:pt x="202772" y="643649"/>
                </a:lnTo>
                <a:lnTo>
                  <a:pt x="199952" y="642460"/>
                </a:lnTo>
                <a:lnTo>
                  <a:pt x="198071" y="640396"/>
                </a:lnTo>
                <a:lnTo>
                  <a:pt x="196818" y="637750"/>
                </a:lnTo>
                <a:lnTo>
                  <a:pt x="195425" y="631425"/>
                </a:lnTo>
                <a:lnTo>
                  <a:pt x="194806" y="624379"/>
                </a:lnTo>
                <a:lnTo>
                  <a:pt x="193371" y="620723"/>
                </a:lnTo>
                <a:lnTo>
                  <a:pt x="186553" y="610778"/>
                </a:lnTo>
                <a:lnTo>
                  <a:pt x="180219" y="603388"/>
                </a:lnTo>
                <a:lnTo>
                  <a:pt x="165896" y="588820"/>
                </a:lnTo>
                <a:lnTo>
                  <a:pt x="163937" y="585587"/>
                </a:lnTo>
                <a:lnTo>
                  <a:pt x="161761" y="578607"/>
                </a:lnTo>
                <a:lnTo>
                  <a:pt x="160536" y="561470"/>
                </a:lnTo>
                <a:lnTo>
                  <a:pt x="159095" y="555923"/>
                </a:lnTo>
                <a:lnTo>
                  <a:pt x="152267" y="542049"/>
                </a:lnTo>
                <a:lnTo>
                  <a:pt x="145930" y="522596"/>
                </a:lnTo>
                <a:lnTo>
                  <a:pt x="141058" y="510395"/>
                </a:lnTo>
                <a:lnTo>
                  <a:pt x="138893" y="500739"/>
                </a:lnTo>
                <a:lnTo>
                  <a:pt x="134544" y="492213"/>
                </a:lnTo>
                <a:lnTo>
                  <a:pt x="128377" y="482921"/>
                </a:lnTo>
                <a:lnTo>
                  <a:pt x="121404" y="470325"/>
                </a:lnTo>
                <a:lnTo>
                  <a:pt x="117458" y="459646"/>
                </a:lnTo>
                <a:lnTo>
                  <a:pt x="116405" y="455021"/>
                </a:lnTo>
                <a:lnTo>
                  <a:pt x="111849" y="446494"/>
                </a:lnTo>
                <a:lnTo>
                  <a:pt x="108856" y="442443"/>
                </a:lnTo>
                <a:lnTo>
                  <a:pt x="105531" y="434554"/>
                </a:lnTo>
                <a:lnTo>
                  <a:pt x="104644" y="430673"/>
                </a:lnTo>
                <a:lnTo>
                  <a:pt x="100272" y="422973"/>
                </a:lnTo>
                <a:lnTo>
                  <a:pt x="97329" y="419142"/>
                </a:lnTo>
                <a:lnTo>
                  <a:pt x="94057" y="411498"/>
                </a:lnTo>
                <a:lnTo>
                  <a:pt x="93185" y="407682"/>
                </a:lnTo>
                <a:lnTo>
                  <a:pt x="91334" y="405138"/>
                </a:lnTo>
                <a:lnTo>
                  <a:pt x="88829" y="403442"/>
                </a:lnTo>
                <a:lnTo>
                  <a:pt x="85890" y="402311"/>
                </a:lnTo>
                <a:lnTo>
                  <a:pt x="83930" y="400287"/>
                </a:lnTo>
                <a:lnTo>
                  <a:pt x="82624" y="397668"/>
                </a:lnTo>
                <a:lnTo>
                  <a:pt x="81752" y="394652"/>
                </a:lnTo>
                <a:lnTo>
                  <a:pt x="77398" y="387914"/>
                </a:lnTo>
                <a:lnTo>
                  <a:pt x="74459" y="384339"/>
                </a:lnTo>
                <a:lnTo>
                  <a:pt x="72499" y="380686"/>
                </a:lnTo>
                <a:lnTo>
                  <a:pt x="70322" y="373240"/>
                </a:lnTo>
                <a:lnTo>
                  <a:pt x="69097" y="361908"/>
                </a:lnTo>
                <a:lnTo>
                  <a:pt x="67654" y="358112"/>
                </a:lnTo>
                <a:lnTo>
                  <a:pt x="60827" y="346701"/>
                </a:lnTo>
                <a:lnTo>
                  <a:pt x="58785" y="339086"/>
                </a:lnTo>
                <a:lnTo>
                  <a:pt x="57877" y="321308"/>
                </a:lnTo>
                <a:lnTo>
                  <a:pt x="56203" y="300283"/>
                </a:lnTo>
                <a:lnTo>
                  <a:pt x="49391" y="281307"/>
                </a:lnTo>
                <a:lnTo>
                  <a:pt x="45538" y="262561"/>
                </a:lnTo>
                <a:lnTo>
                  <a:pt x="40136" y="235227"/>
                </a:lnTo>
                <a:lnTo>
                  <a:pt x="36918" y="221588"/>
                </a:lnTo>
                <a:lnTo>
                  <a:pt x="33502" y="208685"/>
                </a:lnTo>
                <a:lnTo>
                  <a:pt x="29955" y="196273"/>
                </a:lnTo>
                <a:lnTo>
                  <a:pt x="26013" y="179096"/>
                </a:lnTo>
                <a:lnTo>
                  <a:pt x="22992" y="164688"/>
                </a:lnTo>
                <a:lnTo>
                  <a:pt x="17416" y="145584"/>
                </a:lnTo>
                <a:lnTo>
                  <a:pt x="13204" y="125545"/>
                </a:lnTo>
                <a:lnTo>
                  <a:pt x="10511" y="106126"/>
                </a:lnTo>
                <a:lnTo>
                  <a:pt x="3679" y="87606"/>
                </a:lnTo>
                <a:lnTo>
                  <a:pt x="1091" y="72242"/>
                </a:lnTo>
                <a:lnTo>
                  <a:pt x="324" y="50897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475"/>
          <p:cNvSpPr/>
          <p:nvPr/>
        </p:nvSpPr>
        <p:spPr>
          <a:xfrm>
            <a:off x="5383529" y="1052612"/>
            <a:ext cx="102872" cy="238978"/>
          </a:xfrm>
          <a:custGeom>
            <a:avLst/>
            <a:gdLst/>
            <a:ahLst/>
            <a:cxnLst/>
            <a:rect l="0" t="0" r="0" b="0"/>
            <a:pathLst>
              <a:path w="102872" h="238978">
                <a:moveTo>
                  <a:pt x="0" y="238977"/>
                </a:moveTo>
                <a:lnTo>
                  <a:pt x="0" y="213227"/>
                </a:lnTo>
                <a:lnTo>
                  <a:pt x="1271" y="206571"/>
                </a:lnTo>
                <a:lnTo>
                  <a:pt x="3387" y="198323"/>
                </a:lnTo>
                <a:lnTo>
                  <a:pt x="6068" y="189014"/>
                </a:lnTo>
                <a:lnTo>
                  <a:pt x="7855" y="180269"/>
                </a:lnTo>
                <a:lnTo>
                  <a:pt x="9048" y="171898"/>
                </a:lnTo>
                <a:lnTo>
                  <a:pt x="9842" y="163778"/>
                </a:lnTo>
                <a:lnTo>
                  <a:pt x="10371" y="157095"/>
                </a:lnTo>
                <a:lnTo>
                  <a:pt x="10725" y="151369"/>
                </a:lnTo>
                <a:lnTo>
                  <a:pt x="10959" y="146282"/>
                </a:lnTo>
                <a:lnTo>
                  <a:pt x="11430" y="2499"/>
                </a:lnTo>
                <a:lnTo>
                  <a:pt x="12700" y="1315"/>
                </a:lnTo>
                <a:lnTo>
                  <a:pt x="14817" y="526"/>
                </a:lnTo>
                <a:lnTo>
                  <a:pt x="17498" y="0"/>
                </a:lnTo>
                <a:lnTo>
                  <a:pt x="19285" y="919"/>
                </a:lnTo>
                <a:lnTo>
                  <a:pt x="20477" y="2802"/>
                </a:lnTo>
                <a:lnTo>
                  <a:pt x="23071" y="9550"/>
                </a:lnTo>
                <a:lnTo>
                  <a:pt x="28458" y="21017"/>
                </a:lnTo>
                <a:lnTo>
                  <a:pt x="31672" y="26360"/>
                </a:lnTo>
                <a:lnTo>
                  <a:pt x="35085" y="31193"/>
                </a:lnTo>
                <a:lnTo>
                  <a:pt x="38630" y="35684"/>
                </a:lnTo>
                <a:lnTo>
                  <a:pt x="42264" y="39949"/>
                </a:lnTo>
                <a:lnTo>
                  <a:pt x="45956" y="44062"/>
                </a:lnTo>
                <a:lnTo>
                  <a:pt x="49688" y="48074"/>
                </a:lnTo>
                <a:lnTo>
                  <a:pt x="52175" y="52018"/>
                </a:lnTo>
                <a:lnTo>
                  <a:pt x="53834" y="55918"/>
                </a:lnTo>
                <a:lnTo>
                  <a:pt x="54939" y="59788"/>
                </a:lnTo>
                <a:lnTo>
                  <a:pt x="56947" y="63638"/>
                </a:lnTo>
                <a:lnTo>
                  <a:pt x="59555" y="67474"/>
                </a:lnTo>
                <a:lnTo>
                  <a:pt x="62563" y="71302"/>
                </a:lnTo>
                <a:lnTo>
                  <a:pt x="65839" y="75124"/>
                </a:lnTo>
                <a:lnTo>
                  <a:pt x="69293" y="78942"/>
                </a:lnTo>
                <a:lnTo>
                  <a:pt x="72866" y="82757"/>
                </a:lnTo>
                <a:lnTo>
                  <a:pt x="75247" y="86570"/>
                </a:lnTo>
                <a:lnTo>
                  <a:pt x="76835" y="90383"/>
                </a:lnTo>
                <a:lnTo>
                  <a:pt x="77893" y="94194"/>
                </a:lnTo>
                <a:lnTo>
                  <a:pt x="79869" y="96735"/>
                </a:lnTo>
                <a:lnTo>
                  <a:pt x="82456" y="98429"/>
                </a:lnTo>
                <a:lnTo>
                  <a:pt x="85451" y="99559"/>
                </a:lnTo>
                <a:lnTo>
                  <a:pt x="87447" y="101582"/>
                </a:lnTo>
                <a:lnTo>
                  <a:pt x="88779" y="104200"/>
                </a:lnTo>
                <a:lnTo>
                  <a:pt x="102871" y="11324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476"/>
          <p:cNvSpPr/>
          <p:nvPr/>
        </p:nvSpPr>
        <p:spPr>
          <a:xfrm>
            <a:off x="1742204" y="3463302"/>
            <a:ext cx="2749787" cy="34278"/>
          </a:xfrm>
          <a:custGeom>
            <a:avLst/>
            <a:gdLst/>
            <a:ahLst/>
            <a:cxnLst/>
            <a:rect l="0" t="0" r="0" b="0"/>
            <a:pathLst>
              <a:path w="2749787" h="34278">
                <a:moveTo>
                  <a:pt x="6586" y="34277"/>
                </a:moveTo>
                <a:lnTo>
                  <a:pt x="518" y="34277"/>
                </a:lnTo>
                <a:lnTo>
                  <a:pt x="0" y="33007"/>
                </a:lnTo>
                <a:lnTo>
                  <a:pt x="926" y="30891"/>
                </a:lnTo>
                <a:lnTo>
                  <a:pt x="5468" y="24436"/>
                </a:lnTo>
                <a:lnTo>
                  <a:pt x="16249" y="23553"/>
                </a:lnTo>
                <a:lnTo>
                  <a:pt x="24458" y="23318"/>
                </a:lnTo>
                <a:lnTo>
                  <a:pt x="37550" y="21891"/>
                </a:lnTo>
                <a:lnTo>
                  <a:pt x="86034" y="15085"/>
                </a:lnTo>
                <a:lnTo>
                  <a:pt x="96381" y="13863"/>
                </a:lnTo>
                <a:lnTo>
                  <a:pt x="104549" y="13047"/>
                </a:lnTo>
                <a:lnTo>
                  <a:pt x="127172" y="12142"/>
                </a:lnTo>
                <a:lnTo>
                  <a:pt x="202183" y="11460"/>
                </a:lnTo>
                <a:lnTo>
                  <a:pt x="635582" y="11418"/>
                </a:lnTo>
                <a:lnTo>
                  <a:pt x="653247" y="12687"/>
                </a:lnTo>
                <a:lnTo>
                  <a:pt x="671373" y="14804"/>
                </a:lnTo>
                <a:lnTo>
                  <a:pt x="689807" y="17485"/>
                </a:lnTo>
                <a:lnTo>
                  <a:pt x="705907" y="19273"/>
                </a:lnTo>
                <a:lnTo>
                  <a:pt x="720450" y="20464"/>
                </a:lnTo>
                <a:lnTo>
                  <a:pt x="745498" y="20518"/>
                </a:lnTo>
                <a:lnTo>
                  <a:pt x="755734" y="18755"/>
                </a:lnTo>
                <a:lnTo>
                  <a:pt x="765098" y="16309"/>
                </a:lnTo>
                <a:lnTo>
                  <a:pt x="775151" y="14679"/>
                </a:lnTo>
                <a:lnTo>
                  <a:pt x="785662" y="13591"/>
                </a:lnTo>
                <a:lnTo>
                  <a:pt x="796480" y="12867"/>
                </a:lnTo>
                <a:lnTo>
                  <a:pt x="842044" y="11847"/>
                </a:lnTo>
                <a:lnTo>
                  <a:pt x="883626" y="11545"/>
                </a:lnTo>
                <a:lnTo>
                  <a:pt x="898619" y="10232"/>
                </a:lnTo>
                <a:lnTo>
                  <a:pt x="914965" y="8087"/>
                </a:lnTo>
                <a:lnTo>
                  <a:pt x="932212" y="5387"/>
                </a:lnTo>
                <a:lnTo>
                  <a:pt x="947520" y="3587"/>
                </a:lnTo>
                <a:lnTo>
                  <a:pt x="961535" y="2388"/>
                </a:lnTo>
                <a:lnTo>
                  <a:pt x="974689" y="1588"/>
                </a:lnTo>
                <a:lnTo>
                  <a:pt x="1023170" y="698"/>
                </a:lnTo>
                <a:lnTo>
                  <a:pt x="1331183" y="0"/>
                </a:lnTo>
                <a:lnTo>
                  <a:pt x="1401745" y="3380"/>
                </a:lnTo>
                <a:lnTo>
                  <a:pt x="1507933" y="9036"/>
                </a:lnTo>
                <a:lnTo>
                  <a:pt x="1550151" y="10359"/>
                </a:lnTo>
                <a:lnTo>
                  <a:pt x="1641351" y="11325"/>
                </a:lnTo>
                <a:lnTo>
                  <a:pt x="2043224" y="11416"/>
                </a:lnTo>
                <a:lnTo>
                  <a:pt x="2062845" y="12687"/>
                </a:lnTo>
                <a:lnTo>
                  <a:pt x="2081005" y="14804"/>
                </a:lnTo>
                <a:lnTo>
                  <a:pt x="2098191" y="17485"/>
                </a:lnTo>
                <a:lnTo>
                  <a:pt x="2116000" y="19273"/>
                </a:lnTo>
                <a:lnTo>
                  <a:pt x="2134222" y="20464"/>
                </a:lnTo>
                <a:lnTo>
                  <a:pt x="2168861" y="21788"/>
                </a:lnTo>
                <a:lnTo>
                  <a:pt x="2196957" y="22377"/>
                </a:lnTo>
                <a:lnTo>
                  <a:pt x="2218673" y="23804"/>
                </a:lnTo>
                <a:lnTo>
                  <a:pt x="2301024" y="30609"/>
                </a:lnTo>
                <a:lnTo>
                  <a:pt x="2338246" y="32647"/>
                </a:lnTo>
                <a:lnTo>
                  <a:pt x="2435231" y="33794"/>
                </a:lnTo>
                <a:lnTo>
                  <a:pt x="2749786" y="3427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477"/>
          <p:cNvSpPr/>
          <p:nvPr/>
        </p:nvSpPr>
        <p:spPr>
          <a:xfrm>
            <a:off x="2527618" y="5623559"/>
            <a:ext cx="272733" cy="11431"/>
          </a:xfrm>
          <a:custGeom>
            <a:avLst/>
            <a:gdLst/>
            <a:ahLst/>
            <a:cxnLst/>
            <a:rect l="0" t="0" r="0" b="0"/>
            <a:pathLst>
              <a:path w="272733" h="11431">
                <a:moveTo>
                  <a:pt x="9842" y="0"/>
                </a:moveTo>
                <a:lnTo>
                  <a:pt x="0" y="0"/>
                </a:lnTo>
                <a:lnTo>
                  <a:pt x="4950" y="0"/>
                </a:lnTo>
                <a:lnTo>
                  <a:pt x="6581" y="1270"/>
                </a:lnTo>
                <a:lnTo>
                  <a:pt x="7668" y="3387"/>
                </a:lnTo>
                <a:lnTo>
                  <a:pt x="8392" y="6068"/>
                </a:lnTo>
                <a:lnTo>
                  <a:pt x="10145" y="7855"/>
                </a:lnTo>
                <a:lnTo>
                  <a:pt x="12584" y="9047"/>
                </a:lnTo>
                <a:lnTo>
                  <a:pt x="15480" y="9842"/>
                </a:lnTo>
                <a:lnTo>
                  <a:pt x="21220" y="10371"/>
                </a:lnTo>
                <a:lnTo>
                  <a:pt x="28857" y="10724"/>
                </a:lnTo>
                <a:lnTo>
                  <a:pt x="56354" y="11291"/>
                </a:lnTo>
                <a:lnTo>
                  <a:pt x="272732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478"/>
          <p:cNvSpPr/>
          <p:nvPr/>
        </p:nvSpPr>
        <p:spPr>
          <a:xfrm>
            <a:off x="2857655" y="5429308"/>
            <a:ext cx="194156" cy="319982"/>
          </a:xfrm>
          <a:custGeom>
            <a:avLst/>
            <a:gdLst/>
            <a:ahLst/>
            <a:cxnLst/>
            <a:rect l="0" t="0" r="0" b="0"/>
            <a:pathLst>
              <a:path w="194156" h="319982">
                <a:moveTo>
                  <a:pt x="22705" y="45661"/>
                </a:moveTo>
                <a:lnTo>
                  <a:pt x="38614" y="29752"/>
                </a:lnTo>
                <a:lnTo>
                  <a:pt x="43471" y="26165"/>
                </a:lnTo>
                <a:lnTo>
                  <a:pt x="49249" y="22504"/>
                </a:lnTo>
                <a:lnTo>
                  <a:pt x="55641" y="18793"/>
                </a:lnTo>
                <a:lnTo>
                  <a:pt x="69516" y="11283"/>
                </a:lnTo>
                <a:lnTo>
                  <a:pt x="86985" y="2182"/>
                </a:lnTo>
                <a:lnTo>
                  <a:pt x="90958" y="1435"/>
                </a:lnTo>
                <a:lnTo>
                  <a:pt x="96147" y="937"/>
                </a:lnTo>
                <a:lnTo>
                  <a:pt x="102146" y="605"/>
                </a:lnTo>
                <a:lnTo>
                  <a:pt x="115585" y="236"/>
                </a:lnTo>
                <a:lnTo>
                  <a:pt x="144909" y="0"/>
                </a:lnTo>
                <a:lnTo>
                  <a:pt x="151164" y="2520"/>
                </a:lnTo>
                <a:lnTo>
                  <a:pt x="156605" y="6741"/>
                </a:lnTo>
                <a:lnTo>
                  <a:pt x="168393" y="19629"/>
                </a:lnTo>
                <a:lnTo>
                  <a:pt x="169360" y="21956"/>
                </a:lnTo>
                <a:lnTo>
                  <a:pt x="170721" y="31300"/>
                </a:lnTo>
                <a:lnTo>
                  <a:pt x="171040" y="38432"/>
                </a:lnTo>
                <a:lnTo>
                  <a:pt x="171272" y="80618"/>
                </a:lnTo>
                <a:lnTo>
                  <a:pt x="170010" y="86746"/>
                </a:lnTo>
                <a:lnTo>
                  <a:pt x="167898" y="93371"/>
                </a:lnTo>
                <a:lnTo>
                  <a:pt x="165220" y="100328"/>
                </a:lnTo>
                <a:lnTo>
                  <a:pt x="162165" y="107506"/>
                </a:lnTo>
                <a:lnTo>
                  <a:pt x="155384" y="122255"/>
                </a:lnTo>
                <a:lnTo>
                  <a:pt x="144426" y="144838"/>
                </a:lnTo>
                <a:lnTo>
                  <a:pt x="140682" y="151149"/>
                </a:lnTo>
                <a:lnTo>
                  <a:pt x="136916" y="156627"/>
                </a:lnTo>
                <a:lnTo>
                  <a:pt x="133136" y="161548"/>
                </a:lnTo>
                <a:lnTo>
                  <a:pt x="129345" y="167369"/>
                </a:lnTo>
                <a:lnTo>
                  <a:pt x="125548" y="173790"/>
                </a:lnTo>
                <a:lnTo>
                  <a:pt x="121747" y="180611"/>
                </a:lnTo>
                <a:lnTo>
                  <a:pt x="119213" y="186427"/>
                </a:lnTo>
                <a:lnTo>
                  <a:pt x="116397" y="196278"/>
                </a:lnTo>
                <a:lnTo>
                  <a:pt x="114376" y="201952"/>
                </a:lnTo>
                <a:lnTo>
                  <a:pt x="111759" y="208275"/>
                </a:lnTo>
                <a:lnTo>
                  <a:pt x="108744" y="215031"/>
                </a:lnTo>
                <a:lnTo>
                  <a:pt x="105464" y="220804"/>
                </a:lnTo>
                <a:lnTo>
                  <a:pt x="102008" y="225923"/>
                </a:lnTo>
                <a:lnTo>
                  <a:pt x="98433" y="230606"/>
                </a:lnTo>
                <a:lnTo>
                  <a:pt x="94780" y="234998"/>
                </a:lnTo>
                <a:lnTo>
                  <a:pt x="91075" y="239196"/>
                </a:lnTo>
                <a:lnTo>
                  <a:pt x="83572" y="247247"/>
                </a:lnTo>
                <a:lnTo>
                  <a:pt x="70937" y="260189"/>
                </a:lnTo>
                <a:lnTo>
                  <a:pt x="28875" y="302379"/>
                </a:lnTo>
                <a:lnTo>
                  <a:pt x="25548" y="304437"/>
                </a:lnTo>
                <a:lnTo>
                  <a:pt x="22060" y="305808"/>
                </a:lnTo>
                <a:lnTo>
                  <a:pt x="13405" y="308010"/>
                </a:lnTo>
                <a:lnTo>
                  <a:pt x="8835" y="311697"/>
                </a:lnTo>
                <a:lnTo>
                  <a:pt x="0" y="319838"/>
                </a:lnTo>
                <a:lnTo>
                  <a:pt x="5959" y="319939"/>
                </a:lnTo>
                <a:lnTo>
                  <a:pt x="83905" y="319981"/>
                </a:lnTo>
                <a:lnTo>
                  <a:pt x="93985" y="318711"/>
                </a:lnTo>
                <a:lnTo>
                  <a:pt x="104515" y="316595"/>
                </a:lnTo>
                <a:lnTo>
                  <a:pt x="115345" y="313914"/>
                </a:lnTo>
                <a:lnTo>
                  <a:pt x="127645" y="313396"/>
                </a:lnTo>
                <a:lnTo>
                  <a:pt x="140924" y="314322"/>
                </a:lnTo>
                <a:lnTo>
                  <a:pt x="154858" y="316208"/>
                </a:lnTo>
                <a:lnTo>
                  <a:pt x="165417" y="317466"/>
                </a:lnTo>
                <a:lnTo>
                  <a:pt x="173726" y="318305"/>
                </a:lnTo>
                <a:lnTo>
                  <a:pt x="194155" y="3199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479"/>
          <p:cNvSpPr/>
          <p:nvPr/>
        </p:nvSpPr>
        <p:spPr>
          <a:xfrm>
            <a:off x="3451859" y="5566409"/>
            <a:ext cx="205742" cy="11431"/>
          </a:xfrm>
          <a:custGeom>
            <a:avLst/>
            <a:gdLst/>
            <a:ahLst/>
            <a:cxnLst/>
            <a:rect l="0" t="0" r="0" b="0"/>
            <a:pathLst>
              <a:path w="205742" h="11431">
                <a:moveTo>
                  <a:pt x="0" y="0"/>
                </a:moveTo>
                <a:lnTo>
                  <a:pt x="6069" y="6068"/>
                </a:lnTo>
                <a:lnTo>
                  <a:pt x="9126" y="7855"/>
                </a:lnTo>
                <a:lnTo>
                  <a:pt x="12434" y="9047"/>
                </a:lnTo>
                <a:lnTo>
                  <a:pt x="20801" y="10959"/>
                </a:lnTo>
                <a:lnTo>
                  <a:pt x="25332" y="11221"/>
                </a:lnTo>
                <a:lnTo>
                  <a:pt x="31579" y="11338"/>
                </a:lnTo>
                <a:lnTo>
                  <a:pt x="162985" y="11430"/>
                </a:lnTo>
                <a:lnTo>
                  <a:pt x="165807" y="10160"/>
                </a:lnTo>
                <a:lnTo>
                  <a:pt x="167688" y="8044"/>
                </a:lnTo>
                <a:lnTo>
                  <a:pt x="168942" y="5363"/>
                </a:lnTo>
                <a:lnTo>
                  <a:pt x="171048" y="3575"/>
                </a:lnTo>
                <a:lnTo>
                  <a:pt x="173722" y="2384"/>
                </a:lnTo>
                <a:lnTo>
                  <a:pt x="176775" y="1589"/>
                </a:lnTo>
                <a:lnTo>
                  <a:pt x="180080" y="1060"/>
                </a:lnTo>
                <a:lnTo>
                  <a:pt x="183554" y="707"/>
                </a:lnTo>
                <a:lnTo>
                  <a:pt x="192186" y="140"/>
                </a:lnTo>
                <a:lnTo>
                  <a:pt x="196753" y="62"/>
                </a:lnTo>
                <a:lnTo>
                  <a:pt x="205741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480"/>
          <p:cNvSpPr/>
          <p:nvPr/>
        </p:nvSpPr>
        <p:spPr>
          <a:xfrm>
            <a:off x="3714750" y="5316737"/>
            <a:ext cx="491491" cy="363931"/>
          </a:xfrm>
          <a:custGeom>
            <a:avLst/>
            <a:gdLst/>
            <a:ahLst/>
            <a:cxnLst/>
            <a:rect l="0" t="0" r="0" b="0"/>
            <a:pathLst>
              <a:path w="491491" h="363931">
                <a:moveTo>
                  <a:pt x="0" y="101082"/>
                </a:moveTo>
                <a:lnTo>
                  <a:pt x="0" y="88947"/>
                </a:lnTo>
                <a:lnTo>
                  <a:pt x="1270" y="84102"/>
                </a:lnTo>
                <a:lnTo>
                  <a:pt x="6067" y="75332"/>
                </a:lnTo>
                <a:lnTo>
                  <a:pt x="12433" y="67201"/>
                </a:lnTo>
                <a:lnTo>
                  <a:pt x="19496" y="59354"/>
                </a:lnTo>
                <a:lnTo>
                  <a:pt x="26868" y="51633"/>
                </a:lnTo>
                <a:lnTo>
                  <a:pt x="38158" y="40146"/>
                </a:lnTo>
                <a:lnTo>
                  <a:pt x="49132" y="32513"/>
                </a:lnTo>
                <a:lnTo>
                  <a:pt x="62476" y="24887"/>
                </a:lnTo>
                <a:lnTo>
                  <a:pt x="76873" y="17264"/>
                </a:lnTo>
                <a:lnTo>
                  <a:pt x="88353" y="13030"/>
                </a:lnTo>
                <a:lnTo>
                  <a:pt x="100227" y="9878"/>
                </a:lnTo>
                <a:lnTo>
                  <a:pt x="118205" y="4244"/>
                </a:lnTo>
                <a:lnTo>
                  <a:pt x="127063" y="2233"/>
                </a:lnTo>
                <a:lnTo>
                  <a:pt x="135509" y="893"/>
                </a:lnTo>
                <a:lnTo>
                  <a:pt x="143679" y="0"/>
                </a:lnTo>
                <a:lnTo>
                  <a:pt x="150396" y="674"/>
                </a:lnTo>
                <a:lnTo>
                  <a:pt x="156144" y="2393"/>
                </a:lnTo>
                <a:lnTo>
                  <a:pt x="165917" y="6421"/>
                </a:lnTo>
                <a:lnTo>
                  <a:pt x="174494" y="8210"/>
                </a:lnTo>
                <a:lnTo>
                  <a:pt x="182540" y="12393"/>
                </a:lnTo>
                <a:lnTo>
                  <a:pt x="194209" y="21887"/>
                </a:lnTo>
                <a:lnTo>
                  <a:pt x="198052" y="25426"/>
                </a:lnTo>
                <a:lnTo>
                  <a:pt x="200615" y="29055"/>
                </a:lnTo>
                <a:lnTo>
                  <a:pt x="203462" y="36473"/>
                </a:lnTo>
                <a:lnTo>
                  <a:pt x="204727" y="47391"/>
                </a:lnTo>
                <a:lnTo>
                  <a:pt x="205290" y="59439"/>
                </a:lnTo>
                <a:lnTo>
                  <a:pt x="205540" y="69028"/>
                </a:lnTo>
                <a:lnTo>
                  <a:pt x="205681" y="87634"/>
                </a:lnTo>
                <a:lnTo>
                  <a:pt x="203160" y="97196"/>
                </a:lnTo>
                <a:lnTo>
                  <a:pt x="198940" y="108652"/>
                </a:lnTo>
                <a:lnTo>
                  <a:pt x="193587" y="121369"/>
                </a:lnTo>
                <a:lnTo>
                  <a:pt x="184251" y="142272"/>
                </a:lnTo>
                <a:lnTo>
                  <a:pt x="171856" y="168320"/>
                </a:lnTo>
                <a:lnTo>
                  <a:pt x="167911" y="176388"/>
                </a:lnTo>
                <a:lnTo>
                  <a:pt x="164010" y="185576"/>
                </a:lnTo>
                <a:lnTo>
                  <a:pt x="160140" y="195511"/>
                </a:lnTo>
                <a:lnTo>
                  <a:pt x="156290" y="205945"/>
                </a:lnTo>
                <a:lnTo>
                  <a:pt x="152453" y="215441"/>
                </a:lnTo>
                <a:lnTo>
                  <a:pt x="148625" y="224311"/>
                </a:lnTo>
                <a:lnTo>
                  <a:pt x="144803" y="232765"/>
                </a:lnTo>
                <a:lnTo>
                  <a:pt x="140985" y="239671"/>
                </a:lnTo>
                <a:lnTo>
                  <a:pt x="133357" y="250731"/>
                </a:lnTo>
                <a:lnTo>
                  <a:pt x="128274" y="256728"/>
                </a:lnTo>
                <a:lnTo>
                  <a:pt x="122346" y="263266"/>
                </a:lnTo>
                <a:lnTo>
                  <a:pt x="115854" y="270165"/>
                </a:lnTo>
                <a:lnTo>
                  <a:pt x="108985" y="278574"/>
                </a:lnTo>
                <a:lnTo>
                  <a:pt x="101867" y="287990"/>
                </a:lnTo>
                <a:lnTo>
                  <a:pt x="94581" y="298078"/>
                </a:lnTo>
                <a:lnTo>
                  <a:pt x="87184" y="307342"/>
                </a:lnTo>
                <a:lnTo>
                  <a:pt x="79713" y="316059"/>
                </a:lnTo>
                <a:lnTo>
                  <a:pt x="61607" y="336163"/>
                </a:lnTo>
                <a:lnTo>
                  <a:pt x="52403" y="345714"/>
                </a:lnTo>
                <a:lnTo>
                  <a:pt x="46306" y="351943"/>
                </a:lnTo>
                <a:lnTo>
                  <a:pt x="45893" y="358433"/>
                </a:lnTo>
                <a:lnTo>
                  <a:pt x="47106" y="360279"/>
                </a:lnTo>
                <a:lnTo>
                  <a:pt x="49184" y="361510"/>
                </a:lnTo>
                <a:lnTo>
                  <a:pt x="55576" y="363486"/>
                </a:lnTo>
                <a:lnTo>
                  <a:pt x="66852" y="363930"/>
                </a:lnTo>
                <a:lnTo>
                  <a:pt x="77972" y="360567"/>
                </a:lnTo>
                <a:lnTo>
                  <a:pt x="93074" y="354839"/>
                </a:lnTo>
                <a:lnTo>
                  <a:pt x="104019" y="348060"/>
                </a:lnTo>
                <a:lnTo>
                  <a:pt x="116504" y="344200"/>
                </a:lnTo>
                <a:lnTo>
                  <a:pt x="123389" y="343171"/>
                </a:lnTo>
                <a:lnTo>
                  <a:pt x="131789" y="339944"/>
                </a:lnTo>
                <a:lnTo>
                  <a:pt x="141199" y="335254"/>
                </a:lnTo>
                <a:lnTo>
                  <a:pt x="160545" y="324539"/>
                </a:lnTo>
                <a:lnTo>
                  <a:pt x="185716" y="311366"/>
                </a:lnTo>
                <a:lnTo>
                  <a:pt x="201497" y="303339"/>
                </a:lnTo>
                <a:lnTo>
                  <a:pt x="209261" y="300690"/>
                </a:lnTo>
                <a:lnTo>
                  <a:pt x="216977" y="298924"/>
                </a:lnTo>
                <a:lnTo>
                  <a:pt x="224661" y="297747"/>
                </a:lnTo>
                <a:lnTo>
                  <a:pt x="234864" y="294422"/>
                </a:lnTo>
                <a:lnTo>
                  <a:pt x="246746" y="289666"/>
                </a:lnTo>
                <a:lnTo>
                  <a:pt x="270955" y="278877"/>
                </a:lnTo>
                <a:lnTo>
                  <a:pt x="290181" y="269849"/>
                </a:lnTo>
                <a:lnTo>
                  <a:pt x="298863" y="266934"/>
                </a:lnTo>
                <a:lnTo>
                  <a:pt x="307192" y="264990"/>
                </a:lnTo>
                <a:lnTo>
                  <a:pt x="363080" y="255803"/>
                </a:lnTo>
                <a:lnTo>
                  <a:pt x="377943" y="252489"/>
                </a:lnTo>
                <a:lnTo>
                  <a:pt x="390392" y="249010"/>
                </a:lnTo>
                <a:lnTo>
                  <a:pt x="401231" y="245421"/>
                </a:lnTo>
                <a:lnTo>
                  <a:pt x="409728" y="243028"/>
                </a:lnTo>
                <a:lnTo>
                  <a:pt x="422554" y="240369"/>
                </a:lnTo>
                <a:lnTo>
                  <a:pt x="436915" y="238873"/>
                </a:lnTo>
                <a:lnTo>
                  <a:pt x="451994" y="238523"/>
                </a:lnTo>
                <a:lnTo>
                  <a:pt x="491490" y="238242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481"/>
          <p:cNvSpPr/>
          <p:nvPr/>
        </p:nvSpPr>
        <p:spPr>
          <a:xfrm>
            <a:off x="5703723" y="3749039"/>
            <a:ext cx="124724" cy="112620"/>
          </a:xfrm>
          <a:custGeom>
            <a:avLst/>
            <a:gdLst/>
            <a:ahLst/>
            <a:cxnLst/>
            <a:rect l="0" t="0" r="0" b="0"/>
            <a:pathLst>
              <a:path w="124724" h="112620">
                <a:moveTo>
                  <a:pt x="56997" y="0"/>
                </a:moveTo>
                <a:lnTo>
                  <a:pt x="28679" y="0"/>
                </a:lnTo>
                <a:lnTo>
                  <a:pt x="26688" y="1270"/>
                </a:lnTo>
                <a:lnTo>
                  <a:pt x="25361" y="3387"/>
                </a:lnTo>
                <a:lnTo>
                  <a:pt x="24476" y="6069"/>
                </a:lnTo>
                <a:lnTo>
                  <a:pt x="22617" y="7856"/>
                </a:lnTo>
                <a:lnTo>
                  <a:pt x="20107" y="9047"/>
                </a:lnTo>
                <a:lnTo>
                  <a:pt x="17163" y="9842"/>
                </a:lnTo>
                <a:lnTo>
                  <a:pt x="15201" y="14181"/>
                </a:lnTo>
                <a:lnTo>
                  <a:pt x="13893" y="20884"/>
                </a:lnTo>
                <a:lnTo>
                  <a:pt x="13021" y="29163"/>
                </a:lnTo>
                <a:lnTo>
                  <a:pt x="11170" y="35952"/>
                </a:lnTo>
                <a:lnTo>
                  <a:pt x="8665" y="41748"/>
                </a:lnTo>
                <a:lnTo>
                  <a:pt x="1588" y="54108"/>
                </a:lnTo>
                <a:lnTo>
                  <a:pt x="1008" y="56392"/>
                </a:lnTo>
                <a:lnTo>
                  <a:pt x="621" y="59185"/>
                </a:lnTo>
                <a:lnTo>
                  <a:pt x="363" y="62317"/>
                </a:lnTo>
                <a:lnTo>
                  <a:pt x="191" y="65675"/>
                </a:lnTo>
                <a:lnTo>
                  <a:pt x="0" y="72792"/>
                </a:lnTo>
                <a:lnTo>
                  <a:pt x="1218" y="75198"/>
                </a:lnTo>
                <a:lnTo>
                  <a:pt x="3301" y="76802"/>
                </a:lnTo>
                <a:lnTo>
                  <a:pt x="5959" y="77872"/>
                </a:lnTo>
                <a:lnTo>
                  <a:pt x="7732" y="79854"/>
                </a:lnTo>
                <a:lnTo>
                  <a:pt x="8913" y="82446"/>
                </a:lnTo>
                <a:lnTo>
                  <a:pt x="10810" y="89664"/>
                </a:lnTo>
                <a:lnTo>
                  <a:pt x="12235" y="90256"/>
                </a:lnTo>
                <a:lnTo>
                  <a:pt x="14456" y="90651"/>
                </a:lnTo>
                <a:lnTo>
                  <a:pt x="17206" y="90914"/>
                </a:lnTo>
                <a:lnTo>
                  <a:pt x="20309" y="91090"/>
                </a:lnTo>
                <a:lnTo>
                  <a:pt x="27145" y="91285"/>
                </a:lnTo>
                <a:lnTo>
                  <a:pt x="59273" y="91427"/>
                </a:lnTo>
                <a:lnTo>
                  <a:pt x="64864" y="90161"/>
                </a:lnTo>
                <a:lnTo>
                  <a:pt x="71131" y="88048"/>
                </a:lnTo>
                <a:lnTo>
                  <a:pt x="77850" y="85369"/>
                </a:lnTo>
                <a:lnTo>
                  <a:pt x="84869" y="81043"/>
                </a:lnTo>
                <a:lnTo>
                  <a:pt x="92088" y="75619"/>
                </a:lnTo>
                <a:lnTo>
                  <a:pt x="99441" y="69463"/>
                </a:lnTo>
                <a:lnTo>
                  <a:pt x="105613" y="62818"/>
                </a:lnTo>
                <a:lnTo>
                  <a:pt x="110998" y="55849"/>
                </a:lnTo>
                <a:lnTo>
                  <a:pt x="115857" y="48663"/>
                </a:lnTo>
                <a:lnTo>
                  <a:pt x="119097" y="42602"/>
                </a:lnTo>
                <a:lnTo>
                  <a:pt x="121257" y="37292"/>
                </a:lnTo>
                <a:lnTo>
                  <a:pt x="124723" y="25711"/>
                </a:lnTo>
                <a:lnTo>
                  <a:pt x="123737" y="23491"/>
                </a:lnTo>
                <a:lnTo>
                  <a:pt x="121811" y="20740"/>
                </a:lnTo>
                <a:lnTo>
                  <a:pt x="119256" y="17637"/>
                </a:lnTo>
                <a:lnTo>
                  <a:pt x="116282" y="14298"/>
                </a:lnTo>
                <a:lnTo>
                  <a:pt x="109593" y="7202"/>
                </a:lnTo>
                <a:lnTo>
                  <a:pt x="106030" y="4802"/>
                </a:lnTo>
                <a:lnTo>
                  <a:pt x="102386" y="3201"/>
                </a:lnTo>
                <a:lnTo>
                  <a:pt x="93479" y="633"/>
                </a:lnTo>
                <a:lnTo>
                  <a:pt x="88938" y="422"/>
                </a:lnTo>
                <a:lnTo>
                  <a:pt x="61048" y="84"/>
                </a:lnTo>
                <a:lnTo>
                  <a:pt x="55888" y="56"/>
                </a:lnTo>
                <a:lnTo>
                  <a:pt x="51177" y="1308"/>
                </a:lnTo>
                <a:lnTo>
                  <a:pt x="46767" y="3412"/>
                </a:lnTo>
                <a:lnTo>
                  <a:pt x="42557" y="6084"/>
                </a:lnTo>
                <a:lnTo>
                  <a:pt x="38480" y="9137"/>
                </a:lnTo>
                <a:lnTo>
                  <a:pt x="34492" y="12441"/>
                </a:lnTo>
                <a:lnTo>
                  <a:pt x="30564" y="15914"/>
                </a:lnTo>
                <a:lnTo>
                  <a:pt x="27944" y="19499"/>
                </a:lnTo>
                <a:lnTo>
                  <a:pt x="26199" y="23160"/>
                </a:lnTo>
                <a:lnTo>
                  <a:pt x="23396" y="32092"/>
                </a:lnTo>
                <a:lnTo>
                  <a:pt x="23166" y="35365"/>
                </a:lnTo>
                <a:lnTo>
                  <a:pt x="23013" y="40087"/>
                </a:lnTo>
                <a:lnTo>
                  <a:pt x="22911" y="45775"/>
                </a:lnTo>
                <a:lnTo>
                  <a:pt x="24113" y="52106"/>
                </a:lnTo>
                <a:lnTo>
                  <a:pt x="26184" y="58868"/>
                </a:lnTo>
                <a:lnTo>
                  <a:pt x="32566" y="75834"/>
                </a:lnTo>
                <a:lnTo>
                  <a:pt x="35629" y="79766"/>
                </a:lnTo>
                <a:lnTo>
                  <a:pt x="40212" y="84928"/>
                </a:lnTo>
                <a:lnTo>
                  <a:pt x="53681" y="99326"/>
                </a:lnTo>
                <a:lnTo>
                  <a:pt x="56056" y="100508"/>
                </a:lnTo>
                <a:lnTo>
                  <a:pt x="58910" y="101295"/>
                </a:lnTo>
                <a:lnTo>
                  <a:pt x="62082" y="101820"/>
                </a:lnTo>
                <a:lnTo>
                  <a:pt x="65467" y="103440"/>
                </a:lnTo>
                <a:lnTo>
                  <a:pt x="68993" y="105790"/>
                </a:lnTo>
                <a:lnTo>
                  <a:pt x="72614" y="108627"/>
                </a:lnTo>
                <a:lnTo>
                  <a:pt x="76299" y="110518"/>
                </a:lnTo>
                <a:lnTo>
                  <a:pt x="80025" y="111779"/>
                </a:lnTo>
                <a:lnTo>
                  <a:pt x="83779" y="112619"/>
                </a:lnTo>
                <a:lnTo>
                  <a:pt x="86281" y="111910"/>
                </a:lnTo>
                <a:lnTo>
                  <a:pt x="87950" y="110166"/>
                </a:lnTo>
                <a:lnTo>
                  <a:pt x="89062" y="107735"/>
                </a:lnTo>
                <a:lnTo>
                  <a:pt x="91073" y="106113"/>
                </a:lnTo>
                <a:lnTo>
                  <a:pt x="93685" y="105032"/>
                </a:lnTo>
                <a:lnTo>
                  <a:pt x="96695" y="104312"/>
                </a:lnTo>
                <a:lnTo>
                  <a:pt x="98702" y="102561"/>
                </a:lnTo>
                <a:lnTo>
                  <a:pt x="100040" y="100124"/>
                </a:lnTo>
                <a:lnTo>
                  <a:pt x="102188" y="93155"/>
                </a:lnTo>
                <a:lnTo>
                  <a:pt x="102364" y="91314"/>
                </a:lnTo>
                <a:lnTo>
                  <a:pt x="102482" y="88816"/>
                </a:lnTo>
                <a:lnTo>
                  <a:pt x="102612" y="82654"/>
                </a:lnTo>
                <a:lnTo>
                  <a:pt x="102712" y="57068"/>
                </a:lnTo>
                <a:lnTo>
                  <a:pt x="101443" y="52016"/>
                </a:lnTo>
                <a:lnTo>
                  <a:pt x="99328" y="47377"/>
                </a:lnTo>
                <a:lnTo>
                  <a:pt x="92875" y="36876"/>
                </a:lnTo>
                <a:lnTo>
                  <a:pt x="91076" y="36014"/>
                </a:lnTo>
                <a:lnTo>
                  <a:pt x="88606" y="35440"/>
                </a:lnTo>
                <a:lnTo>
                  <a:pt x="85689" y="35056"/>
                </a:lnTo>
                <a:lnTo>
                  <a:pt x="83745" y="33531"/>
                </a:lnTo>
                <a:lnTo>
                  <a:pt x="82449" y="31244"/>
                </a:lnTo>
                <a:lnTo>
                  <a:pt x="81585" y="28449"/>
                </a:lnTo>
                <a:lnTo>
                  <a:pt x="79739" y="26587"/>
                </a:lnTo>
                <a:lnTo>
                  <a:pt x="77238" y="25345"/>
                </a:lnTo>
                <a:lnTo>
                  <a:pt x="74301" y="24517"/>
                </a:lnTo>
                <a:lnTo>
                  <a:pt x="71073" y="23964"/>
                </a:lnTo>
                <a:lnTo>
                  <a:pt x="67651" y="23597"/>
                </a:lnTo>
                <a:lnTo>
                  <a:pt x="64099" y="23351"/>
                </a:lnTo>
                <a:lnTo>
                  <a:pt x="61732" y="24458"/>
                </a:lnTo>
                <a:lnTo>
                  <a:pt x="60153" y="26465"/>
                </a:lnTo>
                <a:lnTo>
                  <a:pt x="59101" y="29074"/>
                </a:lnTo>
                <a:lnTo>
                  <a:pt x="57130" y="30813"/>
                </a:lnTo>
                <a:lnTo>
                  <a:pt x="54545" y="31972"/>
                </a:lnTo>
                <a:lnTo>
                  <a:pt x="51552" y="32745"/>
                </a:lnTo>
                <a:lnTo>
                  <a:pt x="49557" y="34530"/>
                </a:lnTo>
                <a:lnTo>
                  <a:pt x="48227" y="36990"/>
                </a:lnTo>
                <a:lnTo>
                  <a:pt x="47340" y="39900"/>
                </a:lnTo>
                <a:lnTo>
                  <a:pt x="45479" y="44380"/>
                </a:lnTo>
                <a:lnTo>
                  <a:pt x="42968" y="49907"/>
                </a:lnTo>
                <a:lnTo>
                  <a:pt x="40024" y="56131"/>
                </a:lnTo>
                <a:lnTo>
                  <a:pt x="39332" y="61551"/>
                </a:lnTo>
                <a:lnTo>
                  <a:pt x="40140" y="66434"/>
                </a:lnTo>
                <a:lnTo>
                  <a:pt x="41949" y="70960"/>
                </a:lnTo>
                <a:lnTo>
                  <a:pt x="43155" y="75246"/>
                </a:lnTo>
                <a:lnTo>
                  <a:pt x="43959" y="79374"/>
                </a:lnTo>
                <a:lnTo>
                  <a:pt x="44495" y="83396"/>
                </a:lnTo>
                <a:lnTo>
                  <a:pt x="46122" y="86078"/>
                </a:lnTo>
                <a:lnTo>
                  <a:pt x="48477" y="87865"/>
                </a:lnTo>
                <a:lnTo>
                  <a:pt x="51317" y="89057"/>
                </a:lnTo>
                <a:lnTo>
                  <a:pt x="54480" y="89851"/>
                </a:lnTo>
                <a:lnTo>
                  <a:pt x="57859" y="90381"/>
                </a:lnTo>
                <a:lnTo>
                  <a:pt x="61382" y="90734"/>
                </a:lnTo>
                <a:lnTo>
                  <a:pt x="63730" y="89700"/>
                </a:lnTo>
                <a:lnTo>
                  <a:pt x="65296" y="87740"/>
                </a:lnTo>
                <a:lnTo>
                  <a:pt x="67808" y="81537"/>
                </a:lnTo>
                <a:lnTo>
                  <a:pt x="74311" y="62260"/>
                </a:lnTo>
                <a:lnTo>
                  <a:pt x="74890" y="54206"/>
                </a:lnTo>
                <a:lnTo>
                  <a:pt x="74005" y="46298"/>
                </a:lnTo>
                <a:lnTo>
                  <a:pt x="69529" y="27490"/>
                </a:lnTo>
                <a:lnTo>
                  <a:pt x="67891" y="25947"/>
                </a:lnTo>
                <a:lnTo>
                  <a:pt x="65530" y="24918"/>
                </a:lnTo>
                <a:lnTo>
                  <a:pt x="62685" y="24232"/>
                </a:lnTo>
                <a:lnTo>
                  <a:pt x="60789" y="25045"/>
                </a:lnTo>
                <a:lnTo>
                  <a:pt x="59525" y="26857"/>
                </a:lnTo>
                <a:lnTo>
                  <a:pt x="58682" y="29335"/>
                </a:lnTo>
                <a:lnTo>
                  <a:pt x="56850" y="30986"/>
                </a:lnTo>
                <a:lnTo>
                  <a:pt x="54359" y="32088"/>
                </a:lnTo>
                <a:lnTo>
                  <a:pt x="51428" y="32822"/>
                </a:lnTo>
                <a:lnTo>
                  <a:pt x="48204" y="34581"/>
                </a:lnTo>
                <a:lnTo>
                  <a:pt x="44785" y="37024"/>
                </a:lnTo>
                <a:lnTo>
                  <a:pt x="36240" y="44003"/>
                </a:lnTo>
                <a:lnTo>
                  <a:pt x="34269" y="44575"/>
                </a:lnTo>
                <a:lnTo>
                  <a:pt x="31685" y="44957"/>
                </a:lnTo>
                <a:lnTo>
                  <a:pt x="22706" y="457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482"/>
          <p:cNvSpPr/>
          <p:nvPr/>
        </p:nvSpPr>
        <p:spPr>
          <a:xfrm>
            <a:off x="2790563" y="5909309"/>
            <a:ext cx="220921" cy="285594"/>
          </a:xfrm>
          <a:custGeom>
            <a:avLst/>
            <a:gdLst/>
            <a:ahLst/>
            <a:cxnLst/>
            <a:rect l="0" t="0" r="0" b="0"/>
            <a:pathLst>
              <a:path w="220921" h="285594">
                <a:moveTo>
                  <a:pt x="135517" y="11430"/>
                </a:moveTo>
                <a:lnTo>
                  <a:pt x="123381" y="17499"/>
                </a:lnTo>
                <a:lnTo>
                  <a:pt x="118536" y="19286"/>
                </a:lnTo>
                <a:lnTo>
                  <a:pt x="114036" y="20477"/>
                </a:lnTo>
                <a:lnTo>
                  <a:pt x="109766" y="21272"/>
                </a:lnTo>
                <a:lnTo>
                  <a:pt x="105650" y="21801"/>
                </a:lnTo>
                <a:lnTo>
                  <a:pt x="101635" y="22154"/>
                </a:lnTo>
                <a:lnTo>
                  <a:pt x="97689" y="22389"/>
                </a:lnTo>
                <a:lnTo>
                  <a:pt x="95058" y="23817"/>
                </a:lnTo>
                <a:lnTo>
                  <a:pt x="93304" y="26038"/>
                </a:lnTo>
                <a:lnTo>
                  <a:pt x="92135" y="28789"/>
                </a:lnTo>
                <a:lnTo>
                  <a:pt x="88816" y="30623"/>
                </a:lnTo>
                <a:lnTo>
                  <a:pt x="84063" y="31845"/>
                </a:lnTo>
                <a:lnTo>
                  <a:pt x="78354" y="32660"/>
                </a:lnTo>
                <a:lnTo>
                  <a:pt x="74548" y="34474"/>
                </a:lnTo>
                <a:lnTo>
                  <a:pt x="72011" y="36952"/>
                </a:lnTo>
                <a:lnTo>
                  <a:pt x="70320" y="39875"/>
                </a:lnTo>
                <a:lnTo>
                  <a:pt x="67922" y="41823"/>
                </a:lnTo>
                <a:lnTo>
                  <a:pt x="65053" y="43123"/>
                </a:lnTo>
                <a:lnTo>
                  <a:pt x="61871" y="43989"/>
                </a:lnTo>
                <a:lnTo>
                  <a:pt x="59750" y="45836"/>
                </a:lnTo>
                <a:lnTo>
                  <a:pt x="58335" y="48337"/>
                </a:lnTo>
                <a:lnTo>
                  <a:pt x="57393" y="51275"/>
                </a:lnTo>
                <a:lnTo>
                  <a:pt x="55494" y="53233"/>
                </a:lnTo>
                <a:lnTo>
                  <a:pt x="52958" y="54539"/>
                </a:lnTo>
                <a:lnTo>
                  <a:pt x="49998" y="55410"/>
                </a:lnTo>
                <a:lnTo>
                  <a:pt x="43321" y="59764"/>
                </a:lnTo>
                <a:lnTo>
                  <a:pt x="39763" y="62703"/>
                </a:lnTo>
                <a:lnTo>
                  <a:pt x="37391" y="65932"/>
                </a:lnTo>
                <a:lnTo>
                  <a:pt x="34755" y="72907"/>
                </a:lnTo>
                <a:lnTo>
                  <a:pt x="30197" y="80240"/>
                </a:lnTo>
                <a:lnTo>
                  <a:pt x="23938" y="87733"/>
                </a:lnTo>
                <a:lnTo>
                  <a:pt x="20491" y="91509"/>
                </a:lnTo>
                <a:lnTo>
                  <a:pt x="16923" y="95296"/>
                </a:lnTo>
                <a:lnTo>
                  <a:pt x="14544" y="99090"/>
                </a:lnTo>
                <a:lnTo>
                  <a:pt x="11901" y="106694"/>
                </a:lnTo>
                <a:lnTo>
                  <a:pt x="10726" y="114307"/>
                </a:lnTo>
                <a:lnTo>
                  <a:pt x="10413" y="118114"/>
                </a:lnTo>
                <a:lnTo>
                  <a:pt x="8934" y="121924"/>
                </a:lnTo>
                <a:lnTo>
                  <a:pt x="3904" y="129542"/>
                </a:lnTo>
                <a:lnTo>
                  <a:pt x="2055" y="135891"/>
                </a:lnTo>
                <a:lnTo>
                  <a:pt x="822" y="143934"/>
                </a:lnTo>
                <a:lnTo>
                  <a:pt x="0" y="153107"/>
                </a:lnTo>
                <a:lnTo>
                  <a:pt x="722" y="161761"/>
                </a:lnTo>
                <a:lnTo>
                  <a:pt x="2474" y="170071"/>
                </a:lnTo>
                <a:lnTo>
                  <a:pt x="4911" y="178150"/>
                </a:lnTo>
                <a:lnTo>
                  <a:pt x="6537" y="184807"/>
                </a:lnTo>
                <a:lnTo>
                  <a:pt x="7620" y="190515"/>
                </a:lnTo>
                <a:lnTo>
                  <a:pt x="8342" y="195590"/>
                </a:lnTo>
                <a:lnTo>
                  <a:pt x="8824" y="200244"/>
                </a:lnTo>
                <a:lnTo>
                  <a:pt x="9359" y="208800"/>
                </a:lnTo>
                <a:lnTo>
                  <a:pt x="10771" y="212860"/>
                </a:lnTo>
                <a:lnTo>
                  <a:pt x="15728" y="220758"/>
                </a:lnTo>
                <a:lnTo>
                  <a:pt x="22164" y="228502"/>
                </a:lnTo>
                <a:lnTo>
                  <a:pt x="25658" y="232345"/>
                </a:lnTo>
                <a:lnTo>
                  <a:pt x="32927" y="240001"/>
                </a:lnTo>
                <a:lnTo>
                  <a:pt x="36644" y="243821"/>
                </a:lnTo>
                <a:lnTo>
                  <a:pt x="41661" y="247637"/>
                </a:lnTo>
                <a:lnTo>
                  <a:pt x="47546" y="251452"/>
                </a:lnTo>
                <a:lnTo>
                  <a:pt x="54010" y="255265"/>
                </a:lnTo>
                <a:lnTo>
                  <a:pt x="58319" y="259076"/>
                </a:lnTo>
                <a:lnTo>
                  <a:pt x="61191" y="262887"/>
                </a:lnTo>
                <a:lnTo>
                  <a:pt x="63107" y="266699"/>
                </a:lnTo>
                <a:lnTo>
                  <a:pt x="65653" y="269239"/>
                </a:lnTo>
                <a:lnTo>
                  <a:pt x="68621" y="270933"/>
                </a:lnTo>
                <a:lnTo>
                  <a:pt x="71870" y="272062"/>
                </a:lnTo>
                <a:lnTo>
                  <a:pt x="75305" y="274085"/>
                </a:lnTo>
                <a:lnTo>
                  <a:pt x="78866" y="276704"/>
                </a:lnTo>
                <a:lnTo>
                  <a:pt x="82509" y="279719"/>
                </a:lnTo>
                <a:lnTo>
                  <a:pt x="86208" y="281730"/>
                </a:lnTo>
                <a:lnTo>
                  <a:pt x="89944" y="283070"/>
                </a:lnTo>
                <a:lnTo>
                  <a:pt x="93705" y="283963"/>
                </a:lnTo>
                <a:lnTo>
                  <a:pt x="97482" y="284559"/>
                </a:lnTo>
                <a:lnTo>
                  <a:pt x="101270" y="284957"/>
                </a:lnTo>
                <a:lnTo>
                  <a:pt x="105066" y="285221"/>
                </a:lnTo>
                <a:lnTo>
                  <a:pt x="108866" y="285397"/>
                </a:lnTo>
                <a:lnTo>
                  <a:pt x="116475" y="285593"/>
                </a:lnTo>
                <a:lnTo>
                  <a:pt x="121552" y="284376"/>
                </a:lnTo>
                <a:lnTo>
                  <a:pt x="127477" y="282294"/>
                </a:lnTo>
                <a:lnTo>
                  <a:pt x="133967" y="279636"/>
                </a:lnTo>
                <a:lnTo>
                  <a:pt x="139563" y="277864"/>
                </a:lnTo>
                <a:lnTo>
                  <a:pt x="144565" y="276683"/>
                </a:lnTo>
                <a:lnTo>
                  <a:pt x="149168" y="275896"/>
                </a:lnTo>
                <a:lnTo>
                  <a:pt x="153508" y="272830"/>
                </a:lnTo>
                <a:lnTo>
                  <a:pt x="157671" y="268248"/>
                </a:lnTo>
                <a:lnTo>
                  <a:pt x="161716" y="262652"/>
                </a:lnTo>
                <a:lnTo>
                  <a:pt x="165683" y="258921"/>
                </a:lnTo>
                <a:lnTo>
                  <a:pt x="169598" y="256434"/>
                </a:lnTo>
                <a:lnTo>
                  <a:pt x="173477" y="254776"/>
                </a:lnTo>
                <a:lnTo>
                  <a:pt x="177334" y="252401"/>
                </a:lnTo>
                <a:lnTo>
                  <a:pt x="181175" y="249548"/>
                </a:lnTo>
                <a:lnTo>
                  <a:pt x="185005" y="246375"/>
                </a:lnTo>
                <a:lnTo>
                  <a:pt x="188829" y="242991"/>
                </a:lnTo>
                <a:lnTo>
                  <a:pt x="196464" y="235843"/>
                </a:lnTo>
                <a:lnTo>
                  <a:pt x="199008" y="230889"/>
                </a:lnTo>
                <a:lnTo>
                  <a:pt x="200705" y="225046"/>
                </a:lnTo>
                <a:lnTo>
                  <a:pt x="201835" y="218611"/>
                </a:lnTo>
                <a:lnTo>
                  <a:pt x="203859" y="211780"/>
                </a:lnTo>
                <a:lnTo>
                  <a:pt x="206478" y="204687"/>
                </a:lnTo>
                <a:lnTo>
                  <a:pt x="209494" y="197418"/>
                </a:lnTo>
                <a:lnTo>
                  <a:pt x="212775" y="188762"/>
                </a:lnTo>
                <a:lnTo>
                  <a:pt x="219807" y="168985"/>
                </a:lnTo>
                <a:lnTo>
                  <a:pt x="220920" y="160917"/>
                </a:lnTo>
                <a:lnTo>
                  <a:pt x="220392" y="154268"/>
                </a:lnTo>
                <a:lnTo>
                  <a:pt x="218770" y="148566"/>
                </a:lnTo>
                <a:lnTo>
                  <a:pt x="217689" y="142224"/>
                </a:lnTo>
                <a:lnTo>
                  <a:pt x="216968" y="135456"/>
                </a:lnTo>
                <a:lnTo>
                  <a:pt x="216488" y="128405"/>
                </a:lnTo>
                <a:lnTo>
                  <a:pt x="214897" y="122433"/>
                </a:lnTo>
                <a:lnTo>
                  <a:pt x="212567" y="117182"/>
                </a:lnTo>
                <a:lnTo>
                  <a:pt x="209743" y="112412"/>
                </a:lnTo>
                <a:lnTo>
                  <a:pt x="206591" y="106691"/>
                </a:lnTo>
                <a:lnTo>
                  <a:pt x="199702" y="93562"/>
                </a:lnTo>
                <a:lnTo>
                  <a:pt x="188683" y="71890"/>
                </a:lnTo>
                <a:lnTo>
                  <a:pt x="184931" y="65707"/>
                </a:lnTo>
                <a:lnTo>
                  <a:pt x="181159" y="60315"/>
                </a:lnTo>
                <a:lnTo>
                  <a:pt x="177375" y="55450"/>
                </a:lnTo>
                <a:lnTo>
                  <a:pt x="172312" y="50936"/>
                </a:lnTo>
                <a:lnTo>
                  <a:pt x="166397" y="46658"/>
                </a:lnTo>
                <a:lnTo>
                  <a:pt x="159914" y="42536"/>
                </a:lnTo>
                <a:lnTo>
                  <a:pt x="155591" y="38517"/>
                </a:lnTo>
                <a:lnTo>
                  <a:pt x="152710" y="34568"/>
                </a:lnTo>
                <a:lnTo>
                  <a:pt x="148238" y="26794"/>
                </a:lnTo>
                <a:lnTo>
                  <a:pt x="142017" y="19106"/>
                </a:lnTo>
                <a:lnTo>
                  <a:pt x="136040" y="15277"/>
                </a:lnTo>
                <a:lnTo>
                  <a:pt x="128246" y="11455"/>
                </a:lnTo>
                <a:lnTo>
                  <a:pt x="119239" y="7637"/>
                </a:lnTo>
                <a:lnTo>
                  <a:pt x="111965" y="5091"/>
                </a:lnTo>
                <a:lnTo>
                  <a:pt x="105846" y="3394"/>
                </a:lnTo>
                <a:lnTo>
                  <a:pt x="100496" y="2263"/>
                </a:lnTo>
                <a:lnTo>
                  <a:pt x="94389" y="1509"/>
                </a:lnTo>
                <a:lnTo>
                  <a:pt x="87778" y="1006"/>
                </a:lnTo>
                <a:lnTo>
                  <a:pt x="6693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483"/>
          <p:cNvSpPr/>
          <p:nvPr/>
        </p:nvSpPr>
        <p:spPr>
          <a:xfrm>
            <a:off x="6333864" y="3019108"/>
            <a:ext cx="238344" cy="204149"/>
          </a:xfrm>
          <a:custGeom>
            <a:avLst/>
            <a:gdLst/>
            <a:ahLst/>
            <a:cxnLst/>
            <a:rect l="0" t="0" r="0" b="0"/>
            <a:pathLst>
              <a:path w="238344" h="204149">
                <a:moveTo>
                  <a:pt x="89795" y="9842"/>
                </a:moveTo>
                <a:lnTo>
                  <a:pt x="89795" y="3774"/>
                </a:lnTo>
                <a:lnTo>
                  <a:pt x="88526" y="1986"/>
                </a:lnTo>
                <a:lnTo>
                  <a:pt x="86409" y="795"/>
                </a:lnTo>
                <a:lnTo>
                  <a:pt x="83728" y="0"/>
                </a:lnTo>
                <a:lnTo>
                  <a:pt x="80670" y="741"/>
                </a:lnTo>
                <a:lnTo>
                  <a:pt x="73887" y="4950"/>
                </a:lnTo>
                <a:lnTo>
                  <a:pt x="66638" y="7668"/>
                </a:lnTo>
                <a:lnTo>
                  <a:pt x="57704" y="9412"/>
                </a:lnTo>
                <a:lnTo>
                  <a:pt x="54432" y="12095"/>
                </a:lnTo>
                <a:lnTo>
                  <a:pt x="49709" y="16424"/>
                </a:lnTo>
                <a:lnTo>
                  <a:pt x="36016" y="29486"/>
                </a:lnTo>
                <a:lnTo>
                  <a:pt x="33623" y="33098"/>
                </a:lnTo>
                <a:lnTo>
                  <a:pt x="30757" y="38046"/>
                </a:lnTo>
                <a:lnTo>
                  <a:pt x="27576" y="43884"/>
                </a:lnTo>
                <a:lnTo>
                  <a:pt x="24186" y="49047"/>
                </a:lnTo>
                <a:lnTo>
                  <a:pt x="20656" y="53758"/>
                </a:lnTo>
                <a:lnTo>
                  <a:pt x="11933" y="64377"/>
                </a:lnTo>
                <a:lnTo>
                  <a:pt x="11217" y="66519"/>
                </a:lnTo>
                <a:lnTo>
                  <a:pt x="10422" y="72285"/>
                </a:lnTo>
                <a:lnTo>
                  <a:pt x="8940" y="75600"/>
                </a:lnTo>
                <a:lnTo>
                  <a:pt x="6682" y="79081"/>
                </a:lnTo>
                <a:lnTo>
                  <a:pt x="3906" y="82671"/>
                </a:lnTo>
                <a:lnTo>
                  <a:pt x="2057" y="86334"/>
                </a:lnTo>
                <a:lnTo>
                  <a:pt x="822" y="90047"/>
                </a:lnTo>
                <a:lnTo>
                  <a:pt x="0" y="93792"/>
                </a:lnTo>
                <a:lnTo>
                  <a:pt x="722" y="100098"/>
                </a:lnTo>
                <a:lnTo>
                  <a:pt x="2473" y="108113"/>
                </a:lnTo>
                <a:lnTo>
                  <a:pt x="4910" y="117266"/>
                </a:lnTo>
                <a:lnTo>
                  <a:pt x="6535" y="124637"/>
                </a:lnTo>
                <a:lnTo>
                  <a:pt x="7619" y="130822"/>
                </a:lnTo>
                <a:lnTo>
                  <a:pt x="8341" y="136215"/>
                </a:lnTo>
                <a:lnTo>
                  <a:pt x="8823" y="141081"/>
                </a:lnTo>
                <a:lnTo>
                  <a:pt x="9144" y="145594"/>
                </a:lnTo>
                <a:lnTo>
                  <a:pt x="9358" y="149874"/>
                </a:lnTo>
                <a:lnTo>
                  <a:pt x="10770" y="152726"/>
                </a:lnTo>
                <a:lnTo>
                  <a:pt x="12982" y="154628"/>
                </a:lnTo>
                <a:lnTo>
                  <a:pt x="15727" y="155896"/>
                </a:lnTo>
                <a:lnTo>
                  <a:pt x="17556" y="158011"/>
                </a:lnTo>
                <a:lnTo>
                  <a:pt x="18776" y="160691"/>
                </a:lnTo>
                <a:lnTo>
                  <a:pt x="19589" y="163748"/>
                </a:lnTo>
                <a:lnTo>
                  <a:pt x="21401" y="165786"/>
                </a:lnTo>
                <a:lnTo>
                  <a:pt x="23880" y="167144"/>
                </a:lnTo>
                <a:lnTo>
                  <a:pt x="26802" y="168050"/>
                </a:lnTo>
                <a:lnTo>
                  <a:pt x="28749" y="169924"/>
                </a:lnTo>
                <a:lnTo>
                  <a:pt x="30048" y="172443"/>
                </a:lnTo>
                <a:lnTo>
                  <a:pt x="30914" y="175393"/>
                </a:lnTo>
                <a:lnTo>
                  <a:pt x="32761" y="177359"/>
                </a:lnTo>
                <a:lnTo>
                  <a:pt x="35263" y="178670"/>
                </a:lnTo>
                <a:lnTo>
                  <a:pt x="38201" y="179544"/>
                </a:lnTo>
                <a:lnTo>
                  <a:pt x="44851" y="183901"/>
                </a:lnTo>
                <a:lnTo>
                  <a:pt x="48403" y="186841"/>
                </a:lnTo>
                <a:lnTo>
                  <a:pt x="52040" y="188802"/>
                </a:lnTo>
                <a:lnTo>
                  <a:pt x="59469" y="190979"/>
                </a:lnTo>
                <a:lnTo>
                  <a:pt x="66731" y="192377"/>
                </a:lnTo>
                <a:lnTo>
                  <a:pt x="72348" y="192569"/>
                </a:lnTo>
                <a:lnTo>
                  <a:pt x="75624" y="193890"/>
                </a:lnTo>
                <a:lnTo>
                  <a:pt x="82650" y="198744"/>
                </a:lnTo>
                <a:lnTo>
                  <a:pt x="90007" y="201748"/>
                </a:lnTo>
                <a:lnTo>
                  <a:pt x="93746" y="202549"/>
                </a:lnTo>
                <a:lnTo>
                  <a:pt x="97509" y="203083"/>
                </a:lnTo>
                <a:lnTo>
                  <a:pt x="101288" y="203440"/>
                </a:lnTo>
                <a:lnTo>
                  <a:pt x="105077" y="203677"/>
                </a:lnTo>
                <a:lnTo>
                  <a:pt x="112674" y="203940"/>
                </a:lnTo>
                <a:lnTo>
                  <a:pt x="133259" y="204139"/>
                </a:lnTo>
                <a:lnTo>
                  <a:pt x="140914" y="204148"/>
                </a:lnTo>
                <a:lnTo>
                  <a:pt x="144195" y="202879"/>
                </a:lnTo>
                <a:lnTo>
                  <a:pt x="151226" y="198083"/>
                </a:lnTo>
                <a:lnTo>
                  <a:pt x="156258" y="194310"/>
                </a:lnTo>
                <a:lnTo>
                  <a:pt x="159503" y="193780"/>
                </a:lnTo>
                <a:lnTo>
                  <a:pt x="164207" y="193427"/>
                </a:lnTo>
                <a:lnTo>
                  <a:pt x="169883" y="193192"/>
                </a:lnTo>
                <a:lnTo>
                  <a:pt x="174938" y="191765"/>
                </a:lnTo>
                <a:lnTo>
                  <a:pt x="179577" y="189544"/>
                </a:lnTo>
                <a:lnTo>
                  <a:pt x="183939" y="186793"/>
                </a:lnTo>
                <a:lnTo>
                  <a:pt x="188118" y="183689"/>
                </a:lnTo>
                <a:lnTo>
                  <a:pt x="192174" y="180350"/>
                </a:lnTo>
                <a:lnTo>
                  <a:pt x="201741" y="171933"/>
                </a:lnTo>
                <a:lnTo>
                  <a:pt x="206436" y="167396"/>
                </a:lnTo>
                <a:lnTo>
                  <a:pt x="225210" y="148745"/>
                </a:lnTo>
                <a:lnTo>
                  <a:pt x="225791" y="146894"/>
                </a:lnTo>
                <a:lnTo>
                  <a:pt x="226438" y="141451"/>
                </a:lnTo>
                <a:lnTo>
                  <a:pt x="227881" y="139491"/>
                </a:lnTo>
                <a:lnTo>
                  <a:pt x="230112" y="138184"/>
                </a:lnTo>
                <a:lnTo>
                  <a:pt x="232870" y="137313"/>
                </a:lnTo>
                <a:lnTo>
                  <a:pt x="234709" y="134193"/>
                </a:lnTo>
                <a:lnTo>
                  <a:pt x="235934" y="129573"/>
                </a:lnTo>
                <a:lnTo>
                  <a:pt x="236751" y="123952"/>
                </a:lnTo>
                <a:lnTo>
                  <a:pt x="237296" y="118935"/>
                </a:lnTo>
                <a:lnTo>
                  <a:pt x="237659" y="114321"/>
                </a:lnTo>
                <a:lnTo>
                  <a:pt x="238242" y="103857"/>
                </a:lnTo>
                <a:lnTo>
                  <a:pt x="238343" y="89909"/>
                </a:lnTo>
                <a:lnTo>
                  <a:pt x="237087" y="84810"/>
                </a:lnTo>
                <a:lnTo>
                  <a:pt x="234980" y="80140"/>
                </a:lnTo>
                <a:lnTo>
                  <a:pt x="228540" y="69589"/>
                </a:lnTo>
                <a:lnTo>
                  <a:pt x="228012" y="66183"/>
                </a:lnTo>
                <a:lnTo>
                  <a:pt x="227660" y="61372"/>
                </a:lnTo>
                <a:lnTo>
                  <a:pt x="227425" y="55626"/>
                </a:lnTo>
                <a:lnTo>
                  <a:pt x="225999" y="51794"/>
                </a:lnTo>
                <a:lnTo>
                  <a:pt x="223778" y="49240"/>
                </a:lnTo>
                <a:lnTo>
                  <a:pt x="221027" y="47537"/>
                </a:lnTo>
                <a:lnTo>
                  <a:pt x="219193" y="45132"/>
                </a:lnTo>
                <a:lnTo>
                  <a:pt x="217970" y="42258"/>
                </a:lnTo>
                <a:lnTo>
                  <a:pt x="217156" y="39073"/>
                </a:lnTo>
                <a:lnTo>
                  <a:pt x="215342" y="36949"/>
                </a:lnTo>
                <a:lnTo>
                  <a:pt x="212863" y="35533"/>
                </a:lnTo>
                <a:lnTo>
                  <a:pt x="205827" y="33261"/>
                </a:lnTo>
                <a:lnTo>
                  <a:pt x="201478" y="29564"/>
                </a:lnTo>
                <a:lnTo>
                  <a:pt x="198541" y="26799"/>
                </a:lnTo>
                <a:lnTo>
                  <a:pt x="195312" y="24957"/>
                </a:lnTo>
                <a:lnTo>
                  <a:pt x="188339" y="22910"/>
                </a:lnTo>
                <a:lnTo>
                  <a:pt x="183340" y="21757"/>
                </a:lnTo>
                <a:lnTo>
                  <a:pt x="178784" y="18100"/>
                </a:lnTo>
                <a:lnTo>
                  <a:pt x="175791" y="15348"/>
                </a:lnTo>
                <a:lnTo>
                  <a:pt x="172526" y="13512"/>
                </a:lnTo>
                <a:lnTo>
                  <a:pt x="165512" y="11473"/>
                </a:lnTo>
                <a:lnTo>
                  <a:pt x="158161" y="10567"/>
                </a:lnTo>
                <a:lnTo>
                  <a:pt x="149161" y="9985"/>
                </a:lnTo>
                <a:lnTo>
                  <a:pt x="144544" y="9905"/>
                </a:lnTo>
                <a:lnTo>
                  <a:pt x="86885" y="9842"/>
                </a:lnTo>
                <a:lnTo>
                  <a:pt x="82775" y="11112"/>
                </a:lnTo>
                <a:lnTo>
                  <a:pt x="78766" y="13229"/>
                </a:lnTo>
                <a:lnTo>
                  <a:pt x="66936" y="212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484"/>
          <p:cNvSpPr/>
          <p:nvPr/>
        </p:nvSpPr>
        <p:spPr>
          <a:xfrm>
            <a:off x="5772150" y="3225005"/>
            <a:ext cx="627883" cy="546896"/>
          </a:xfrm>
          <a:custGeom>
            <a:avLst/>
            <a:gdLst/>
            <a:ahLst/>
            <a:cxnLst/>
            <a:rect l="0" t="0" r="0" b="0"/>
            <a:pathLst>
              <a:path w="627883" h="546896">
                <a:moveTo>
                  <a:pt x="0" y="524034"/>
                </a:moveTo>
                <a:lnTo>
                  <a:pt x="15908" y="508126"/>
                </a:lnTo>
                <a:lnTo>
                  <a:pt x="19496" y="505808"/>
                </a:lnTo>
                <a:lnTo>
                  <a:pt x="26867" y="503234"/>
                </a:lnTo>
                <a:lnTo>
                  <a:pt x="37764" y="495316"/>
                </a:lnTo>
                <a:lnTo>
                  <a:pt x="54793" y="479965"/>
                </a:lnTo>
                <a:lnTo>
                  <a:pt x="71924" y="463401"/>
                </a:lnTo>
                <a:lnTo>
                  <a:pt x="101885" y="433538"/>
                </a:lnTo>
                <a:lnTo>
                  <a:pt x="112373" y="424333"/>
                </a:lnTo>
                <a:lnTo>
                  <a:pt x="139270" y="404041"/>
                </a:lnTo>
                <a:lnTo>
                  <a:pt x="155454" y="389847"/>
                </a:lnTo>
                <a:lnTo>
                  <a:pt x="171114" y="375072"/>
                </a:lnTo>
                <a:lnTo>
                  <a:pt x="214929" y="331924"/>
                </a:lnTo>
                <a:lnTo>
                  <a:pt x="229297" y="320965"/>
                </a:lnTo>
                <a:lnTo>
                  <a:pt x="244150" y="310591"/>
                </a:lnTo>
                <a:lnTo>
                  <a:pt x="259217" y="297514"/>
                </a:lnTo>
                <a:lnTo>
                  <a:pt x="274381" y="283236"/>
                </a:lnTo>
                <a:lnTo>
                  <a:pt x="310998" y="247264"/>
                </a:lnTo>
                <a:lnTo>
                  <a:pt x="326182" y="233385"/>
                </a:lnTo>
                <a:lnTo>
                  <a:pt x="345629" y="218750"/>
                </a:lnTo>
                <a:lnTo>
                  <a:pt x="366972" y="203779"/>
                </a:lnTo>
                <a:lnTo>
                  <a:pt x="377999" y="196231"/>
                </a:lnTo>
                <a:lnTo>
                  <a:pt x="393636" y="184457"/>
                </a:lnTo>
                <a:lnTo>
                  <a:pt x="423126" y="160529"/>
                </a:lnTo>
                <a:lnTo>
                  <a:pt x="438294" y="148348"/>
                </a:lnTo>
                <a:lnTo>
                  <a:pt x="450946" y="137686"/>
                </a:lnTo>
                <a:lnTo>
                  <a:pt x="461920" y="128039"/>
                </a:lnTo>
                <a:lnTo>
                  <a:pt x="479618" y="113086"/>
                </a:lnTo>
                <a:lnTo>
                  <a:pt x="496721" y="103399"/>
                </a:lnTo>
                <a:lnTo>
                  <a:pt x="513878" y="89391"/>
                </a:lnTo>
                <a:lnTo>
                  <a:pt x="529496" y="74395"/>
                </a:lnTo>
                <a:lnTo>
                  <a:pt x="540992" y="63007"/>
                </a:lnTo>
                <a:lnTo>
                  <a:pt x="544811" y="60473"/>
                </a:lnTo>
                <a:lnTo>
                  <a:pt x="556254" y="55636"/>
                </a:lnTo>
                <a:lnTo>
                  <a:pt x="571499" y="43268"/>
                </a:lnTo>
                <a:lnTo>
                  <a:pt x="586739" y="28595"/>
                </a:lnTo>
                <a:lnTo>
                  <a:pt x="592101" y="23331"/>
                </a:lnTo>
                <a:lnTo>
                  <a:pt x="605826" y="15704"/>
                </a:lnTo>
                <a:lnTo>
                  <a:pt x="615542" y="12359"/>
                </a:lnTo>
                <a:lnTo>
                  <a:pt x="619911" y="11468"/>
                </a:lnTo>
                <a:lnTo>
                  <a:pt x="622824" y="9603"/>
                </a:lnTo>
                <a:lnTo>
                  <a:pt x="624766" y="7090"/>
                </a:lnTo>
                <a:lnTo>
                  <a:pt x="627882" y="0"/>
                </a:lnTo>
                <a:lnTo>
                  <a:pt x="624922" y="2417"/>
                </a:lnTo>
                <a:lnTo>
                  <a:pt x="617670" y="9259"/>
                </a:lnTo>
                <a:lnTo>
                  <a:pt x="611285" y="9558"/>
                </a:lnTo>
                <a:lnTo>
                  <a:pt x="608184" y="12141"/>
                </a:lnTo>
                <a:lnTo>
                  <a:pt x="597750" y="25370"/>
                </a:lnTo>
                <a:lnTo>
                  <a:pt x="594080" y="27761"/>
                </a:lnTo>
                <a:lnTo>
                  <a:pt x="590363" y="29356"/>
                </a:lnTo>
                <a:lnTo>
                  <a:pt x="579064" y="37667"/>
                </a:lnTo>
                <a:lnTo>
                  <a:pt x="563869" y="51854"/>
                </a:lnTo>
                <a:lnTo>
                  <a:pt x="544828" y="70679"/>
                </a:lnTo>
                <a:lnTo>
                  <a:pt x="527049" y="85053"/>
                </a:lnTo>
                <a:lnTo>
                  <a:pt x="515196" y="94220"/>
                </a:lnTo>
                <a:lnTo>
                  <a:pt x="498639" y="107792"/>
                </a:lnTo>
                <a:lnTo>
                  <a:pt x="487047" y="119328"/>
                </a:lnTo>
                <a:lnTo>
                  <a:pt x="473381" y="138833"/>
                </a:lnTo>
                <a:lnTo>
                  <a:pt x="465237" y="148787"/>
                </a:lnTo>
                <a:lnTo>
                  <a:pt x="447446" y="161531"/>
                </a:lnTo>
                <a:lnTo>
                  <a:pt x="432155" y="173351"/>
                </a:lnTo>
                <a:lnTo>
                  <a:pt x="413472" y="184448"/>
                </a:lnTo>
                <a:lnTo>
                  <a:pt x="401378" y="190964"/>
                </a:lnTo>
                <a:lnTo>
                  <a:pt x="384553" y="204976"/>
                </a:lnTo>
                <a:lnTo>
                  <a:pt x="371572" y="219671"/>
                </a:lnTo>
                <a:lnTo>
                  <a:pt x="357336" y="234668"/>
                </a:lnTo>
                <a:lnTo>
                  <a:pt x="328258" y="264302"/>
                </a:lnTo>
                <a:lnTo>
                  <a:pt x="311267" y="280065"/>
                </a:lnTo>
                <a:lnTo>
                  <a:pt x="291899" y="292856"/>
                </a:lnTo>
                <a:lnTo>
                  <a:pt x="277476" y="305295"/>
                </a:lnTo>
                <a:lnTo>
                  <a:pt x="261144" y="320511"/>
                </a:lnTo>
                <a:lnTo>
                  <a:pt x="240301" y="340945"/>
                </a:lnTo>
                <a:lnTo>
                  <a:pt x="184433" y="396751"/>
                </a:lnTo>
                <a:lnTo>
                  <a:pt x="173833" y="403964"/>
                </a:lnTo>
                <a:lnTo>
                  <a:pt x="164889" y="408440"/>
                </a:lnTo>
                <a:lnTo>
                  <a:pt x="145412" y="425048"/>
                </a:lnTo>
                <a:lnTo>
                  <a:pt x="133207" y="435590"/>
                </a:lnTo>
                <a:lnTo>
                  <a:pt x="115024" y="445745"/>
                </a:lnTo>
                <a:lnTo>
                  <a:pt x="110973" y="448982"/>
                </a:lnTo>
                <a:lnTo>
                  <a:pt x="108271" y="452409"/>
                </a:lnTo>
                <a:lnTo>
                  <a:pt x="106471" y="455964"/>
                </a:lnTo>
                <a:lnTo>
                  <a:pt x="105270" y="459604"/>
                </a:lnTo>
                <a:lnTo>
                  <a:pt x="103200" y="462031"/>
                </a:lnTo>
                <a:lnTo>
                  <a:pt x="100550" y="463649"/>
                </a:lnTo>
                <a:lnTo>
                  <a:pt x="97513" y="464727"/>
                </a:lnTo>
                <a:lnTo>
                  <a:pt x="90752" y="469312"/>
                </a:lnTo>
                <a:lnTo>
                  <a:pt x="74571" y="483855"/>
                </a:lnTo>
                <a:lnTo>
                  <a:pt x="71304" y="485818"/>
                </a:lnTo>
                <a:lnTo>
                  <a:pt x="64287" y="488000"/>
                </a:lnTo>
                <a:lnTo>
                  <a:pt x="61908" y="489851"/>
                </a:lnTo>
                <a:lnTo>
                  <a:pt x="60322" y="492356"/>
                </a:lnTo>
                <a:lnTo>
                  <a:pt x="57776" y="499432"/>
                </a:lnTo>
                <a:lnTo>
                  <a:pt x="44799" y="513378"/>
                </a:lnTo>
                <a:lnTo>
                  <a:pt x="23573" y="534751"/>
                </a:lnTo>
                <a:lnTo>
                  <a:pt x="22859" y="54689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485"/>
          <p:cNvSpPr/>
          <p:nvPr/>
        </p:nvSpPr>
        <p:spPr>
          <a:xfrm>
            <a:off x="1783080" y="4138433"/>
            <a:ext cx="2674621" cy="113527"/>
          </a:xfrm>
          <a:custGeom>
            <a:avLst/>
            <a:gdLst/>
            <a:ahLst/>
            <a:cxnLst/>
            <a:rect l="0" t="0" r="0" b="0"/>
            <a:pathLst>
              <a:path w="2674621" h="113527">
                <a:moveTo>
                  <a:pt x="0" y="44946"/>
                </a:moveTo>
                <a:lnTo>
                  <a:pt x="12135" y="51014"/>
                </a:lnTo>
                <a:lnTo>
                  <a:pt x="21480" y="53993"/>
                </a:lnTo>
                <a:lnTo>
                  <a:pt x="37267" y="55671"/>
                </a:lnTo>
                <a:lnTo>
                  <a:pt x="68737" y="57553"/>
                </a:lnTo>
                <a:lnTo>
                  <a:pt x="107291" y="64204"/>
                </a:lnTo>
                <a:lnTo>
                  <a:pt x="184041" y="67490"/>
                </a:lnTo>
                <a:lnTo>
                  <a:pt x="354656" y="67805"/>
                </a:lnTo>
                <a:lnTo>
                  <a:pt x="394268" y="64419"/>
                </a:lnTo>
                <a:lnTo>
                  <a:pt x="419055" y="61738"/>
                </a:lnTo>
                <a:lnTo>
                  <a:pt x="466916" y="55373"/>
                </a:lnTo>
                <a:lnTo>
                  <a:pt x="490348" y="51897"/>
                </a:lnTo>
                <a:lnTo>
                  <a:pt x="511048" y="49580"/>
                </a:lnTo>
                <a:lnTo>
                  <a:pt x="547596" y="47006"/>
                </a:lnTo>
                <a:lnTo>
                  <a:pt x="563184" y="45050"/>
                </a:lnTo>
                <a:lnTo>
                  <a:pt x="577386" y="42475"/>
                </a:lnTo>
                <a:lnTo>
                  <a:pt x="590664" y="39489"/>
                </a:lnTo>
                <a:lnTo>
                  <a:pt x="615577" y="36171"/>
                </a:lnTo>
                <a:lnTo>
                  <a:pt x="687088" y="32596"/>
                </a:lnTo>
                <a:lnTo>
                  <a:pt x="708249" y="30363"/>
                </a:lnTo>
                <a:lnTo>
                  <a:pt x="731246" y="27604"/>
                </a:lnTo>
                <a:lnTo>
                  <a:pt x="766958" y="24539"/>
                </a:lnTo>
                <a:lnTo>
                  <a:pt x="805690" y="21906"/>
                </a:lnTo>
                <a:lnTo>
                  <a:pt x="869471" y="16503"/>
                </a:lnTo>
                <a:lnTo>
                  <a:pt x="930838" y="13255"/>
                </a:lnTo>
                <a:lnTo>
                  <a:pt x="983935" y="10541"/>
                </a:lnTo>
                <a:lnTo>
                  <a:pt x="1005207" y="8040"/>
                </a:lnTo>
                <a:lnTo>
                  <a:pt x="1024468" y="5102"/>
                </a:lnTo>
                <a:lnTo>
                  <a:pt x="1083122" y="1838"/>
                </a:lnTo>
                <a:lnTo>
                  <a:pt x="1184525" y="0"/>
                </a:lnTo>
                <a:lnTo>
                  <a:pt x="1251625" y="840"/>
                </a:lnTo>
                <a:lnTo>
                  <a:pt x="1384825" y="8341"/>
                </a:lnTo>
                <a:lnTo>
                  <a:pt x="1462689" y="10199"/>
                </a:lnTo>
                <a:lnTo>
                  <a:pt x="1484396" y="11622"/>
                </a:lnTo>
                <a:lnTo>
                  <a:pt x="1557138" y="18421"/>
                </a:lnTo>
                <a:lnTo>
                  <a:pt x="1591221" y="20458"/>
                </a:lnTo>
                <a:lnTo>
                  <a:pt x="1606914" y="22271"/>
                </a:lnTo>
                <a:lnTo>
                  <a:pt x="1622456" y="24749"/>
                </a:lnTo>
                <a:lnTo>
                  <a:pt x="1637897" y="27672"/>
                </a:lnTo>
                <a:lnTo>
                  <a:pt x="1668601" y="30919"/>
                </a:lnTo>
                <a:lnTo>
                  <a:pt x="1851060" y="39071"/>
                </a:lnTo>
                <a:lnTo>
                  <a:pt x="1972273" y="43205"/>
                </a:lnTo>
                <a:lnTo>
                  <a:pt x="2066596" y="44603"/>
                </a:lnTo>
                <a:lnTo>
                  <a:pt x="2145284" y="44901"/>
                </a:lnTo>
                <a:lnTo>
                  <a:pt x="2187053" y="48313"/>
                </a:lnTo>
                <a:lnTo>
                  <a:pt x="2212415" y="51001"/>
                </a:lnTo>
                <a:lnTo>
                  <a:pt x="2254142" y="53987"/>
                </a:lnTo>
                <a:lnTo>
                  <a:pt x="2336885" y="57332"/>
                </a:lnTo>
                <a:lnTo>
                  <a:pt x="2350403" y="59553"/>
                </a:lnTo>
                <a:lnTo>
                  <a:pt x="2363225" y="62304"/>
                </a:lnTo>
                <a:lnTo>
                  <a:pt x="2391019" y="65361"/>
                </a:lnTo>
                <a:lnTo>
                  <a:pt x="2460037" y="68755"/>
                </a:lnTo>
                <a:lnTo>
                  <a:pt x="2478225" y="70979"/>
                </a:lnTo>
                <a:lnTo>
                  <a:pt x="2518753" y="76836"/>
                </a:lnTo>
                <a:lnTo>
                  <a:pt x="2562166" y="83673"/>
                </a:lnTo>
                <a:lnTo>
                  <a:pt x="2580600" y="87274"/>
                </a:lnTo>
                <a:lnTo>
                  <a:pt x="2596700" y="90945"/>
                </a:lnTo>
                <a:lnTo>
                  <a:pt x="2611243" y="94662"/>
                </a:lnTo>
                <a:lnTo>
                  <a:pt x="2622208" y="97140"/>
                </a:lnTo>
                <a:lnTo>
                  <a:pt x="2637780" y="99893"/>
                </a:lnTo>
                <a:lnTo>
                  <a:pt x="2643709" y="101898"/>
                </a:lnTo>
                <a:lnTo>
                  <a:pt x="2648933" y="104504"/>
                </a:lnTo>
                <a:lnTo>
                  <a:pt x="2658965" y="110853"/>
                </a:lnTo>
                <a:lnTo>
                  <a:pt x="2674620" y="1135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486"/>
          <p:cNvSpPr/>
          <p:nvPr/>
        </p:nvSpPr>
        <p:spPr>
          <a:xfrm>
            <a:off x="3474791" y="5886450"/>
            <a:ext cx="319166" cy="388574"/>
          </a:xfrm>
          <a:custGeom>
            <a:avLst/>
            <a:gdLst/>
            <a:ahLst/>
            <a:cxnLst/>
            <a:rect l="0" t="0" r="0" b="0"/>
            <a:pathLst>
              <a:path w="319166" h="388574">
                <a:moveTo>
                  <a:pt x="79938" y="22859"/>
                </a:moveTo>
                <a:lnTo>
                  <a:pt x="79938" y="28927"/>
                </a:lnTo>
                <a:lnTo>
                  <a:pt x="78668" y="31984"/>
                </a:lnTo>
                <a:lnTo>
                  <a:pt x="70098" y="43660"/>
                </a:lnTo>
                <a:lnTo>
                  <a:pt x="69215" y="48191"/>
                </a:lnTo>
                <a:lnTo>
                  <a:pt x="68979" y="51177"/>
                </a:lnTo>
                <a:lnTo>
                  <a:pt x="61945" y="61268"/>
                </a:lnTo>
                <a:lnTo>
                  <a:pt x="56512" y="67516"/>
                </a:lnTo>
                <a:lnTo>
                  <a:pt x="51621" y="74220"/>
                </a:lnTo>
                <a:lnTo>
                  <a:pt x="47090" y="81229"/>
                </a:lnTo>
                <a:lnTo>
                  <a:pt x="42800" y="88443"/>
                </a:lnTo>
                <a:lnTo>
                  <a:pt x="31259" y="106618"/>
                </a:lnTo>
                <a:lnTo>
                  <a:pt x="24626" y="116798"/>
                </a:lnTo>
                <a:lnTo>
                  <a:pt x="18933" y="126126"/>
                </a:lnTo>
                <a:lnTo>
                  <a:pt x="13868" y="134884"/>
                </a:lnTo>
                <a:lnTo>
                  <a:pt x="9222" y="143262"/>
                </a:lnTo>
                <a:lnTo>
                  <a:pt x="6124" y="151388"/>
                </a:lnTo>
                <a:lnTo>
                  <a:pt x="4059" y="159346"/>
                </a:lnTo>
                <a:lnTo>
                  <a:pt x="2682" y="167190"/>
                </a:lnTo>
                <a:lnTo>
                  <a:pt x="1153" y="179293"/>
                </a:lnTo>
                <a:lnTo>
                  <a:pt x="472" y="190176"/>
                </a:lnTo>
                <a:lnTo>
                  <a:pt x="170" y="203479"/>
                </a:lnTo>
                <a:lnTo>
                  <a:pt x="0" y="237384"/>
                </a:lnTo>
                <a:lnTo>
                  <a:pt x="1246" y="249696"/>
                </a:lnTo>
                <a:lnTo>
                  <a:pt x="3347" y="261714"/>
                </a:lnTo>
                <a:lnTo>
                  <a:pt x="6018" y="273536"/>
                </a:lnTo>
                <a:lnTo>
                  <a:pt x="7798" y="283957"/>
                </a:lnTo>
                <a:lnTo>
                  <a:pt x="8985" y="293444"/>
                </a:lnTo>
                <a:lnTo>
                  <a:pt x="9776" y="302310"/>
                </a:lnTo>
                <a:lnTo>
                  <a:pt x="11573" y="309489"/>
                </a:lnTo>
                <a:lnTo>
                  <a:pt x="16957" y="320854"/>
                </a:lnTo>
                <a:lnTo>
                  <a:pt x="23583" y="330138"/>
                </a:lnTo>
                <a:lnTo>
                  <a:pt x="30762" y="338498"/>
                </a:lnTo>
                <a:lnTo>
                  <a:pt x="38186" y="346447"/>
                </a:lnTo>
                <a:lnTo>
                  <a:pt x="53299" y="361897"/>
                </a:lnTo>
                <a:lnTo>
                  <a:pt x="60902" y="369546"/>
                </a:lnTo>
                <a:lnTo>
                  <a:pt x="64708" y="372094"/>
                </a:lnTo>
                <a:lnTo>
                  <a:pt x="72323" y="374925"/>
                </a:lnTo>
                <a:lnTo>
                  <a:pt x="79940" y="379570"/>
                </a:lnTo>
                <a:lnTo>
                  <a:pt x="83750" y="382586"/>
                </a:lnTo>
                <a:lnTo>
                  <a:pt x="88829" y="384597"/>
                </a:lnTo>
                <a:lnTo>
                  <a:pt x="94756" y="385938"/>
                </a:lnTo>
                <a:lnTo>
                  <a:pt x="101247" y="386832"/>
                </a:lnTo>
                <a:lnTo>
                  <a:pt x="106844" y="387428"/>
                </a:lnTo>
                <a:lnTo>
                  <a:pt x="116450" y="388090"/>
                </a:lnTo>
                <a:lnTo>
                  <a:pt x="128339" y="388384"/>
                </a:lnTo>
                <a:lnTo>
                  <a:pt x="150600" y="388573"/>
                </a:lnTo>
                <a:lnTo>
                  <a:pt x="158796" y="387318"/>
                </a:lnTo>
                <a:lnTo>
                  <a:pt x="169340" y="385212"/>
                </a:lnTo>
                <a:lnTo>
                  <a:pt x="181450" y="382538"/>
                </a:lnTo>
                <a:lnTo>
                  <a:pt x="193333" y="379485"/>
                </a:lnTo>
                <a:lnTo>
                  <a:pt x="205065" y="376180"/>
                </a:lnTo>
                <a:lnTo>
                  <a:pt x="216696" y="372706"/>
                </a:lnTo>
                <a:lnTo>
                  <a:pt x="225720" y="369120"/>
                </a:lnTo>
                <a:lnTo>
                  <a:pt x="233006" y="365460"/>
                </a:lnTo>
                <a:lnTo>
                  <a:pt x="239134" y="361750"/>
                </a:lnTo>
                <a:lnTo>
                  <a:pt x="248299" y="355467"/>
                </a:lnTo>
                <a:lnTo>
                  <a:pt x="272029" y="338325"/>
                </a:lnTo>
                <a:lnTo>
                  <a:pt x="281659" y="330960"/>
                </a:lnTo>
                <a:lnTo>
                  <a:pt x="289349" y="324780"/>
                </a:lnTo>
                <a:lnTo>
                  <a:pt x="295745" y="319390"/>
                </a:lnTo>
                <a:lnTo>
                  <a:pt x="301280" y="311986"/>
                </a:lnTo>
                <a:lnTo>
                  <a:pt x="306239" y="303240"/>
                </a:lnTo>
                <a:lnTo>
                  <a:pt x="310816" y="293600"/>
                </a:lnTo>
                <a:lnTo>
                  <a:pt x="313867" y="283364"/>
                </a:lnTo>
                <a:lnTo>
                  <a:pt x="315901" y="272729"/>
                </a:lnTo>
                <a:lnTo>
                  <a:pt x="317256" y="261829"/>
                </a:lnTo>
                <a:lnTo>
                  <a:pt x="318161" y="250753"/>
                </a:lnTo>
                <a:lnTo>
                  <a:pt x="318763" y="239559"/>
                </a:lnTo>
                <a:lnTo>
                  <a:pt x="319165" y="228286"/>
                </a:lnTo>
                <a:lnTo>
                  <a:pt x="318163" y="216960"/>
                </a:lnTo>
                <a:lnTo>
                  <a:pt x="316225" y="205600"/>
                </a:lnTo>
                <a:lnTo>
                  <a:pt x="313663" y="194217"/>
                </a:lnTo>
                <a:lnTo>
                  <a:pt x="310685" y="185357"/>
                </a:lnTo>
                <a:lnTo>
                  <a:pt x="307429" y="178182"/>
                </a:lnTo>
                <a:lnTo>
                  <a:pt x="303989" y="172127"/>
                </a:lnTo>
                <a:lnTo>
                  <a:pt x="296780" y="158627"/>
                </a:lnTo>
                <a:lnTo>
                  <a:pt x="293079" y="151471"/>
                </a:lnTo>
                <a:lnTo>
                  <a:pt x="285581" y="140133"/>
                </a:lnTo>
                <a:lnTo>
                  <a:pt x="278015" y="129592"/>
                </a:lnTo>
                <a:lnTo>
                  <a:pt x="274220" y="123224"/>
                </a:lnTo>
                <a:lnTo>
                  <a:pt x="270419" y="116439"/>
                </a:lnTo>
                <a:lnTo>
                  <a:pt x="262810" y="105514"/>
                </a:lnTo>
                <a:lnTo>
                  <a:pt x="255195" y="96425"/>
                </a:lnTo>
                <a:lnTo>
                  <a:pt x="247577" y="88151"/>
                </a:lnTo>
                <a:lnTo>
                  <a:pt x="230080" y="70286"/>
                </a:lnTo>
                <a:lnTo>
                  <a:pt x="224483" y="65907"/>
                </a:lnTo>
                <a:lnTo>
                  <a:pt x="210538" y="58474"/>
                </a:lnTo>
                <a:lnTo>
                  <a:pt x="202329" y="52235"/>
                </a:lnTo>
                <a:lnTo>
                  <a:pt x="197092" y="48793"/>
                </a:lnTo>
                <a:lnTo>
                  <a:pt x="191061" y="45228"/>
                </a:lnTo>
                <a:lnTo>
                  <a:pt x="184500" y="41582"/>
                </a:lnTo>
                <a:lnTo>
                  <a:pt x="178856" y="39151"/>
                </a:lnTo>
                <a:lnTo>
                  <a:pt x="169199" y="36451"/>
                </a:lnTo>
                <a:lnTo>
                  <a:pt x="163575" y="35730"/>
                </a:lnTo>
                <a:lnTo>
                  <a:pt x="157286" y="35250"/>
                </a:lnTo>
                <a:lnTo>
                  <a:pt x="150554" y="34930"/>
                </a:lnTo>
                <a:lnTo>
                  <a:pt x="144795" y="33447"/>
                </a:lnTo>
                <a:lnTo>
                  <a:pt x="135011" y="28412"/>
                </a:lnTo>
                <a:lnTo>
                  <a:pt x="126428" y="21940"/>
                </a:lnTo>
                <a:lnTo>
                  <a:pt x="118381" y="14831"/>
                </a:lnTo>
                <a:lnTo>
                  <a:pt x="10279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487"/>
          <p:cNvSpPr/>
          <p:nvPr/>
        </p:nvSpPr>
        <p:spPr>
          <a:xfrm>
            <a:off x="5360670" y="4892039"/>
            <a:ext cx="297181" cy="331471"/>
          </a:xfrm>
          <a:custGeom>
            <a:avLst/>
            <a:gdLst/>
            <a:ahLst/>
            <a:cxnLst/>
            <a:rect l="0" t="0" r="0" b="0"/>
            <a:pathLst>
              <a:path w="297181" h="331471">
                <a:moveTo>
                  <a:pt x="0" y="0"/>
                </a:moveTo>
                <a:lnTo>
                  <a:pt x="15908" y="31818"/>
                </a:lnTo>
                <a:lnTo>
                  <a:pt x="19496" y="37722"/>
                </a:lnTo>
                <a:lnTo>
                  <a:pt x="26867" y="47669"/>
                </a:lnTo>
                <a:lnTo>
                  <a:pt x="31882" y="52099"/>
                </a:lnTo>
                <a:lnTo>
                  <a:pt x="37764" y="56323"/>
                </a:lnTo>
                <a:lnTo>
                  <a:pt x="44226" y="60409"/>
                </a:lnTo>
                <a:lnTo>
                  <a:pt x="49804" y="64403"/>
                </a:lnTo>
                <a:lnTo>
                  <a:pt x="54792" y="68336"/>
                </a:lnTo>
                <a:lnTo>
                  <a:pt x="59388" y="72227"/>
                </a:lnTo>
                <a:lnTo>
                  <a:pt x="70072" y="83712"/>
                </a:lnTo>
                <a:lnTo>
                  <a:pt x="128424" y="149087"/>
                </a:lnTo>
                <a:lnTo>
                  <a:pt x="138955" y="160351"/>
                </a:lnTo>
                <a:lnTo>
                  <a:pt x="147247" y="170401"/>
                </a:lnTo>
                <a:lnTo>
                  <a:pt x="154044" y="179641"/>
                </a:lnTo>
                <a:lnTo>
                  <a:pt x="159846" y="188341"/>
                </a:lnTo>
                <a:lnTo>
                  <a:pt x="166254" y="195410"/>
                </a:lnTo>
                <a:lnTo>
                  <a:pt x="173066" y="201394"/>
                </a:lnTo>
                <a:lnTo>
                  <a:pt x="180147" y="206653"/>
                </a:lnTo>
                <a:lnTo>
                  <a:pt x="186138" y="212699"/>
                </a:lnTo>
                <a:lnTo>
                  <a:pt x="191402" y="219269"/>
                </a:lnTo>
                <a:lnTo>
                  <a:pt x="196181" y="226190"/>
                </a:lnTo>
                <a:lnTo>
                  <a:pt x="204447" y="235883"/>
                </a:lnTo>
                <a:lnTo>
                  <a:pt x="215038" y="247425"/>
                </a:lnTo>
                <a:lnTo>
                  <a:pt x="255789" y="289829"/>
                </a:lnTo>
                <a:lnTo>
                  <a:pt x="277696" y="311954"/>
                </a:lnTo>
                <a:lnTo>
                  <a:pt x="280381" y="315919"/>
                </a:lnTo>
                <a:lnTo>
                  <a:pt x="282170" y="319833"/>
                </a:lnTo>
                <a:lnTo>
                  <a:pt x="29718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488"/>
          <p:cNvSpPr/>
          <p:nvPr/>
        </p:nvSpPr>
        <p:spPr>
          <a:xfrm>
            <a:off x="5429250" y="4880609"/>
            <a:ext cx="217171" cy="308611"/>
          </a:xfrm>
          <a:custGeom>
            <a:avLst/>
            <a:gdLst/>
            <a:ahLst/>
            <a:cxnLst/>
            <a:rect l="0" t="0" r="0" b="0"/>
            <a:pathLst>
              <a:path w="217171" h="308611">
                <a:moveTo>
                  <a:pt x="217170" y="0"/>
                </a:moveTo>
                <a:lnTo>
                  <a:pt x="211102" y="12136"/>
                </a:lnTo>
                <a:lnTo>
                  <a:pt x="204736" y="21481"/>
                </a:lnTo>
                <a:lnTo>
                  <a:pt x="201261" y="25751"/>
                </a:lnTo>
                <a:lnTo>
                  <a:pt x="196403" y="33677"/>
                </a:lnTo>
                <a:lnTo>
                  <a:pt x="190625" y="44041"/>
                </a:lnTo>
                <a:lnTo>
                  <a:pt x="173745" y="76126"/>
                </a:lnTo>
                <a:lnTo>
                  <a:pt x="169170" y="85041"/>
                </a:lnTo>
                <a:lnTo>
                  <a:pt x="163579" y="93524"/>
                </a:lnTo>
                <a:lnTo>
                  <a:pt x="157313" y="101720"/>
                </a:lnTo>
                <a:lnTo>
                  <a:pt x="150595" y="109723"/>
                </a:lnTo>
                <a:lnTo>
                  <a:pt x="119424" y="152483"/>
                </a:lnTo>
                <a:lnTo>
                  <a:pt x="68828" y="224250"/>
                </a:lnTo>
                <a:lnTo>
                  <a:pt x="57315" y="240940"/>
                </a:lnTo>
                <a:lnTo>
                  <a:pt x="48370" y="253337"/>
                </a:lnTo>
                <a:lnTo>
                  <a:pt x="41137" y="262872"/>
                </a:lnTo>
                <a:lnTo>
                  <a:pt x="35044" y="270498"/>
                </a:lnTo>
                <a:lnTo>
                  <a:pt x="29713" y="276852"/>
                </a:lnTo>
                <a:lnTo>
                  <a:pt x="24889" y="282358"/>
                </a:lnTo>
                <a:lnTo>
                  <a:pt x="16141" y="291863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489"/>
          <p:cNvSpPr/>
          <p:nvPr/>
        </p:nvSpPr>
        <p:spPr>
          <a:xfrm>
            <a:off x="5726443" y="4846319"/>
            <a:ext cx="114287" cy="1725932"/>
          </a:xfrm>
          <a:custGeom>
            <a:avLst/>
            <a:gdLst/>
            <a:ahLst/>
            <a:cxnLst/>
            <a:rect l="0" t="0" r="0" b="0"/>
            <a:pathLst>
              <a:path w="114287" h="1725932">
                <a:moveTo>
                  <a:pt x="114286" y="0"/>
                </a:moveTo>
                <a:lnTo>
                  <a:pt x="114286" y="55518"/>
                </a:lnTo>
                <a:lnTo>
                  <a:pt x="110900" y="69548"/>
                </a:lnTo>
                <a:lnTo>
                  <a:pt x="108219" y="76845"/>
                </a:lnTo>
                <a:lnTo>
                  <a:pt x="105240" y="95114"/>
                </a:lnTo>
                <a:lnTo>
                  <a:pt x="102646" y="115933"/>
                </a:lnTo>
                <a:lnTo>
                  <a:pt x="100176" y="126819"/>
                </a:lnTo>
                <a:lnTo>
                  <a:pt x="97260" y="137886"/>
                </a:lnTo>
                <a:lnTo>
                  <a:pt x="94019" y="160343"/>
                </a:lnTo>
                <a:lnTo>
                  <a:pt x="91309" y="184294"/>
                </a:lnTo>
                <a:lnTo>
                  <a:pt x="88808" y="197793"/>
                </a:lnTo>
                <a:lnTo>
                  <a:pt x="85871" y="211872"/>
                </a:lnTo>
                <a:lnTo>
                  <a:pt x="79221" y="251222"/>
                </a:lnTo>
                <a:lnTo>
                  <a:pt x="75669" y="274162"/>
                </a:lnTo>
                <a:lnTo>
                  <a:pt x="73302" y="294535"/>
                </a:lnTo>
                <a:lnTo>
                  <a:pt x="70671" y="330718"/>
                </a:lnTo>
                <a:lnTo>
                  <a:pt x="67430" y="357638"/>
                </a:lnTo>
                <a:lnTo>
                  <a:pt x="57055" y="428191"/>
                </a:lnTo>
                <a:lnTo>
                  <a:pt x="53272" y="459450"/>
                </a:lnTo>
                <a:lnTo>
                  <a:pt x="50750" y="486641"/>
                </a:lnTo>
                <a:lnTo>
                  <a:pt x="47948" y="533785"/>
                </a:lnTo>
                <a:lnTo>
                  <a:pt x="46703" y="575905"/>
                </a:lnTo>
                <a:lnTo>
                  <a:pt x="45101" y="602377"/>
                </a:lnTo>
                <a:lnTo>
                  <a:pt x="38048" y="693961"/>
                </a:lnTo>
                <a:lnTo>
                  <a:pt x="35953" y="742344"/>
                </a:lnTo>
                <a:lnTo>
                  <a:pt x="34124" y="769216"/>
                </a:lnTo>
                <a:lnTo>
                  <a:pt x="26753" y="856566"/>
                </a:lnTo>
                <a:lnTo>
                  <a:pt x="24583" y="903513"/>
                </a:lnTo>
                <a:lnTo>
                  <a:pt x="22734" y="928732"/>
                </a:lnTo>
                <a:lnTo>
                  <a:pt x="17294" y="983846"/>
                </a:lnTo>
                <a:lnTo>
                  <a:pt x="14029" y="1032049"/>
                </a:lnTo>
                <a:lnTo>
                  <a:pt x="11307" y="1083529"/>
                </a:lnTo>
                <a:lnTo>
                  <a:pt x="3906" y="1188032"/>
                </a:lnTo>
                <a:lnTo>
                  <a:pt x="1728" y="1235828"/>
                </a:lnTo>
                <a:lnTo>
                  <a:pt x="502" y="1327702"/>
                </a:lnTo>
                <a:lnTo>
                  <a:pt x="0" y="1467261"/>
                </a:lnTo>
                <a:lnTo>
                  <a:pt x="3379" y="1487776"/>
                </a:lnTo>
                <a:lnTo>
                  <a:pt x="6058" y="1498581"/>
                </a:lnTo>
                <a:lnTo>
                  <a:pt x="9035" y="1517360"/>
                </a:lnTo>
                <a:lnTo>
                  <a:pt x="11207" y="1565662"/>
                </a:lnTo>
                <a:lnTo>
                  <a:pt x="11404" y="1631371"/>
                </a:lnTo>
                <a:lnTo>
                  <a:pt x="14798" y="1649191"/>
                </a:lnTo>
                <a:lnTo>
                  <a:pt x="17481" y="1655721"/>
                </a:lnTo>
                <a:lnTo>
                  <a:pt x="20462" y="1673136"/>
                </a:lnTo>
                <a:lnTo>
                  <a:pt x="22785" y="1716402"/>
                </a:lnTo>
                <a:lnTo>
                  <a:pt x="11416" y="17259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490"/>
          <p:cNvSpPr/>
          <p:nvPr/>
        </p:nvSpPr>
        <p:spPr>
          <a:xfrm>
            <a:off x="5977890" y="4894826"/>
            <a:ext cx="205694" cy="578285"/>
          </a:xfrm>
          <a:custGeom>
            <a:avLst/>
            <a:gdLst/>
            <a:ahLst/>
            <a:cxnLst/>
            <a:rect l="0" t="0" r="0" b="0"/>
            <a:pathLst>
              <a:path w="205694" h="578285">
                <a:moveTo>
                  <a:pt x="45719" y="31503"/>
                </a:moveTo>
                <a:lnTo>
                  <a:pt x="39652" y="43639"/>
                </a:lnTo>
                <a:lnTo>
                  <a:pt x="36673" y="52984"/>
                </a:lnTo>
                <a:lnTo>
                  <a:pt x="35878" y="57254"/>
                </a:lnTo>
                <a:lnTo>
                  <a:pt x="31609" y="65385"/>
                </a:lnTo>
                <a:lnTo>
                  <a:pt x="28692" y="69331"/>
                </a:lnTo>
                <a:lnTo>
                  <a:pt x="25452" y="80489"/>
                </a:lnTo>
                <a:lnTo>
                  <a:pt x="22742" y="96454"/>
                </a:lnTo>
                <a:lnTo>
                  <a:pt x="17304" y="120484"/>
                </a:lnTo>
                <a:lnTo>
                  <a:pt x="10654" y="154870"/>
                </a:lnTo>
                <a:lnTo>
                  <a:pt x="7102" y="174708"/>
                </a:lnTo>
                <a:lnTo>
                  <a:pt x="4735" y="189203"/>
                </a:lnTo>
                <a:lnTo>
                  <a:pt x="3156" y="200137"/>
                </a:lnTo>
                <a:lnTo>
                  <a:pt x="2104" y="208696"/>
                </a:lnTo>
                <a:lnTo>
                  <a:pt x="2673" y="218212"/>
                </a:lnTo>
                <a:lnTo>
                  <a:pt x="4321" y="228365"/>
                </a:lnTo>
                <a:lnTo>
                  <a:pt x="6691" y="238945"/>
                </a:lnTo>
                <a:lnTo>
                  <a:pt x="9324" y="254086"/>
                </a:lnTo>
                <a:lnTo>
                  <a:pt x="10026" y="259902"/>
                </a:lnTo>
                <a:lnTo>
                  <a:pt x="11764" y="263779"/>
                </a:lnTo>
                <a:lnTo>
                  <a:pt x="14192" y="266364"/>
                </a:lnTo>
                <a:lnTo>
                  <a:pt x="21148" y="270512"/>
                </a:lnTo>
                <a:lnTo>
                  <a:pt x="25485" y="271079"/>
                </a:lnTo>
                <a:lnTo>
                  <a:pt x="32550" y="271444"/>
                </a:lnTo>
                <a:lnTo>
                  <a:pt x="39842" y="271507"/>
                </a:lnTo>
                <a:lnTo>
                  <a:pt x="43071" y="270246"/>
                </a:lnTo>
                <a:lnTo>
                  <a:pt x="46494" y="268135"/>
                </a:lnTo>
                <a:lnTo>
                  <a:pt x="50046" y="265458"/>
                </a:lnTo>
                <a:lnTo>
                  <a:pt x="53684" y="262403"/>
                </a:lnTo>
                <a:lnTo>
                  <a:pt x="57379" y="259097"/>
                </a:lnTo>
                <a:lnTo>
                  <a:pt x="61113" y="255622"/>
                </a:lnTo>
                <a:lnTo>
                  <a:pt x="64872" y="250766"/>
                </a:lnTo>
                <a:lnTo>
                  <a:pt x="68648" y="244988"/>
                </a:lnTo>
                <a:lnTo>
                  <a:pt x="72435" y="238597"/>
                </a:lnTo>
                <a:lnTo>
                  <a:pt x="83417" y="221335"/>
                </a:lnTo>
                <a:lnTo>
                  <a:pt x="89900" y="211398"/>
                </a:lnTo>
                <a:lnTo>
                  <a:pt x="95493" y="202233"/>
                </a:lnTo>
                <a:lnTo>
                  <a:pt x="100493" y="193583"/>
                </a:lnTo>
                <a:lnTo>
                  <a:pt x="105095" y="185277"/>
                </a:lnTo>
                <a:lnTo>
                  <a:pt x="116982" y="162500"/>
                </a:lnTo>
                <a:lnTo>
                  <a:pt x="123708" y="149314"/>
                </a:lnTo>
                <a:lnTo>
                  <a:pt x="130732" y="132904"/>
                </a:lnTo>
                <a:lnTo>
                  <a:pt x="137954" y="114344"/>
                </a:lnTo>
                <a:lnTo>
                  <a:pt x="156868" y="61976"/>
                </a:lnTo>
                <a:lnTo>
                  <a:pt x="161729" y="48008"/>
                </a:lnTo>
                <a:lnTo>
                  <a:pt x="164969" y="37427"/>
                </a:lnTo>
                <a:lnTo>
                  <a:pt x="168569" y="22283"/>
                </a:lnTo>
                <a:lnTo>
                  <a:pt x="170596" y="6617"/>
                </a:lnTo>
                <a:lnTo>
                  <a:pt x="171197" y="0"/>
                </a:lnTo>
                <a:lnTo>
                  <a:pt x="171281" y="341"/>
                </a:lnTo>
                <a:lnTo>
                  <a:pt x="171435" y="14097"/>
                </a:lnTo>
                <a:lnTo>
                  <a:pt x="171449" y="95223"/>
                </a:lnTo>
                <a:lnTo>
                  <a:pt x="172719" y="105733"/>
                </a:lnTo>
                <a:lnTo>
                  <a:pt x="174836" y="117820"/>
                </a:lnTo>
                <a:lnTo>
                  <a:pt x="187358" y="179787"/>
                </a:lnTo>
                <a:lnTo>
                  <a:pt x="189675" y="193859"/>
                </a:lnTo>
                <a:lnTo>
                  <a:pt x="191220" y="205780"/>
                </a:lnTo>
                <a:lnTo>
                  <a:pt x="192250" y="216268"/>
                </a:lnTo>
                <a:lnTo>
                  <a:pt x="194206" y="227070"/>
                </a:lnTo>
                <a:lnTo>
                  <a:pt x="196781" y="238081"/>
                </a:lnTo>
                <a:lnTo>
                  <a:pt x="199767" y="249232"/>
                </a:lnTo>
                <a:lnTo>
                  <a:pt x="201758" y="259206"/>
                </a:lnTo>
                <a:lnTo>
                  <a:pt x="203969" y="277061"/>
                </a:lnTo>
                <a:lnTo>
                  <a:pt x="204953" y="293463"/>
                </a:lnTo>
                <a:lnTo>
                  <a:pt x="205215" y="301394"/>
                </a:lnTo>
                <a:lnTo>
                  <a:pt x="205693" y="387044"/>
                </a:lnTo>
                <a:lnTo>
                  <a:pt x="204439" y="398071"/>
                </a:lnTo>
                <a:lnTo>
                  <a:pt x="202332" y="409232"/>
                </a:lnTo>
                <a:lnTo>
                  <a:pt x="199658" y="420482"/>
                </a:lnTo>
                <a:lnTo>
                  <a:pt x="197875" y="431793"/>
                </a:lnTo>
                <a:lnTo>
                  <a:pt x="196687" y="443143"/>
                </a:lnTo>
                <a:lnTo>
                  <a:pt x="195894" y="454520"/>
                </a:lnTo>
                <a:lnTo>
                  <a:pt x="194096" y="464644"/>
                </a:lnTo>
                <a:lnTo>
                  <a:pt x="188712" y="482667"/>
                </a:lnTo>
                <a:lnTo>
                  <a:pt x="182957" y="492299"/>
                </a:lnTo>
                <a:lnTo>
                  <a:pt x="175311" y="502531"/>
                </a:lnTo>
                <a:lnTo>
                  <a:pt x="166404" y="513162"/>
                </a:lnTo>
                <a:lnTo>
                  <a:pt x="159196" y="522789"/>
                </a:lnTo>
                <a:lnTo>
                  <a:pt x="153121" y="531747"/>
                </a:lnTo>
                <a:lnTo>
                  <a:pt x="147800" y="540259"/>
                </a:lnTo>
                <a:lnTo>
                  <a:pt x="141713" y="547204"/>
                </a:lnTo>
                <a:lnTo>
                  <a:pt x="135115" y="553104"/>
                </a:lnTo>
                <a:lnTo>
                  <a:pt x="128177" y="558307"/>
                </a:lnTo>
                <a:lnTo>
                  <a:pt x="122281" y="561776"/>
                </a:lnTo>
                <a:lnTo>
                  <a:pt x="117081" y="564088"/>
                </a:lnTo>
                <a:lnTo>
                  <a:pt x="112344" y="565630"/>
                </a:lnTo>
                <a:lnTo>
                  <a:pt x="107916" y="567928"/>
                </a:lnTo>
                <a:lnTo>
                  <a:pt x="103693" y="570730"/>
                </a:lnTo>
                <a:lnTo>
                  <a:pt x="99609" y="573868"/>
                </a:lnTo>
                <a:lnTo>
                  <a:pt x="94346" y="575960"/>
                </a:lnTo>
                <a:lnTo>
                  <a:pt x="88297" y="577354"/>
                </a:lnTo>
                <a:lnTo>
                  <a:pt x="81725" y="578284"/>
                </a:lnTo>
                <a:lnTo>
                  <a:pt x="76073" y="577634"/>
                </a:lnTo>
                <a:lnTo>
                  <a:pt x="71035" y="575930"/>
                </a:lnTo>
                <a:lnTo>
                  <a:pt x="66406" y="573525"/>
                </a:lnTo>
                <a:lnTo>
                  <a:pt x="59511" y="571921"/>
                </a:lnTo>
                <a:lnTo>
                  <a:pt x="51104" y="570852"/>
                </a:lnTo>
                <a:lnTo>
                  <a:pt x="41689" y="570139"/>
                </a:lnTo>
                <a:lnTo>
                  <a:pt x="34142" y="568394"/>
                </a:lnTo>
                <a:lnTo>
                  <a:pt x="27842" y="565960"/>
                </a:lnTo>
                <a:lnTo>
                  <a:pt x="22371" y="563068"/>
                </a:lnTo>
                <a:lnTo>
                  <a:pt x="17454" y="561140"/>
                </a:lnTo>
                <a:lnTo>
                  <a:pt x="12906" y="559855"/>
                </a:lnTo>
                <a:lnTo>
                  <a:pt x="0" y="55728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491"/>
          <p:cNvSpPr/>
          <p:nvPr/>
        </p:nvSpPr>
        <p:spPr>
          <a:xfrm>
            <a:off x="5280659" y="5269229"/>
            <a:ext cx="1223011" cy="45722"/>
          </a:xfrm>
          <a:custGeom>
            <a:avLst/>
            <a:gdLst/>
            <a:ahLst/>
            <a:cxnLst/>
            <a:rect l="0" t="0" r="0" b="0"/>
            <a:pathLst>
              <a:path w="1223011" h="45722">
                <a:moveTo>
                  <a:pt x="0" y="0"/>
                </a:moveTo>
                <a:lnTo>
                  <a:pt x="43954" y="0"/>
                </a:lnTo>
                <a:lnTo>
                  <a:pt x="58513" y="1271"/>
                </a:lnTo>
                <a:lnTo>
                  <a:pt x="74569" y="3387"/>
                </a:lnTo>
                <a:lnTo>
                  <a:pt x="91623" y="6068"/>
                </a:lnTo>
                <a:lnTo>
                  <a:pt x="109342" y="7855"/>
                </a:lnTo>
                <a:lnTo>
                  <a:pt x="127505" y="9047"/>
                </a:lnTo>
                <a:lnTo>
                  <a:pt x="162079" y="10371"/>
                </a:lnTo>
                <a:lnTo>
                  <a:pt x="202964" y="11116"/>
                </a:lnTo>
                <a:lnTo>
                  <a:pt x="509198" y="11426"/>
                </a:lnTo>
                <a:lnTo>
                  <a:pt x="535045" y="12698"/>
                </a:lnTo>
                <a:lnTo>
                  <a:pt x="557357" y="14816"/>
                </a:lnTo>
                <a:lnTo>
                  <a:pt x="577312" y="17497"/>
                </a:lnTo>
                <a:lnTo>
                  <a:pt x="596965" y="19285"/>
                </a:lnTo>
                <a:lnTo>
                  <a:pt x="616417" y="20477"/>
                </a:lnTo>
                <a:lnTo>
                  <a:pt x="635734" y="21271"/>
                </a:lnTo>
                <a:lnTo>
                  <a:pt x="717533" y="22389"/>
                </a:lnTo>
                <a:lnTo>
                  <a:pt x="986584" y="22859"/>
                </a:lnTo>
                <a:lnTo>
                  <a:pt x="1001893" y="24130"/>
                </a:lnTo>
                <a:lnTo>
                  <a:pt x="1017179" y="26246"/>
                </a:lnTo>
                <a:lnTo>
                  <a:pt x="1032449" y="28928"/>
                </a:lnTo>
                <a:lnTo>
                  <a:pt x="1046440" y="30715"/>
                </a:lnTo>
                <a:lnTo>
                  <a:pt x="1059577" y="31907"/>
                </a:lnTo>
                <a:lnTo>
                  <a:pt x="1083063" y="33231"/>
                </a:lnTo>
                <a:lnTo>
                  <a:pt x="1111836" y="33976"/>
                </a:lnTo>
                <a:lnTo>
                  <a:pt x="1178296" y="34278"/>
                </a:lnTo>
                <a:lnTo>
                  <a:pt x="1183040" y="35552"/>
                </a:lnTo>
                <a:lnTo>
                  <a:pt x="1187474" y="37671"/>
                </a:lnTo>
                <a:lnTo>
                  <a:pt x="1191699" y="40355"/>
                </a:lnTo>
                <a:lnTo>
                  <a:pt x="1195787" y="42143"/>
                </a:lnTo>
                <a:lnTo>
                  <a:pt x="1199781" y="43336"/>
                </a:lnTo>
                <a:lnTo>
                  <a:pt x="1209250" y="45250"/>
                </a:lnTo>
                <a:lnTo>
                  <a:pt x="1223010" y="457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492"/>
          <p:cNvSpPr/>
          <p:nvPr/>
        </p:nvSpPr>
        <p:spPr>
          <a:xfrm>
            <a:off x="5340064" y="5337809"/>
            <a:ext cx="202904" cy="363406"/>
          </a:xfrm>
          <a:custGeom>
            <a:avLst/>
            <a:gdLst/>
            <a:ahLst/>
            <a:cxnLst/>
            <a:rect l="0" t="0" r="0" b="0"/>
            <a:pathLst>
              <a:path w="202904" h="363406">
                <a:moveTo>
                  <a:pt x="112045" y="68580"/>
                </a:moveTo>
                <a:lnTo>
                  <a:pt x="99910" y="62513"/>
                </a:lnTo>
                <a:lnTo>
                  <a:pt x="95065" y="60725"/>
                </a:lnTo>
                <a:lnTo>
                  <a:pt x="90565" y="59534"/>
                </a:lnTo>
                <a:lnTo>
                  <a:pt x="80286" y="57621"/>
                </a:lnTo>
                <a:lnTo>
                  <a:pt x="78173" y="58734"/>
                </a:lnTo>
                <a:lnTo>
                  <a:pt x="72437" y="63358"/>
                </a:lnTo>
                <a:lnTo>
                  <a:pt x="69130" y="65098"/>
                </a:lnTo>
                <a:lnTo>
                  <a:pt x="65656" y="66259"/>
                </a:lnTo>
                <a:lnTo>
                  <a:pt x="62069" y="67033"/>
                </a:lnTo>
                <a:lnTo>
                  <a:pt x="59678" y="68819"/>
                </a:lnTo>
                <a:lnTo>
                  <a:pt x="58084" y="71279"/>
                </a:lnTo>
                <a:lnTo>
                  <a:pt x="57021" y="74190"/>
                </a:lnTo>
                <a:lnTo>
                  <a:pt x="52453" y="80810"/>
                </a:lnTo>
                <a:lnTo>
                  <a:pt x="46190" y="87986"/>
                </a:lnTo>
                <a:lnTo>
                  <a:pt x="39173" y="95408"/>
                </a:lnTo>
                <a:lnTo>
                  <a:pt x="28082" y="106727"/>
                </a:lnTo>
                <a:lnTo>
                  <a:pt x="24320" y="119412"/>
                </a:lnTo>
                <a:lnTo>
                  <a:pt x="20542" y="138028"/>
                </a:lnTo>
                <a:lnTo>
                  <a:pt x="16753" y="160599"/>
                </a:lnTo>
                <a:lnTo>
                  <a:pt x="12957" y="178186"/>
                </a:lnTo>
                <a:lnTo>
                  <a:pt x="9157" y="192451"/>
                </a:lnTo>
                <a:lnTo>
                  <a:pt x="5353" y="204501"/>
                </a:lnTo>
                <a:lnTo>
                  <a:pt x="2817" y="215074"/>
                </a:lnTo>
                <a:lnTo>
                  <a:pt x="1127" y="224663"/>
                </a:lnTo>
                <a:lnTo>
                  <a:pt x="0" y="233595"/>
                </a:lnTo>
                <a:lnTo>
                  <a:pt x="518" y="245900"/>
                </a:lnTo>
                <a:lnTo>
                  <a:pt x="2134" y="260453"/>
                </a:lnTo>
                <a:lnTo>
                  <a:pt x="4481" y="276506"/>
                </a:lnTo>
                <a:lnTo>
                  <a:pt x="6046" y="289747"/>
                </a:lnTo>
                <a:lnTo>
                  <a:pt x="7089" y="301115"/>
                </a:lnTo>
                <a:lnTo>
                  <a:pt x="7785" y="311233"/>
                </a:lnTo>
                <a:lnTo>
                  <a:pt x="9518" y="319249"/>
                </a:lnTo>
                <a:lnTo>
                  <a:pt x="11944" y="325863"/>
                </a:lnTo>
                <a:lnTo>
                  <a:pt x="18026" y="336598"/>
                </a:lnTo>
                <a:lnTo>
                  <a:pt x="21426" y="341239"/>
                </a:lnTo>
                <a:lnTo>
                  <a:pt x="24963" y="345603"/>
                </a:lnTo>
                <a:lnTo>
                  <a:pt x="28590" y="349782"/>
                </a:lnTo>
                <a:lnTo>
                  <a:pt x="32279" y="353838"/>
                </a:lnTo>
                <a:lnTo>
                  <a:pt x="36007" y="357812"/>
                </a:lnTo>
                <a:lnTo>
                  <a:pt x="39763" y="360462"/>
                </a:lnTo>
                <a:lnTo>
                  <a:pt x="43538" y="362228"/>
                </a:lnTo>
                <a:lnTo>
                  <a:pt x="47323" y="363405"/>
                </a:lnTo>
                <a:lnTo>
                  <a:pt x="52387" y="362920"/>
                </a:lnTo>
                <a:lnTo>
                  <a:pt x="58303" y="361327"/>
                </a:lnTo>
                <a:lnTo>
                  <a:pt x="64787" y="358995"/>
                </a:lnTo>
                <a:lnTo>
                  <a:pt x="70380" y="357440"/>
                </a:lnTo>
                <a:lnTo>
                  <a:pt x="75379" y="356404"/>
                </a:lnTo>
                <a:lnTo>
                  <a:pt x="79981" y="355712"/>
                </a:lnTo>
                <a:lnTo>
                  <a:pt x="84319" y="353982"/>
                </a:lnTo>
                <a:lnTo>
                  <a:pt x="88481" y="351558"/>
                </a:lnTo>
                <a:lnTo>
                  <a:pt x="92526" y="348672"/>
                </a:lnTo>
                <a:lnTo>
                  <a:pt x="96492" y="346748"/>
                </a:lnTo>
                <a:lnTo>
                  <a:pt x="100407" y="345466"/>
                </a:lnTo>
                <a:lnTo>
                  <a:pt x="104286" y="344611"/>
                </a:lnTo>
                <a:lnTo>
                  <a:pt x="108142" y="341500"/>
                </a:lnTo>
                <a:lnTo>
                  <a:pt x="111984" y="336887"/>
                </a:lnTo>
                <a:lnTo>
                  <a:pt x="115814" y="331272"/>
                </a:lnTo>
                <a:lnTo>
                  <a:pt x="119638" y="326258"/>
                </a:lnTo>
                <a:lnTo>
                  <a:pt x="123457" y="321645"/>
                </a:lnTo>
                <a:lnTo>
                  <a:pt x="127273" y="317300"/>
                </a:lnTo>
                <a:lnTo>
                  <a:pt x="131087" y="313134"/>
                </a:lnTo>
                <a:lnTo>
                  <a:pt x="138712" y="305117"/>
                </a:lnTo>
                <a:lnTo>
                  <a:pt x="143793" y="298662"/>
                </a:lnTo>
                <a:lnTo>
                  <a:pt x="149721" y="290548"/>
                </a:lnTo>
                <a:lnTo>
                  <a:pt x="156212" y="281329"/>
                </a:lnTo>
                <a:lnTo>
                  <a:pt x="163080" y="270103"/>
                </a:lnTo>
                <a:lnTo>
                  <a:pt x="170199" y="257539"/>
                </a:lnTo>
                <a:lnTo>
                  <a:pt x="177484" y="244083"/>
                </a:lnTo>
                <a:lnTo>
                  <a:pt x="182341" y="232572"/>
                </a:lnTo>
                <a:lnTo>
                  <a:pt x="185579" y="222358"/>
                </a:lnTo>
                <a:lnTo>
                  <a:pt x="187738" y="213009"/>
                </a:lnTo>
                <a:lnTo>
                  <a:pt x="190448" y="202966"/>
                </a:lnTo>
                <a:lnTo>
                  <a:pt x="196844" y="181648"/>
                </a:lnTo>
                <a:lnTo>
                  <a:pt x="199058" y="170629"/>
                </a:lnTo>
                <a:lnTo>
                  <a:pt x="200534" y="159472"/>
                </a:lnTo>
                <a:lnTo>
                  <a:pt x="201518" y="148225"/>
                </a:lnTo>
                <a:lnTo>
                  <a:pt x="202174" y="138187"/>
                </a:lnTo>
                <a:lnTo>
                  <a:pt x="202903" y="120260"/>
                </a:lnTo>
                <a:lnTo>
                  <a:pt x="201827" y="111923"/>
                </a:lnTo>
                <a:lnTo>
                  <a:pt x="199840" y="103826"/>
                </a:lnTo>
                <a:lnTo>
                  <a:pt x="187525" y="66511"/>
                </a:lnTo>
                <a:lnTo>
                  <a:pt x="183955" y="58311"/>
                </a:lnTo>
                <a:lnTo>
                  <a:pt x="180306" y="51574"/>
                </a:lnTo>
                <a:lnTo>
                  <a:pt x="176602" y="45813"/>
                </a:lnTo>
                <a:lnTo>
                  <a:pt x="172863" y="40702"/>
                </a:lnTo>
                <a:lnTo>
                  <a:pt x="169101" y="36025"/>
                </a:lnTo>
                <a:lnTo>
                  <a:pt x="165322" y="31636"/>
                </a:lnTo>
                <a:lnTo>
                  <a:pt x="160263" y="27441"/>
                </a:lnTo>
                <a:lnTo>
                  <a:pt x="154351" y="23374"/>
                </a:lnTo>
                <a:lnTo>
                  <a:pt x="147869" y="19393"/>
                </a:lnTo>
                <a:lnTo>
                  <a:pt x="142278" y="16739"/>
                </a:lnTo>
                <a:lnTo>
                  <a:pt x="137280" y="14970"/>
                </a:lnTo>
                <a:lnTo>
                  <a:pt x="132679" y="13790"/>
                </a:lnTo>
                <a:lnTo>
                  <a:pt x="128341" y="11733"/>
                </a:lnTo>
                <a:lnTo>
                  <a:pt x="124179" y="9092"/>
                </a:lnTo>
                <a:lnTo>
                  <a:pt x="120135" y="6062"/>
                </a:lnTo>
                <a:lnTo>
                  <a:pt x="116168" y="4042"/>
                </a:lnTo>
                <a:lnTo>
                  <a:pt x="112254" y="2694"/>
                </a:lnTo>
                <a:lnTo>
                  <a:pt x="100615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493"/>
          <p:cNvSpPr/>
          <p:nvPr/>
        </p:nvSpPr>
        <p:spPr>
          <a:xfrm>
            <a:off x="5897879" y="5360712"/>
            <a:ext cx="261100" cy="377148"/>
          </a:xfrm>
          <a:custGeom>
            <a:avLst/>
            <a:gdLst/>
            <a:ahLst/>
            <a:cxnLst/>
            <a:rect l="0" t="0" r="0" b="0"/>
            <a:pathLst>
              <a:path w="261100" h="377148">
                <a:moveTo>
                  <a:pt x="57150" y="22817"/>
                </a:moveTo>
                <a:lnTo>
                  <a:pt x="47309" y="22817"/>
                </a:lnTo>
                <a:lnTo>
                  <a:pt x="48050" y="21547"/>
                </a:lnTo>
                <a:lnTo>
                  <a:pt x="55701" y="12976"/>
                </a:lnTo>
                <a:lnTo>
                  <a:pt x="57454" y="12447"/>
                </a:lnTo>
                <a:lnTo>
                  <a:pt x="62789" y="11858"/>
                </a:lnTo>
                <a:lnTo>
                  <a:pt x="65989" y="10431"/>
                </a:lnTo>
                <a:lnTo>
                  <a:pt x="72932" y="5459"/>
                </a:lnTo>
                <a:lnTo>
                  <a:pt x="77832" y="3625"/>
                </a:lnTo>
                <a:lnTo>
                  <a:pt x="83638" y="2402"/>
                </a:lnTo>
                <a:lnTo>
                  <a:pt x="90049" y="1587"/>
                </a:lnTo>
                <a:lnTo>
                  <a:pt x="96863" y="1044"/>
                </a:lnTo>
                <a:lnTo>
                  <a:pt x="103946" y="682"/>
                </a:lnTo>
                <a:lnTo>
                  <a:pt x="111207" y="440"/>
                </a:lnTo>
                <a:lnTo>
                  <a:pt x="154345" y="21"/>
                </a:lnTo>
                <a:lnTo>
                  <a:pt x="160047" y="0"/>
                </a:lnTo>
                <a:lnTo>
                  <a:pt x="166388" y="1256"/>
                </a:lnTo>
                <a:lnTo>
                  <a:pt x="173155" y="3363"/>
                </a:lnTo>
                <a:lnTo>
                  <a:pt x="180207" y="6038"/>
                </a:lnTo>
                <a:lnTo>
                  <a:pt x="184909" y="9091"/>
                </a:lnTo>
                <a:lnTo>
                  <a:pt x="188042" y="12396"/>
                </a:lnTo>
                <a:lnTo>
                  <a:pt x="192794" y="20726"/>
                </a:lnTo>
                <a:lnTo>
                  <a:pt x="199140" y="32894"/>
                </a:lnTo>
                <a:lnTo>
                  <a:pt x="201340" y="39695"/>
                </a:lnTo>
                <a:lnTo>
                  <a:pt x="202807" y="46769"/>
                </a:lnTo>
                <a:lnTo>
                  <a:pt x="203785" y="54026"/>
                </a:lnTo>
                <a:lnTo>
                  <a:pt x="203167" y="60133"/>
                </a:lnTo>
                <a:lnTo>
                  <a:pt x="201485" y="65475"/>
                </a:lnTo>
                <a:lnTo>
                  <a:pt x="199093" y="70306"/>
                </a:lnTo>
                <a:lnTo>
                  <a:pt x="194959" y="77336"/>
                </a:lnTo>
                <a:lnTo>
                  <a:pt x="183592" y="95308"/>
                </a:lnTo>
                <a:lnTo>
                  <a:pt x="178275" y="102894"/>
                </a:lnTo>
                <a:lnTo>
                  <a:pt x="173460" y="109222"/>
                </a:lnTo>
                <a:lnTo>
                  <a:pt x="168980" y="114711"/>
                </a:lnTo>
                <a:lnTo>
                  <a:pt x="163454" y="119639"/>
                </a:lnTo>
                <a:lnTo>
                  <a:pt x="157229" y="124195"/>
                </a:lnTo>
                <a:lnTo>
                  <a:pt x="150540" y="128503"/>
                </a:lnTo>
                <a:lnTo>
                  <a:pt x="144810" y="133914"/>
                </a:lnTo>
                <a:lnTo>
                  <a:pt x="139720" y="140062"/>
                </a:lnTo>
                <a:lnTo>
                  <a:pt x="135057" y="146701"/>
                </a:lnTo>
                <a:lnTo>
                  <a:pt x="129408" y="152396"/>
                </a:lnTo>
                <a:lnTo>
                  <a:pt x="123103" y="157463"/>
                </a:lnTo>
                <a:lnTo>
                  <a:pt x="116358" y="162111"/>
                </a:lnTo>
                <a:lnTo>
                  <a:pt x="110593" y="166480"/>
                </a:lnTo>
                <a:lnTo>
                  <a:pt x="105478" y="170663"/>
                </a:lnTo>
                <a:lnTo>
                  <a:pt x="100799" y="174721"/>
                </a:lnTo>
                <a:lnTo>
                  <a:pt x="95140" y="178697"/>
                </a:lnTo>
                <a:lnTo>
                  <a:pt x="88826" y="182617"/>
                </a:lnTo>
                <a:lnTo>
                  <a:pt x="82078" y="186500"/>
                </a:lnTo>
                <a:lnTo>
                  <a:pt x="76309" y="189089"/>
                </a:lnTo>
                <a:lnTo>
                  <a:pt x="71193" y="190815"/>
                </a:lnTo>
                <a:lnTo>
                  <a:pt x="66512" y="191966"/>
                </a:lnTo>
                <a:lnTo>
                  <a:pt x="63392" y="191463"/>
                </a:lnTo>
                <a:lnTo>
                  <a:pt x="61311" y="189858"/>
                </a:lnTo>
                <a:lnTo>
                  <a:pt x="57972" y="184224"/>
                </a:lnTo>
                <a:lnTo>
                  <a:pt x="58969" y="182492"/>
                </a:lnTo>
                <a:lnTo>
                  <a:pt x="63462" y="177180"/>
                </a:lnTo>
                <a:lnTo>
                  <a:pt x="66438" y="175256"/>
                </a:lnTo>
                <a:lnTo>
                  <a:pt x="73132" y="173118"/>
                </a:lnTo>
                <a:lnTo>
                  <a:pt x="80340" y="168781"/>
                </a:lnTo>
                <a:lnTo>
                  <a:pt x="84040" y="165847"/>
                </a:lnTo>
                <a:lnTo>
                  <a:pt x="87777" y="163890"/>
                </a:lnTo>
                <a:lnTo>
                  <a:pt x="95315" y="161717"/>
                </a:lnTo>
                <a:lnTo>
                  <a:pt x="100374" y="159867"/>
                </a:lnTo>
                <a:lnTo>
                  <a:pt x="106286" y="157364"/>
                </a:lnTo>
                <a:lnTo>
                  <a:pt x="112768" y="154425"/>
                </a:lnTo>
                <a:lnTo>
                  <a:pt x="118359" y="152466"/>
                </a:lnTo>
                <a:lnTo>
                  <a:pt x="123356" y="151160"/>
                </a:lnTo>
                <a:lnTo>
                  <a:pt x="127957" y="150289"/>
                </a:lnTo>
                <a:lnTo>
                  <a:pt x="133565" y="149709"/>
                </a:lnTo>
                <a:lnTo>
                  <a:pt x="139843" y="149321"/>
                </a:lnTo>
                <a:lnTo>
                  <a:pt x="152323" y="148891"/>
                </a:lnTo>
                <a:lnTo>
                  <a:pt x="162103" y="148700"/>
                </a:lnTo>
                <a:lnTo>
                  <a:pt x="167758" y="149919"/>
                </a:lnTo>
                <a:lnTo>
                  <a:pt x="174069" y="152002"/>
                </a:lnTo>
                <a:lnTo>
                  <a:pt x="180816" y="154661"/>
                </a:lnTo>
                <a:lnTo>
                  <a:pt x="187854" y="157703"/>
                </a:lnTo>
                <a:lnTo>
                  <a:pt x="202448" y="164470"/>
                </a:lnTo>
                <a:lnTo>
                  <a:pt x="208625" y="168052"/>
                </a:lnTo>
                <a:lnTo>
                  <a:pt x="214014" y="171711"/>
                </a:lnTo>
                <a:lnTo>
                  <a:pt x="218876" y="175419"/>
                </a:lnTo>
                <a:lnTo>
                  <a:pt x="223387" y="179162"/>
                </a:lnTo>
                <a:lnTo>
                  <a:pt x="227665" y="182927"/>
                </a:lnTo>
                <a:lnTo>
                  <a:pt x="235805" y="190497"/>
                </a:lnTo>
                <a:lnTo>
                  <a:pt x="243656" y="198095"/>
                </a:lnTo>
                <a:lnTo>
                  <a:pt x="246257" y="201899"/>
                </a:lnTo>
                <a:lnTo>
                  <a:pt x="249148" y="209513"/>
                </a:lnTo>
                <a:lnTo>
                  <a:pt x="253819" y="220517"/>
                </a:lnTo>
                <a:lnTo>
                  <a:pt x="256843" y="227007"/>
                </a:lnTo>
                <a:lnTo>
                  <a:pt x="260202" y="237605"/>
                </a:lnTo>
                <a:lnTo>
                  <a:pt x="261099" y="242209"/>
                </a:lnTo>
                <a:lnTo>
                  <a:pt x="260426" y="247819"/>
                </a:lnTo>
                <a:lnTo>
                  <a:pt x="258707" y="254098"/>
                </a:lnTo>
                <a:lnTo>
                  <a:pt x="256292" y="260825"/>
                </a:lnTo>
                <a:lnTo>
                  <a:pt x="253608" y="271685"/>
                </a:lnTo>
                <a:lnTo>
                  <a:pt x="252892" y="276359"/>
                </a:lnTo>
                <a:lnTo>
                  <a:pt x="249875" y="283286"/>
                </a:lnTo>
                <a:lnTo>
                  <a:pt x="245323" y="291713"/>
                </a:lnTo>
                <a:lnTo>
                  <a:pt x="239749" y="301141"/>
                </a:lnTo>
                <a:lnTo>
                  <a:pt x="234762" y="308696"/>
                </a:lnTo>
                <a:lnTo>
                  <a:pt x="230169" y="315003"/>
                </a:lnTo>
                <a:lnTo>
                  <a:pt x="225836" y="320478"/>
                </a:lnTo>
                <a:lnTo>
                  <a:pt x="221678" y="325398"/>
                </a:lnTo>
                <a:lnTo>
                  <a:pt x="213670" y="334251"/>
                </a:lnTo>
                <a:lnTo>
                  <a:pt x="205878" y="342419"/>
                </a:lnTo>
                <a:lnTo>
                  <a:pt x="202022" y="346375"/>
                </a:lnTo>
                <a:lnTo>
                  <a:pt x="196912" y="350283"/>
                </a:lnTo>
                <a:lnTo>
                  <a:pt x="190965" y="354158"/>
                </a:lnTo>
                <a:lnTo>
                  <a:pt x="184460" y="358011"/>
                </a:lnTo>
                <a:lnTo>
                  <a:pt x="178854" y="360580"/>
                </a:lnTo>
                <a:lnTo>
                  <a:pt x="173846" y="362292"/>
                </a:lnTo>
                <a:lnTo>
                  <a:pt x="169237" y="363434"/>
                </a:lnTo>
                <a:lnTo>
                  <a:pt x="163625" y="364195"/>
                </a:lnTo>
                <a:lnTo>
                  <a:pt x="157344" y="364703"/>
                </a:lnTo>
                <a:lnTo>
                  <a:pt x="150616" y="365041"/>
                </a:lnTo>
                <a:lnTo>
                  <a:pt x="143590" y="366536"/>
                </a:lnTo>
                <a:lnTo>
                  <a:pt x="136367" y="368804"/>
                </a:lnTo>
                <a:lnTo>
                  <a:pt x="129012" y="371585"/>
                </a:lnTo>
                <a:lnTo>
                  <a:pt x="122838" y="373439"/>
                </a:lnTo>
                <a:lnTo>
                  <a:pt x="117453" y="374675"/>
                </a:lnTo>
                <a:lnTo>
                  <a:pt x="112591" y="375499"/>
                </a:lnTo>
                <a:lnTo>
                  <a:pt x="108081" y="376049"/>
                </a:lnTo>
                <a:lnTo>
                  <a:pt x="103805" y="376415"/>
                </a:lnTo>
                <a:lnTo>
                  <a:pt x="99683" y="376659"/>
                </a:lnTo>
                <a:lnTo>
                  <a:pt x="88330" y="376930"/>
                </a:lnTo>
                <a:lnTo>
                  <a:pt x="0" y="37714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94"/>
          <p:cNvSpPr/>
          <p:nvPr/>
        </p:nvSpPr>
        <p:spPr>
          <a:xfrm>
            <a:off x="6378452" y="2091689"/>
            <a:ext cx="102308" cy="137146"/>
          </a:xfrm>
          <a:custGeom>
            <a:avLst/>
            <a:gdLst/>
            <a:ahLst/>
            <a:cxnLst/>
            <a:rect l="0" t="0" r="0" b="0"/>
            <a:pathLst>
              <a:path w="102308" h="137146">
                <a:moveTo>
                  <a:pt x="22348" y="0"/>
                </a:moveTo>
                <a:lnTo>
                  <a:pt x="12506" y="0"/>
                </a:lnTo>
                <a:lnTo>
                  <a:pt x="10707" y="2541"/>
                </a:lnTo>
                <a:lnTo>
                  <a:pt x="8237" y="6774"/>
                </a:lnTo>
                <a:lnTo>
                  <a:pt x="5320" y="12136"/>
                </a:lnTo>
                <a:lnTo>
                  <a:pt x="3376" y="16981"/>
                </a:lnTo>
                <a:lnTo>
                  <a:pt x="2080" y="21481"/>
                </a:lnTo>
                <a:lnTo>
                  <a:pt x="1216" y="25751"/>
                </a:lnTo>
                <a:lnTo>
                  <a:pt x="640" y="34947"/>
                </a:lnTo>
                <a:lnTo>
                  <a:pt x="0" y="62099"/>
                </a:lnTo>
                <a:lnTo>
                  <a:pt x="1099" y="73149"/>
                </a:lnTo>
                <a:lnTo>
                  <a:pt x="3102" y="81786"/>
                </a:lnTo>
                <a:lnTo>
                  <a:pt x="5707" y="88815"/>
                </a:lnTo>
                <a:lnTo>
                  <a:pt x="8714" y="96040"/>
                </a:lnTo>
                <a:lnTo>
                  <a:pt x="11988" y="103397"/>
                </a:lnTo>
                <a:lnTo>
                  <a:pt x="15442" y="110841"/>
                </a:lnTo>
                <a:lnTo>
                  <a:pt x="19014" y="115804"/>
                </a:lnTo>
                <a:lnTo>
                  <a:pt x="22665" y="119113"/>
                </a:lnTo>
                <a:lnTo>
                  <a:pt x="26369" y="121319"/>
                </a:lnTo>
                <a:lnTo>
                  <a:pt x="28839" y="124059"/>
                </a:lnTo>
                <a:lnTo>
                  <a:pt x="30485" y="127156"/>
                </a:lnTo>
                <a:lnTo>
                  <a:pt x="31582" y="130491"/>
                </a:lnTo>
                <a:lnTo>
                  <a:pt x="33584" y="132714"/>
                </a:lnTo>
                <a:lnTo>
                  <a:pt x="36189" y="134196"/>
                </a:lnTo>
                <a:lnTo>
                  <a:pt x="43426" y="136575"/>
                </a:lnTo>
                <a:lnTo>
                  <a:pt x="45290" y="136770"/>
                </a:lnTo>
                <a:lnTo>
                  <a:pt x="47803" y="136900"/>
                </a:lnTo>
                <a:lnTo>
                  <a:pt x="53981" y="137045"/>
                </a:lnTo>
                <a:lnTo>
                  <a:pt x="65961" y="137145"/>
                </a:lnTo>
                <a:lnTo>
                  <a:pt x="67933" y="135880"/>
                </a:lnTo>
                <a:lnTo>
                  <a:pt x="70518" y="133767"/>
                </a:lnTo>
                <a:lnTo>
                  <a:pt x="73511" y="131088"/>
                </a:lnTo>
                <a:lnTo>
                  <a:pt x="75507" y="128032"/>
                </a:lnTo>
                <a:lnTo>
                  <a:pt x="76837" y="124725"/>
                </a:lnTo>
                <a:lnTo>
                  <a:pt x="77724" y="121250"/>
                </a:lnTo>
                <a:lnTo>
                  <a:pt x="79585" y="117664"/>
                </a:lnTo>
                <a:lnTo>
                  <a:pt x="82096" y="114003"/>
                </a:lnTo>
                <a:lnTo>
                  <a:pt x="85039" y="110292"/>
                </a:lnTo>
                <a:lnTo>
                  <a:pt x="87002" y="106548"/>
                </a:lnTo>
                <a:lnTo>
                  <a:pt x="88311" y="102782"/>
                </a:lnTo>
                <a:lnTo>
                  <a:pt x="89183" y="99002"/>
                </a:lnTo>
                <a:lnTo>
                  <a:pt x="89764" y="95211"/>
                </a:lnTo>
                <a:lnTo>
                  <a:pt x="90152" y="91414"/>
                </a:lnTo>
                <a:lnTo>
                  <a:pt x="90410" y="87613"/>
                </a:lnTo>
                <a:lnTo>
                  <a:pt x="90583" y="83809"/>
                </a:lnTo>
                <a:lnTo>
                  <a:pt x="90775" y="76195"/>
                </a:lnTo>
                <a:lnTo>
                  <a:pt x="90926" y="30481"/>
                </a:lnTo>
                <a:lnTo>
                  <a:pt x="89656" y="27940"/>
                </a:lnTo>
                <a:lnTo>
                  <a:pt x="87540" y="26247"/>
                </a:lnTo>
                <a:lnTo>
                  <a:pt x="81086" y="23529"/>
                </a:lnTo>
                <a:lnTo>
                  <a:pt x="78016" y="23306"/>
                </a:lnTo>
                <a:lnTo>
                  <a:pt x="73430" y="23158"/>
                </a:lnTo>
                <a:lnTo>
                  <a:pt x="54725" y="22887"/>
                </a:lnTo>
                <a:lnTo>
                  <a:pt x="41020" y="22866"/>
                </a:lnTo>
                <a:lnTo>
                  <a:pt x="37335" y="25404"/>
                </a:lnTo>
                <a:lnTo>
                  <a:pt x="33609" y="29636"/>
                </a:lnTo>
                <a:lnTo>
                  <a:pt x="29855" y="34998"/>
                </a:lnTo>
                <a:lnTo>
                  <a:pt x="26083" y="41112"/>
                </a:lnTo>
                <a:lnTo>
                  <a:pt x="22298" y="47728"/>
                </a:lnTo>
                <a:lnTo>
                  <a:pt x="18504" y="54679"/>
                </a:lnTo>
                <a:lnTo>
                  <a:pt x="14706" y="59313"/>
                </a:lnTo>
                <a:lnTo>
                  <a:pt x="10903" y="62402"/>
                </a:lnTo>
                <a:lnTo>
                  <a:pt x="7098" y="64461"/>
                </a:lnTo>
                <a:lnTo>
                  <a:pt x="4561" y="68374"/>
                </a:lnTo>
                <a:lnTo>
                  <a:pt x="2870" y="73523"/>
                </a:lnTo>
                <a:lnTo>
                  <a:pt x="1742" y="79496"/>
                </a:lnTo>
                <a:lnTo>
                  <a:pt x="2260" y="84747"/>
                </a:lnTo>
                <a:lnTo>
                  <a:pt x="3876" y="89518"/>
                </a:lnTo>
                <a:lnTo>
                  <a:pt x="6223" y="93969"/>
                </a:lnTo>
                <a:lnTo>
                  <a:pt x="7788" y="98206"/>
                </a:lnTo>
                <a:lnTo>
                  <a:pt x="8832" y="102301"/>
                </a:lnTo>
                <a:lnTo>
                  <a:pt x="9527" y="106301"/>
                </a:lnTo>
                <a:lnTo>
                  <a:pt x="11261" y="108967"/>
                </a:lnTo>
                <a:lnTo>
                  <a:pt x="13686" y="110745"/>
                </a:lnTo>
                <a:lnTo>
                  <a:pt x="16573" y="111930"/>
                </a:lnTo>
                <a:lnTo>
                  <a:pt x="18498" y="113990"/>
                </a:lnTo>
                <a:lnTo>
                  <a:pt x="19781" y="116634"/>
                </a:lnTo>
                <a:lnTo>
                  <a:pt x="20637" y="119666"/>
                </a:lnTo>
                <a:lnTo>
                  <a:pt x="22477" y="121687"/>
                </a:lnTo>
                <a:lnTo>
                  <a:pt x="24974" y="123035"/>
                </a:lnTo>
                <a:lnTo>
                  <a:pt x="27908" y="123934"/>
                </a:lnTo>
                <a:lnTo>
                  <a:pt x="32405" y="125802"/>
                </a:lnTo>
                <a:lnTo>
                  <a:pt x="37942" y="128318"/>
                </a:lnTo>
                <a:lnTo>
                  <a:pt x="52944" y="135414"/>
                </a:lnTo>
                <a:lnTo>
                  <a:pt x="55445" y="134726"/>
                </a:lnTo>
                <a:lnTo>
                  <a:pt x="58383" y="132998"/>
                </a:lnTo>
                <a:lnTo>
                  <a:pt x="61611" y="130575"/>
                </a:lnTo>
                <a:lnTo>
                  <a:pt x="66303" y="128960"/>
                </a:lnTo>
                <a:lnTo>
                  <a:pt x="71971" y="127884"/>
                </a:lnTo>
                <a:lnTo>
                  <a:pt x="87183" y="126156"/>
                </a:lnTo>
                <a:lnTo>
                  <a:pt x="89701" y="124744"/>
                </a:lnTo>
                <a:lnTo>
                  <a:pt x="92650" y="122533"/>
                </a:lnTo>
                <a:lnTo>
                  <a:pt x="101790" y="114782"/>
                </a:lnTo>
                <a:lnTo>
                  <a:pt x="102105" y="111128"/>
                </a:lnTo>
                <a:lnTo>
                  <a:pt x="102189" y="108375"/>
                </a:lnTo>
                <a:lnTo>
                  <a:pt x="102307" y="92366"/>
                </a:lnTo>
                <a:lnTo>
                  <a:pt x="101054" y="85707"/>
                </a:lnTo>
                <a:lnTo>
                  <a:pt x="98949" y="78729"/>
                </a:lnTo>
                <a:lnTo>
                  <a:pt x="96275" y="71536"/>
                </a:lnTo>
                <a:lnTo>
                  <a:pt x="94492" y="65471"/>
                </a:lnTo>
                <a:lnTo>
                  <a:pt x="93304" y="60157"/>
                </a:lnTo>
                <a:lnTo>
                  <a:pt x="92512" y="55345"/>
                </a:lnTo>
                <a:lnTo>
                  <a:pt x="90714" y="52137"/>
                </a:lnTo>
                <a:lnTo>
                  <a:pt x="88245" y="49998"/>
                </a:lnTo>
                <a:lnTo>
                  <a:pt x="85329" y="48572"/>
                </a:lnTo>
                <a:lnTo>
                  <a:pt x="83385" y="46352"/>
                </a:lnTo>
                <a:lnTo>
                  <a:pt x="82089" y="43601"/>
                </a:lnTo>
                <a:lnTo>
                  <a:pt x="81225" y="40498"/>
                </a:lnTo>
                <a:lnTo>
                  <a:pt x="79380" y="38429"/>
                </a:lnTo>
                <a:lnTo>
                  <a:pt x="76879" y="37049"/>
                </a:lnTo>
                <a:lnTo>
                  <a:pt x="73942" y="36130"/>
                </a:lnTo>
                <a:lnTo>
                  <a:pt x="70714" y="35517"/>
                </a:lnTo>
                <a:lnTo>
                  <a:pt x="67292" y="35108"/>
                </a:lnTo>
                <a:lnTo>
                  <a:pt x="63740" y="34836"/>
                </a:lnTo>
                <a:lnTo>
                  <a:pt x="60103" y="34654"/>
                </a:lnTo>
                <a:lnTo>
                  <a:pt x="52674" y="34452"/>
                </a:lnTo>
                <a:lnTo>
                  <a:pt x="48915" y="35668"/>
                </a:lnTo>
                <a:lnTo>
                  <a:pt x="45139" y="37749"/>
                </a:lnTo>
                <a:lnTo>
                  <a:pt x="36022" y="44146"/>
                </a:lnTo>
                <a:lnTo>
                  <a:pt x="34003" y="45941"/>
                </a:lnTo>
                <a:lnTo>
                  <a:pt x="28374" y="51322"/>
                </a:lnTo>
                <a:lnTo>
                  <a:pt x="26366" y="54535"/>
                </a:lnTo>
                <a:lnTo>
                  <a:pt x="25026" y="57947"/>
                </a:lnTo>
                <a:lnTo>
                  <a:pt x="24133" y="61491"/>
                </a:lnTo>
                <a:lnTo>
                  <a:pt x="22268" y="65124"/>
                </a:lnTo>
                <a:lnTo>
                  <a:pt x="19754" y="68816"/>
                </a:lnTo>
                <a:lnTo>
                  <a:pt x="16809" y="72548"/>
                </a:lnTo>
                <a:lnTo>
                  <a:pt x="14845" y="77575"/>
                </a:lnTo>
                <a:lnTo>
                  <a:pt x="13536" y="83467"/>
                </a:lnTo>
                <a:lnTo>
                  <a:pt x="12664" y="89935"/>
                </a:lnTo>
                <a:lnTo>
                  <a:pt x="12081" y="96787"/>
                </a:lnTo>
                <a:lnTo>
                  <a:pt x="11693" y="103895"/>
                </a:lnTo>
                <a:lnTo>
                  <a:pt x="11434" y="111173"/>
                </a:lnTo>
                <a:lnTo>
                  <a:pt x="12533" y="117296"/>
                </a:lnTo>
                <a:lnTo>
                  <a:pt x="14534" y="122647"/>
                </a:lnTo>
                <a:lnTo>
                  <a:pt x="20804" y="134294"/>
                </a:lnTo>
                <a:lnTo>
                  <a:pt x="22589" y="135249"/>
                </a:lnTo>
                <a:lnTo>
                  <a:pt x="25048" y="135886"/>
                </a:lnTo>
                <a:lnTo>
                  <a:pt x="27958" y="136311"/>
                </a:lnTo>
                <a:lnTo>
                  <a:pt x="29898" y="135324"/>
                </a:lnTo>
                <a:lnTo>
                  <a:pt x="31191" y="133396"/>
                </a:lnTo>
                <a:lnTo>
                  <a:pt x="32053" y="130841"/>
                </a:lnTo>
                <a:lnTo>
                  <a:pt x="35168" y="127867"/>
                </a:lnTo>
                <a:lnTo>
                  <a:pt x="39785" y="124615"/>
                </a:lnTo>
                <a:lnTo>
                  <a:pt x="45402" y="121177"/>
                </a:lnTo>
                <a:lnTo>
                  <a:pt x="50417" y="117615"/>
                </a:lnTo>
                <a:lnTo>
                  <a:pt x="55031" y="113970"/>
                </a:lnTo>
                <a:lnTo>
                  <a:pt x="59376" y="110270"/>
                </a:lnTo>
                <a:lnTo>
                  <a:pt x="62274" y="105264"/>
                </a:lnTo>
                <a:lnTo>
                  <a:pt x="64205" y="99386"/>
                </a:lnTo>
                <a:lnTo>
                  <a:pt x="65493" y="92928"/>
                </a:lnTo>
                <a:lnTo>
                  <a:pt x="67621" y="87352"/>
                </a:lnTo>
                <a:lnTo>
                  <a:pt x="70310" y="82365"/>
                </a:lnTo>
                <a:lnTo>
                  <a:pt x="73372" y="77770"/>
                </a:lnTo>
                <a:lnTo>
                  <a:pt x="75414" y="73437"/>
                </a:lnTo>
                <a:lnTo>
                  <a:pt x="76775" y="69278"/>
                </a:lnTo>
                <a:lnTo>
                  <a:pt x="78960" y="59546"/>
                </a:lnTo>
                <a:lnTo>
                  <a:pt x="79139" y="57477"/>
                </a:lnTo>
                <a:lnTo>
                  <a:pt x="79258" y="54829"/>
                </a:lnTo>
                <a:lnTo>
                  <a:pt x="79338" y="51792"/>
                </a:lnTo>
                <a:lnTo>
                  <a:pt x="78122" y="51038"/>
                </a:lnTo>
                <a:lnTo>
                  <a:pt x="76040" y="51806"/>
                </a:lnTo>
                <a:lnTo>
                  <a:pt x="69643" y="56095"/>
                </a:lnTo>
                <a:lnTo>
                  <a:pt x="67848" y="57717"/>
                </a:lnTo>
                <a:lnTo>
                  <a:pt x="62467" y="62905"/>
                </a:lnTo>
                <a:lnTo>
                  <a:pt x="60523" y="66067"/>
                </a:lnTo>
                <a:lnTo>
                  <a:pt x="59229" y="69445"/>
                </a:lnTo>
                <a:lnTo>
                  <a:pt x="58365" y="72967"/>
                </a:lnTo>
                <a:lnTo>
                  <a:pt x="56519" y="77855"/>
                </a:lnTo>
                <a:lnTo>
                  <a:pt x="54018" y="83653"/>
                </a:lnTo>
                <a:lnTo>
                  <a:pt x="46948" y="99074"/>
                </a:lnTo>
                <a:lnTo>
                  <a:pt x="46368" y="101610"/>
                </a:lnTo>
                <a:lnTo>
                  <a:pt x="45981" y="104570"/>
                </a:lnTo>
                <a:lnTo>
                  <a:pt x="45552" y="108706"/>
                </a:lnTo>
                <a:lnTo>
                  <a:pt x="45309" y="105164"/>
                </a:lnTo>
                <a:lnTo>
                  <a:pt x="45238" y="102280"/>
                </a:lnTo>
                <a:lnTo>
                  <a:pt x="45221" y="97105"/>
                </a:lnTo>
                <a:lnTo>
                  <a:pt x="46487" y="93947"/>
                </a:lnTo>
                <a:lnTo>
                  <a:pt x="48600" y="90571"/>
                </a:lnTo>
                <a:lnTo>
                  <a:pt x="55050" y="82097"/>
                </a:lnTo>
                <a:lnTo>
                  <a:pt x="55579" y="82671"/>
                </a:lnTo>
                <a:lnTo>
                  <a:pt x="56167" y="86696"/>
                </a:lnTo>
                <a:lnTo>
                  <a:pt x="57594" y="88278"/>
                </a:lnTo>
                <a:lnTo>
                  <a:pt x="59815" y="89332"/>
                </a:lnTo>
                <a:lnTo>
                  <a:pt x="62566" y="90035"/>
                </a:lnTo>
                <a:lnTo>
                  <a:pt x="64400" y="93043"/>
                </a:lnTo>
                <a:lnTo>
                  <a:pt x="65622" y="97589"/>
                </a:lnTo>
                <a:lnTo>
                  <a:pt x="66437" y="103160"/>
                </a:lnTo>
                <a:lnTo>
                  <a:pt x="66980" y="108143"/>
                </a:lnTo>
                <a:lnTo>
                  <a:pt x="67343" y="112736"/>
                </a:lnTo>
                <a:lnTo>
                  <a:pt x="67585" y="117067"/>
                </a:lnTo>
                <a:lnTo>
                  <a:pt x="66475" y="119955"/>
                </a:lnTo>
                <a:lnTo>
                  <a:pt x="64466" y="121880"/>
                </a:lnTo>
                <a:lnTo>
                  <a:pt x="61857" y="123163"/>
                </a:lnTo>
                <a:lnTo>
                  <a:pt x="60117" y="122749"/>
                </a:lnTo>
                <a:lnTo>
                  <a:pt x="58957" y="121203"/>
                </a:lnTo>
                <a:lnTo>
                  <a:pt x="58184" y="118902"/>
                </a:lnTo>
                <a:lnTo>
                  <a:pt x="56399" y="116098"/>
                </a:lnTo>
                <a:lnTo>
                  <a:pt x="53938" y="112959"/>
                </a:lnTo>
                <a:lnTo>
                  <a:pt x="51028" y="109596"/>
                </a:lnTo>
                <a:lnTo>
                  <a:pt x="47818" y="106084"/>
                </a:lnTo>
                <a:lnTo>
                  <a:pt x="35877" y="93620"/>
                </a:lnTo>
                <a:lnTo>
                  <a:pt x="35178" y="91623"/>
                </a:lnTo>
                <a:lnTo>
                  <a:pt x="34711" y="89023"/>
                </a:lnTo>
                <a:lnTo>
                  <a:pt x="34400" y="86018"/>
                </a:lnTo>
                <a:lnTo>
                  <a:pt x="34193" y="82746"/>
                </a:lnTo>
                <a:lnTo>
                  <a:pt x="33962" y="75723"/>
                </a:lnTo>
                <a:lnTo>
                  <a:pt x="35171" y="72072"/>
                </a:lnTo>
                <a:lnTo>
                  <a:pt x="37246" y="68368"/>
                </a:lnTo>
                <a:lnTo>
                  <a:pt x="43635" y="59366"/>
                </a:lnTo>
                <a:lnTo>
                  <a:pt x="45429" y="59898"/>
                </a:lnTo>
                <a:lnTo>
                  <a:pt x="47896" y="61522"/>
                </a:lnTo>
                <a:lnTo>
                  <a:pt x="54911" y="67186"/>
                </a:lnTo>
                <a:lnTo>
                  <a:pt x="56756" y="68921"/>
                </a:lnTo>
                <a:lnTo>
                  <a:pt x="66327" y="78299"/>
                </a:lnTo>
                <a:lnTo>
                  <a:pt x="66907" y="80140"/>
                </a:lnTo>
                <a:lnTo>
                  <a:pt x="67294" y="82637"/>
                </a:lnTo>
                <a:lnTo>
                  <a:pt x="67552" y="85571"/>
                </a:lnTo>
                <a:lnTo>
                  <a:pt x="68994" y="88798"/>
                </a:lnTo>
                <a:lnTo>
                  <a:pt x="71225" y="92219"/>
                </a:lnTo>
                <a:lnTo>
                  <a:pt x="73983" y="95769"/>
                </a:lnTo>
                <a:lnTo>
                  <a:pt x="75821" y="99406"/>
                </a:lnTo>
                <a:lnTo>
                  <a:pt x="77046" y="103101"/>
                </a:lnTo>
                <a:lnTo>
                  <a:pt x="77863" y="106834"/>
                </a:lnTo>
                <a:lnTo>
                  <a:pt x="77138" y="110593"/>
                </a:lnTo>
                <a:lnTo>
                  <a:pt x="75384" y="114369"/>
                </a:lnTo>
                <a:lnTo>
                  <a:pt x="72945" y="118156"/>
                </a:lnTo>
                <a:lnTo>
                  <a:pt x="70049" y="120681"/>
                </a:lnTo>
                <a:lnTo>
                  <a:pt x="66849" y="122364"/>
                </a:lnTo>
                <a:lnTo>
                  <a:pt x="63445" y="123486"/>
                </a:lnTo>
                <a:lnTo>
                  <a:pt x="59906" y="124234"/>
                </a:lnTo>
                <a:lnTo>
                  <a:pt x="56277" y="124733"/>
                </a:lnTo>
                <a:lnTo>
                  <a:pt x="47394" y="125533"/>
                </a:lnTo>
                <a:lnTo>
                  <a:pt x="45395" y="125599"/>
                </a:lnTo>
                <a:lnTo>
                  <a:pt x="39788" y="125672"/>
                </a:lnTo>
                <a:lnTo>
                  <a:pt x="37784" y="124422"/>
                </a:lnTo>
                <a:lnTo>
                  <a:pt x="36449" y="122318"/>
                </a:lnTo>
                <a:lnTo>
                  <a:pt x="35558" y="119645"/>
                </a:lnTo>
                <a:lnTo>
                  <a:pt x="33695" y="116594"/>
                </a:lnTo>
                <a:lnTo>
                  <a:pt x="31182" y="113289"/>
                </a:lnTo>
                <a:lnTo>
                  <a:pt x="28237" y="109816"/>
                </a:lnTo>
                <a:lnTo>
                  <a:pt x="26274" y="104961"/>
                </a:lnTo>
                <a:lnTo>
                  <a:pt x="24965" y="99184"/>
                </a:lnTo>
                <a:lnTo>
                  <a:pt x="24092" y="92793"/>
                </a:lnTo>
                <a:lnTo>
                  <a:pt x="23511" y="87262"/>
                </a:lnTo>
                <a:lnTo>
                  <a:pt x="23123" y="82305"/>
                </a:lnTo>
                <a:lnTo>
                  <a:pt x="22865" y="77730"/>
                </a:lnTo>
                <a:lnTo>
                  <a:pt x="23963" y="73410"/>
                </a:lnTo>
                <a:lnTo>
                  <a:pt x="25964" y="69260"/>
                </a:lnTo>
                <a:lnTo>
                  <a:pt x="32234" y="59543"/>
                </a:lnTo>
                <a:lnTo>
                  <a:pt x="32748" y="57475"/>
                </a:lnTo>
                <a:lnTo>
                  <a:pt x="33092" y="54827"/>
                </a:lnTo>
                <a:lnTo>
                  <a:pt x="33320" y="51792"/>
                </a:lnTo>
                <a:lnTo>
                  <a:pt x="34743" y="51038"/>
                </a:lnTo>
                <a:lnTo>
                  <a:pt x="36961" y="51805"/>
                </a:lnTo>
                <a:lnTo>
                  <a:pt x="39710" y="53587"/>
                </a:lnTo>
                <a:lnTo>
                  <a:pt x="42813" y="54775"/>
                </a:lnTo>
                <a:lnTo>
                  <a:pt x="46151" y="55567"/>
                </a:lnTo>
                <a:lnTo>
                  <a:pt x="56637" y="571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95"/>
          <p:cNvSpPr/>
          <p:nvPr/>
        </p:nvSpPr>
        <p:spPr>
          <a:xfrm>
            <a:off x="6412229" y="2148839"/>
            <a:ext cx="1245872" cy="1154432"/>
          </a:xfrm>
          <a:custGeom>
            <a:avLst/>
            <a:gdLst/>
            <a:ahLst/>
            <a:cxnLst/>
            <a:rect l="0" t="0" r="0" b="0"/>
            <a:pathLst>
              <a:path w="1245872" h="1154432">
                <a:moveTo>
                  <a:pt x="0" y="0"/>
                </a:moveTo>
                <a:lnTo>
                  <a:pt x="17359" y="17359"/>
                </a:lnTo>
                <a:lnTo>
                  <a:pt x="19193" y="20463"/>
                </a:lnTo>
                <a:lnTo>
                  <a:pt x="22378" y="32219"/>
                </a:lnTo>
                <a:lnTo>
                  <a:pt x="23809" y="32909"/>
                </a:lnTo>
                <a:lnTo>
                  <a:pt x="28785" y="33677"/>
                </a:lnTo>
                <a:lnTo>
                  <a:pt x="30620" y="35151"/>
                </a:lnTo>
                <a:lnTo>
                  <a:pt x="31844" y="37404"/>
                </a:lnTo>
                <a:lnTo>
                  <a:pt x="32659" y="40176"/>
                </a:lnTo>
                <a:lnTo>
                  <a:pt x="34473" y="42024"/>
                </a:lnTo>
                <a:lnTo>
                  <a:pt x="36952" y="43256"/>
                </a:lnTo>
                <a:lnTo>
                  <a:pt x="39875" y="44078"/>
                </a:lnTo>
                <a:lnTo>
                  <a:pt x="41823" y="45895"/>
                </a:lnTo>
                <a:lnTo>
                  <a:pt x="43123" y="48377"/>
                </a:lnTo>
                <a:lnTo>
                  <a:pt x="45208" y="55417"/>
                </a:lnTo>
                <a:lnTo>
                  <a:pt x="46648" y="55995"/>
                </a:lnTo>
                <a:lnTo>
                  <a:pt x="51636" y="56637"/>
                </a:lnTo>
                <a:lnTo>
                  <a:pt x="53475" y="58078"/>
                </a:lnTo>
                <a:lnTo>
                  <a:pt x="54700" y="60309"/>
                </a:lnTo>
                <a:lnTo>
                  <a:pt x="56666" y="66947"/>
                </a:lnTo>
                <a:lnTo>
                  <a:pt x="58098" y="67491"/>
                </a:lnTo>
                <a:lnTo>
                  <a:pt x="63075" y="68096"/>
                </a:lnTo>
                <a:lnTo>
                  <a:pt x="64910" y="69528"/>
                </a:lnTo>
                <a:lnTo>
                  <a:pt x="66134" y="71752"/>
                </a:lnTo>
                <a:lnTo>
                  <a:pt x="66949" y="74505"/>
                </a:lnTo>
                <a:lnTo>
                  <a:pt x="68763" y="76340"/>
                </a:lnTo>
                <a:lnTo>
                  <a:pt x="71242" y="77564"/>
                </a:lnTo>
                <a:lnTo>
                  <a:pt x="78278" y="79527"/>
                </a:lnTo>
                <a:lnTo>
                  <a:pt x="89700" y="89809"/>
                </a:lnTo>
                <a:lnTo>
                  <a:pt x="90280" y="91623"/>
                </a:lnTo>
                <a:lnTo>
                  <a:pt x="90925" y="97025"/>
                </a:lnTo>
                <a:lnTo>
                  <a:pt x="92366" y="100244"/>
                </a:lnTo>
                <a:lnTo>
                  <a:pt x="99194" y="110841"/>
                </a:lnTo>
                <a:lnTo>
                  <a:pt x="103051" y="122024"/>
                </a:lnTo>
                <a:lnTo>
                  <a:pt x="113788" y="136496"/>
                </a:lnTo>
                <a:lnTo>
                  <a:pt x="114148" y="143031"/>
                </a:lnTo>
                <a:lnTo>
                  <a:pt x="115469" y="144884"/>
                </a:lnTo>
                <a:lnTo>
                  <a:pt x="117620" y="146120"/>
                </a:lnTo>
                <a:lnTo>
                  <a:pt x="120323" y="146943"/>
                </a:lnTo>
                <a:lnTo>
                  <a:pt x="122126" y="148762"/>
                </a:lnTo>
                <a:lnTo>
                  <a:pt x="123327" y="151245"/>
                </a:lnTo>
                <a:lnTo>
                  <a:pt x="125256" y="158287"/>
                </a:lnTo>
                <a:lnTo>
                  <a:pt x="125590" y="165575"/>
                </a:lnTo>
                <a:lnTo>
                  <a:pt x="126907" y="167533"/>
                </a:lnTo>
                <a:lnTo>
                  <a:pt x="129055" y="168839"/>
                </a:lnTo>
                <a:lnTo>
                  <a:pt x="131756" y="169709"/>
                </a:lnTo>
                <a:lnTo>
                  <a:pt x="133558" y="171560"/>
                </a:lnTo>
                <a:lnTo>
                  <a:pt x="134759" y="174063"/>
                </a:lnTo>
                <a:lnTo>
                  <a:pt x="136686" y="181139"/>
                </a:lnTo>
                <a:lnTo>
                  <a:pt x="138114" y="181719"/>
                </a:lnTo>
                <a:lnTo>
                  <a:pt x="143088" y="182364"/>
                </a:lnTo>
                <a:lnTo>
                  <a:pt x="144922" y="183806"/>
                </a:lnTo>
                <a:lnTo>
                  <a:pt x="146145" y="186038"/>
                </a:lnTo>
                <a:lnTo>
                  <a:pt x="148107" y="192676"/>
                </a:lnTo>
                <a:lnTo>
                  <a:pt x="148448" y="199894"/>
                </a:lnTo>
                <a:lnTo>
                  <a:pt x="149765" y="201843"/>
                </a:lnTo>
                <a:lnTo>
                  <a:pt x="151914" y="203142"/>
                </a:lnTo>
                <a:lnTo>
                  <a:pt x="154616" y="204008"/>
                </a:lnTo>
                <a:lnTo>
                  <a:pt x="156417" y="205856"/>
                </a:lnTo>
                <a:lnTo>
                  <a:pt x="157618" y="208357"/>
                </a:lnTo>
                <a:lnTo>
                  <a:pt x="159546" y="215430"/>
                </a:lnTo>
                <a:lnTo>
                  <a:pt x="192578" y="249728"/>
                </a:lnTo>
                <a:lnTo>
                  <a:pt x="249855" y="307005"/>
                </a:lnTo>
                <a:lnTo>
                  <a:pt x="250747" y="311284"/>
                </a:lnTo>
                <a:lnTo>
                  <a:pt x="250985" y="314203"/>
                </a:lnTo>
                <a:lnTo>
                  <a:pt x="252413" y="316149"/>
                </a:lnTo>
                <a:lnTo>
                  <a:pt x="254636" y="317446"/>
                </a:lnTo>
                <a:lnTo>
                  <a:pt x="257387" y="318311"/>
                </a:lnTo>
                <a:lnTo>
                  <a:pt x="263831" y="322658"/>
                </a:lnTo>
                <a:lnTo>
                  <a:pt x="272249" y="329730"/>
                </a:lnTo>
                <a:lnTo>
                  <a:pt x="276786" y="330697"/>
                </a:lnTo>
                <a:lnTo>
                  <a:pt x="283980" y="331318"/>
                </a:lnTo>
                <a:lnTo>
                  <a:pt x="284570" y="332639"/>
                </a:lnTo>
                <a:lnTo>
                  <a:pt x="285226" y="337493"/>
                </a:lnTo>
                <a:lnTo>
                  <a:pt x="286671" y="339295"/>
                </a:lnTo>
                <a:lnTo>
                  <a:pt x="288904" y="340497"/>
                </a:lnTo>
                <a:lnTo>
                  <a:pt x="295546" y="342426"/>
                </a:lnTo>
                <a:lnTo>
                  <a:pt x="312946" y="368609"/>
                </a:lnTo>
                <a:lnTo>
                  <a:pt x="316581" y="371469"/>
                </a:lnTo>
                <a:lnTo>
                  <a:pt x="320274" y="373377"/>
                </a:lnTo>
                <a:lnTo>
                  <a:pt x="329259" y="376437"/>
                </a:lnTo>
                <a:lnTo>
                  <a:pt x="329995" y="377958"/>
                </a:lnTo>
                <a:lnTo>
                  <a:pt x="330816" y="383035"/>
                </a:lnTo>
                <a:lnTo>
                  <a:pt x="332304" y="384897"/>
                </a:lnTo>
                <a:lnTo>
                  <a:pt x="334566" y="386138"/>
                </a:lnTo>
                <a:lnTo>
                  <a:pt x="337345" y="386966"/>
                </a:lnTo>
                <a:lnTo>
                  <a:pt x="343818" y="391272"/>
                </a:lnTo>
                <a:lnTo>
                  <a:pt x="358322" y="404384"/>
                </a:lnTo>
                <a:lnTo>
                  <a:pt x="360801" y="408020"/>
                </a:lnTo>
                <a:lnTo>
                  <a:pt x="363557" y="415446"/>
                </a:lnTo>
                <a:lnTo>
                  <a:pt x="365561" y="417934"/>
                </a:lnTo>
                <a:lnTo>
                  <a:pt x="368168" y="419593"/>
                </a:lnTo>
                <a:lnTo>
                  <a:pt x="396346" y="432557"/>
                </a:lnTo>
                <a:lnTo>
                  <a:pt x="397580" y="434422"/>
                </a:lnTo>
                <a:lnTo>
                  <a:pt x="398952" y="439880"/>
                </a:lnTo>
                <a:lnTo>
                  <a:pt x="400588" y="441843"/>
                </a:lnTo>
                <a:lnTo>
                  <a:pt x="402949" y="443152"/>
                </a:lnTo>
                <a:lnTo>
                  <a:pt x="409796" y="445253"/>
                </a:lnTo>
                <a:lnTo>
                  <a:pt x="417049" y="445617"/>
                </a:lnTo>
                <a:lnTo>
                  <a:pt x="419003" y="446938"/>
                </a:lnTo>
                <a:lnTo>
                  <a:pt x="420305" y="449089"/>
                </a:lnTo>
                <a:lnTo>
                  <a:pt x="421174" y="451793"/>
                </a:lnTo>
                <a:lnTo>
                  <a:pt x="423023" y="453595"/>
                </a:lnTo>
                <a:lnTo>
                  <a:pt x="425525" y="454797"/>
                </a:lnTo>
                <a:lnTo>
                  <a:pt x="432599" y="456726"/>
                </a:lnTo>
                <a:lnTo>
                  <a:pt x="455567" y="478429"/>
                </a:lnTo>
                <a:lnTo>
                  <a:pt x="459861" y="479336"/>
                </a:lnTo>
                <a:lnTo>
                  <a:pt x="466898" y="479917"/>
                </a:lnTo>
                <a:lnTo>
                  <a:pt x="467476" y="481235"/>
                </a:lnTo>
                <a:lnTo>
                  <a:pt x="468118" y="486086"/>
                </a:lnTo>
                <a:lnTo>
                  <a:pt x="469558" y="487887"/>
                </a:lnTo>
                <a:lnTo>
                  <a:pt x="471789" y="489088"/>
                </a:lnTo>
                <a:lnTo>
                  <a:pt x="474546" y="489889"/>
                </a:lnTo>
                <a:lnTo>
                  <a:pt x="480997" y="494165"/>
                </a:lnTo>
                <a:lnTo>
                  <a:pt x="489417" y="501191"/>
                </a:lnTo>
                <a:lnTo>
                  <a:pt x="493956" y="502152"/>
                </a:lnTo>
                <a:lnTo>
                  <a:pt x="496945" y="502408"/>
                </a:lnTo>
                <a:lnTo>
                  <a:pt x="498936" y="503849"/>
                </a:lnTo>
                <a:lnTo>
                  <a:pt x="500265" y="506079"/>
                </a:lnTo>
                <a:lnTo>
                  <a:pt x="502396" y="512717"/>
                </a:lnTo>
                <a:lnTo>
                  <a:pt x="503841" y="513261"/>
                </a:lnTo>
                <a:lnTo>
                  <a:pt x="508833" y="513866"/>
                </a:lnTo>
                <a:lnTo>
                  <a:pt x="510672" y="515298"/>
                </a:lnTo>
                <a:lnTo>
                  <a:pt x="511898" y="517522"/>
                </a:lnTo>
                <a:lnTo>
                  <a:pt x="512715" y="520275"/>
                </a:lnTo>
                <a:lnTo>
                  <a:pt x="514531" y="522110"/>
                </a:lnTo>
                <a:lnTo>
                  <a:pt x="517010" y="523333"/>
                </a:lnTo>
                <a:lnTo>
                  <a:pt x="519934" y="524149"/>
                </a:lnTo>
                <a:lnTo>
                  <a:pt x="521883" y="525963"/>
                </a:lnTo>
                <a:lnTo>
                  <a:pt x="523183" y="528442"/>
                </a:lnTo>
                <a:lnTo>
                  <a:pt x="524048" y="531365"/>
                </a:lnTo>
                <a:lnTo>
                  <a:pt x="525896" y="533313"/>
                </a:lnTo>
                <a:lnTo>
                  <a:pt x="528397" y="534612"/>
                </a:lnTo>
                <a:lnTo>
                  <a:pt x="535470" y="536697"/>
                </a:lnTo>
                <a:lnTo>
                  <a:pt x="536049" y="538138"/>
                </a:lnTo>
                <a:lnTo>
                  <a:pt x="536695" y="543126"/>
                </a:lnTo>
                <a:lnTo>
                  <a:pt x="538136" y="544964"/>
                </a:lnTo>
                <a:lnTo>
                  <a:pt x="540368" y="546190"/>
                </a:lnTo>
                <a:lnTo>
                  <a:pt x="547007" y="548156"/>
                </a:lnTo>
                <a:lnTo>
                  <a:pt x="547551" y="549588"/>
                </a:lnTo>
                <a:lnTo>
                  <a:pt x="548156" y="554565"/>
                </a:lnTo>
                <a:lnTo>
                  <a:pt x="550858" y="557670"/>
                </a:lnTo>
                <a:lnTo>
                  <a:pt x="579990" y="578946"/>
                </a:lnTo>
                <a:lnTo>
                  <a:pt x="592217" y="582406"/>
                </a:lnTo>
                <a:lnTo>
                  <a:pt x="592932" y="583851"/>
                </a:lnTo>
                <a:lnTo>
                  <a:pt x="593726" y="588843"/>
                </a:lnTo>
                <a:lnTo>
                  <a:pt x="595207" y="590682"/>
                </a:lnTo>
                <a:lnTo>
                  <a:pt x="597465" y="591908"/>
                </a:lnTo>
                <a:lnTo>
                  <a:pt x="604146" y="593876"/>
                </a:lnTo>
                <a:lnTo>
                  <a:pt x="615487" y="604159"/>
                </a:lnTo>
                <a:lnTo>
                  <a:pt x="619837" y="605065"/>
                </a:lnTo>
                <a:lnTo>
                  <a:pt x="622775" y="605307"/>
                </a:lnTo>
                <a:lnTo>
                  <a:pt x="624733" y="606738"/>
                </a:lnTo>
                <a:lnTo>
                  <a:pt x="626039" y="608962"/>
                </a:lnTo>
                <a:lnTo>
                  <a:pt x="626910" y="611715"/>
                </a:lnTo>
                <a:lnTo>
                  <a:pt x="628760" y="613550"/>
                </a:lnTo>
                <a:lnTo>
                  <a:pt x="631264" y="614774"/>
                </a:lnTo>
                <a:lnTo>
                  <a:pt x="634203" y="615589"/>
                </a:lnTo>
                <a:lnTo>
                  <a:pt x="636162" y="617403"/>
                </a:lnTo>
                <a:lnTo>
                  <a:pt x="637468" y="619882"/>
                </a:lnTo>
                <a:lnTo>
                  <a:pt x="639565" y="626918"/>
                </a:lnTo>
                <a:lnTo>
                  <a:pt x="649877" y="638339"/>
                </a:lnTo>
                <a:lnTo>
                  <a:pt x="651691" y="638920"/>
                </a:lnTo>
                <a:lnTo>
                  <a:pt x="657094" y="639565"/>
                </a:lnTo>
                <a:lnTo>
                  <a:pt x="659043" y="641007"/>
                </a:lnTo>
                <a:lnTo>
                  <a:pt x="660343" y="643238"/>
                </a:lnTo>
                <a:lnTo>
                  <a:pt x="661209" y="645995"/>
                </a:lnTo>
                <a:lnTo>
                  <a:pt x="663056" y="647834"/>
                </a:lnTo>
                <a:lnTo>
                  <a:pt x="665557" y="649059"/>
                </a:lnTo>
                <a:lnTo>
                  <a:pt x="668495" y="649876"/>
                </a:lnTo>
                <a:lnTo>
                  <a:pt x="670453" y="651691"/>
                </a:lnTo>
                <a:lnTo>
                  <a:pt x="671759" y="654171"/>
                </a:lnTo>
                <a:lnTo>
                  <a:pt x="672630" y="657094"/>
                </a:lnTo>
                <a:lnTo>
                  <a:pt x="674480" y="659043"/>
                </a:lnTo>
                <a:lnTo>
                  <a:pt x="676984" y="660342"/>
                </a:lnTo>
                <a:lnTo>
                  <a:pt x="679923" y="661208"/>
                </a:lnTo>
                <a:lnTo>
                  <a:pt x="686575" y="665557"/>
                </a:lnTo>
                <a:lnTo>
                  <a:pt x="690127" y="668495"/>
                </a:lnTo>
                <a:lnTo>
                  <a:pt x="692495" y="671723"/>
                </a:lnTo>
                <a:lnTo>
                  <a:pt x="697097" y="682335"/>
                </a:lnTo>
                <a:lnTo>
                  <a:pt x="708748" y="697026"/>
                </a:lnTo>
                <a:lnTo>
                  <a:pt x="714202" y="702643"/>
                </a:lnTo>
                <a:lnTo>
                  <a:pt x="717435" y="704649"/>
                </a:lnTo>
                <a:lnTo>
                  <a:pt x="724414" y="706877"/>
                </a:lnTo>
                <a:lnTo>
                  <a:pt x="726783" y="708742"/>
                </a:lnTo>
                <a:lnTo>
                  <a:pt x="728363" y="711255"/>
                </a:lnTo>
                <a:lnTo>
                  <a:pt x="729415" y="714200"/>
                </a:lnTo>
                <a:lnTo>
                  <a:pt x="733972" y="720859"/>
                </a:lnTo>
                <a:lnTo>
                  <a:pt x="736964" y="724413"/>
                </a:lnTo>
                <a:lnTo>
                  <a:pt x="740230" y="726782"/>
                </a:lnTo>
                <a:lnTo>
                  <a:pt x="747244" y="729414"/>
                </a:lnTo>
                <a:lnTo>
                  <a:pt x="750893" y="732657"/>
                </a:lnTo>
                <a:lnTo>
                  <a:pt x="779629" y="768048"/>
                </a:lnTo>
                <a:lnTo>
                  <a:pt x="788462" y="775695"/>
                </a:lnTo>
                <a:lnTo>
                  <a:pt x="823994" y="801836"/>
                </a:lnTo>
                <a:lnTo>
                  <a:pt x="838405" y="815683"/>
                </a:lnTo>
                <a:lnTo>
                  <a:pt x="840877" y="819379"/>
                </a:lnTo>
                <a:lnTo>
                  <a:pt x="843623" y="826872"/>
                </a:lnTo>
                <a:lnTo>
                  <a:pt x="845626" y="829378"/>
                </a:lnTo>
                <a:lnTo>
                  <a:pt x="848230" y="831049"/>
                </a:lnTo>
                <a:lnTo>
                  <a:pt x="851237" y="832163"/>
                </a:lnTo>
                <a:lnTo>
                  <a:pt x="854511" y="835445"/>
                </a:lnTo>
                <a:lnTo>
                  <a:pt x="865188" y="849661"/>
                </a:lnTo>
                <a:lnTo>
                  <a:pt x="868893" y="852191"/>
                </a:lnTo>
                <a:lnTo>
                  <a:pt x="872631" y="853877"/>
                </a:lnTo>
                <a:lnTo>
                  <a:pt x="895614" y="872295"/>
                </a:lnTo>
                <a:lnTo>
                  <a:pt x="905204" y="876637"/>
                </a:lnTo>
                <a:lnTo>
                  <a:pt x="908269" y="879065"/>
                </a:lnTo>
                <a:lnTo>
                  <a:pt x="910313" y="881953"/>
                </a:lnTo>
                <a:lnTo>
                  <a:pt x="911675" y="885149"/>
                </a:lnTo>
                <a:lnTo>
                  <a:pt x="913854" y="887279"/>
                </a:lnTo>
                <a:lnTo>
                  <a:pt x="916577" y="888700"/>
                </a:lnTo>
                <a:lnTo>
                  <a:pt x="919661" y="889647"/>
                </a:lnTo>
                <a:lnTo>
                  <a:pt x="921718" y="891548"/>
                </a:lnTo>
                <a:lnTo>
                  <a:pt x="923089" y="894085"/>
                </a:lnTo>
                <a:lnTo>
                  <a:pt x="924003" y="897047"/>
                </a:lnTo>
                <a:lnTo>
                  <a:pt x="925882" y="899022"/>
                </a:lnTo>
                <a:lnTo>
                  <a:pt x="928405" y="900338"/>
                </a:lnTo>
                <a:lnTo>
                  <a:pt x="931356" y="901215"/>
                </a:lnTo>
                <a:lnTo>
                  <a:pt x="938023" y="905577"/>
                </a:lnTo>
                <a:lnTo>
                  <a:pt x="972902" y="938618"/>
                </a:lnTo>
                <a:lnTo>
                  <a:pt x="988178" y="952621"/>
                </a:lnTo>
                <a:lnTo>
                  <a:pt x="1005363" y="962026"/>
                </a:lnTo>
                <a:lnTo>
                  <a:pt x="1035432" y="986534"/>
                </a:lnTo>
                <a:lnTo>
                  <a:pt x="1057547" y="1002027"/>
                </a:lnTo>
                <a:lnTo>
                  <a:pt x="1059362" y="1004568"/>
                </a:lnTo>
                <a:lnTo>
                  <a:pt x="1061378" y="1010778"/>
                </a:lnTo>
                <a:lnTo>
                  <a:pt x="1063185" y="1012942"/>
                </a:lnTo>
                <a:lnTo>
                  <a:pt x="1065661" y="1014385"/>
                </a:lnTo>
                <a:lnTo>
                  <a:pt x="1068581" y="1015347"/>
                </a:lnTo>
                <a:lnTo>
                  <a:pt x="1075212" y="1019802"/>
                </a:lnTo>
                <a:lnTo>
                  <a:pt x="1106597" y="1049455"/>
                </a:lnTo>
                <a:lnTo>
                  <a:pt x="1108571" y="1050157"/>
                </a:lnTo>
                <a:lnTo>
                  <a:pt x="1114152" y="1050937"/>
                </a:lnTo>
                <a:lnTo>
                  <a:pt x="1117418" y="1052415"/>
                </a:lnTo>
                <a:lnTo>
                  <a:pt x="1129456" y="1061347"/>
                </a:lnTo>
                <a:lnTo>
                  <a:pt x="1152316" y="1083748"/>
                </a:lnTo>
                <a:lnTo>
                  <a:pt x="1153020" y="1085719"/>
                </a:lnTo>
                <a:lnTo>
                  <a:pt x="1153804" y="1091295"/>
                </a:lnTo>
                <a:lnTo>
                  <a:pt x="1155283" y="1093290"/>
                </a:lnTo>
                <a:lnTo>
                  <a:pt x="1157539" y="1094620"/>
                </a:lnTo>
                <a:lnTo>
                  <a:pt x="1160313" y="1095507"/>
                </a:lnTo>
                <a:lnTo>
                  <a:pt x="1166782" y="1099879"/>
                </a:lnTo>
                <a:lnTo>
                  <a:pt x="1182743" y="1114261"/>
                </a:lnTo>
                <a:lnTo>
                  <a:pt x="1186006" y="1116221"/>
                </a:lnTo>
                <a:lnTo>
                  <a:pt x="1193017" y="1118398"/>
                </a:lnTo>
                <a:lnTo>
                  <a:pt x="1195395" y="1120249"/>
                </a:lnTo>
                <a:lnTo>
                  <a:pt x="1196980" y="1122753"/>
                </a:lnTo>
                <a:lnTo>
                  <a:pt x="1198037" y="1125692"/>
                </a:lnTo>
                <a:lnTo>
                  <a:pt x="1200011" y="1127652"/>
                </a:lnTo>
                <a:lnTo>
                  <a:pt x="1202598" y="1128958"/>
                </a:lnTo>
                <a:lnTo>
                  <a:pt x="1205592" y="1129829"/>
                </a:lnTo>
                <a:lnTo>
                  <a:pt x="1207588" y="1131679"/>
                </a:lnTo>
                <a:lnTo>
                  <a:pt x="1208919" y="1134183"/>
                </a:lnTo>
                <a:lnTo>
                  <a:pt x="1209806" y="1137122"/>
                </a:lnTo>
                <a:lnTo>
                  <a:pt x="1211668" y="1139082"/>
                </a:lnTo>
                <a:lnTo>
                  <a:pt x="1214179" y="1140388"/>
                </a:lnTo>
                <a:lnTo>
                  <a:pt x="1217123" y="1141259"/>
                </a:lnTo>
                <a:lnTo>
                  <a:pt x="1219085" y="1143109"/>
                </a:lnTo>
                <a:lnTo>
                  <a:pt x="1220394" y="1145613"/>
                </a:lnTo>
                <a:lnTo>
                  <a:pt x="1221266" y="1148552"/>
                </a:lnTo>
                <a:lnTo>
                  <a:pt x="1224387" y="1150511"/>
                </a:lnTo>
                <a:lnTo>
                  <a:pt x="1245871" y="11544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96"/>
          <p:cNvSpPr/>
          <p:nvPr/>
        </p:nvSpPr>
        <p:spPr>
          <a:xfrm>
            <a:off x="7452359" y="3086100"/>
            <a:ext cx="308553" cy="315193"/>
          </a:xfrm>
          <a:custGeom>
            <a:avLst/>
            <a:gdLst/>
            <a:ahLst/>
            <a:cxnLst/>
            <a:rect l="0" t="0" r="0" b="0"/>
            <a:pathLst>
              <a:path w="308553" h="315193">
                <a:moveTo>
                  <a:pt x="0" y="240029"/>
                </a:moveTo>
                <a:lnTo>
                  <a:pt x="17027" y="240029"/>
                </a:lnTo>
                <a:lnTo>
                  <a:pt x="20243" y="241300"/>
                </a:lnTo>
                <a:lnTo>
                  <a:pt x="32103" y="249155"/>
                </a:lnTo>
                <a:lnTo>
                  <a:pt x="37913" y="252463"/>
                </a:lnTo>
                <a:lnTo>
                  <a:pt x="44326" y="255939"/>
                </a:lnTo>
                <a:lnTo>
                  <a:pt x="49871" y="258255"/>
                </a:lnTo>
                <a:lnTo>
                  <a:pt x="59418" y="260830"/>
                </a:lnTo>
                <a:lnTo>
                  <a:pt x="65012" y="262787"/>
                </a:lnTo>
                <a:lnTo>
                  <a:pt x="71281" y="265361"/>
                </a:lnTo>
                <a:lnTo>
                  <a:pt x="87459" y="272550"/>
                </a:lnTo>
                <a:lnTo>
                  <a:pt x="102396" y="279863"/>
                </a:lnTo>
                <a:lnTo>
                  <a:pt x="107635" y="281825"/>
                </a:lnTo>
                <a:lnTo>
                  <a:pt x="116841" y="284005"/>
                </a:lnTo>
                <a:lnTo>
                  <a:pt x="125166" y="284974"/>
                </a:lnTo>
                <a:lnTo>
                  <a:pt x="129164" y="285233"/>
                </a:lnTo>
                <a:lnTo>
                  <a:pt x="134370" y="286675"/>
                </a:lnTo>
                <a:lnTo>
                  <a:pt x="140380" y="288907"/>
                </a:lnTo>
                <a:lnTo>
                  <a:pt x="146926" y="291664"/>
                </a:lnTo>
                <a:lnTo>
                  <a:pt x="152562" y="293503"/>
                </a:lnTo>
                <a:lnTo>
                  <a:pt x="157588" y="294728"/>
                </a:lnTo>
                <a:lnTo>
                  <a:pt x="162209" y="295545"/>
                </a:lnTo>
                <a:lnTo>
                  <a:pt x="169099" y="296090"/>
                </a:lnTo>
                <a:lnTo>
                  <a:pt x="177503" y="296453"/>
                </a:lnTo>
                <a:lnTo>
                  <a:pt x="186915" y="296695"/>
                </a:lnTo>
                <a:lnTo>
                  <a:pt x="193191" y="298127"/>
                </a:lnTo>
                <a:lnTo>
                  <a:pt x="197374" y="300351"/>
                </a:lnTo>
                <a:lnTo>
                  <a:pt x="200163" y="303104"/>
                </a:lnTo>
                <a:lnTo>
                  <a:pt x="203292" y="304939"/>
                </a:lnTo>
                <a:lnTo>
                  <a:pt x="210156" y="306978"/>
                </a:lnTo>
                <a:lnTo>
                  <a:pt x="215035" y="307522"/>
                </a:lnTo>
                <a:lnTo>
                  <a:pt x="220826" y="307885"/>
                </a:lnTo>
                <a:lnTo>
                  <a:pt x="236236" y="308466"/>
                </a:lnTo>
                <a:lnTo>
                  <a:pt x="265448" y="308597"/>
                </a:lnTo>
                <a:lnTo>
                  <a:pt x="269675" y="309871"/>
                </a:lnTo>
                <a:lnTo>
                  <a:pt x="277759" y="314674"/>
                </a:lnTo>
                <a:lnTo>
                  <a:pt x="281693" y="315192"/>
                </a:lnTo>
                <a:lnTo>
                  <a:pt x="285586" y="314268"/>
                </a:lnTo>
                <a:lnTo>
                  <a:pt x="293297" y="311124"/>
                </a:lnTo>
                <a:lnTo>
                  <a:pt x="300958" y="309727"/>
                </a:lnTo>
                <a:lnTo>
                  <a:pt x="307939" y="308708"/>
                </a:lnTo>
                <a:lnTo>
                  <a:pt x="308312" y="301880"/>
                </a:lnTo>
                <a:lnTo>
                  <a:pt x="308552" y="282868"/>
                </a:lnTo>
                <a:lnTo>
                  <a:pt x="307302" y="276209"/>
                </a:lnTo>
                <a:lnTo>
                  <a:pt x="305197" y="267959"/>
                </a:lnTo>
                <a:lnTo>
                  <a:pt x="302525" y="258649"/>
                </a:lnTo>
                <a:lnTo>
                  <a:pt x="300744" y="251173"/>
                </a:lnTo>
                <a:lnTo>
                  <a:pt x="299556" y="244918"/>
                </a:lnTo>
                <a:lnTo>
                  <a:pt x="298764" y="239479"/>
                </a:lnTo>
                <a:lnTo>
                  <a:pt x="296966" y="233312"/>
                </a:lnTo>
                <a:lnTo>
                  <a:pt x="294498" y="226661"/>
                </a:lnTo>
                <a:lnTo>
                  <a:pt x="291582" y="219687"/>
                </a:lnTo>
                <a:lnTo>
                  <a:pt x="289638" y="211228"/>
                </a:lnTo>
                <a:lnTo>
                  <a:pt x="288342" y="201779"/>
                </a:lnTo>
                <a:lnTo>
                  <a:pt x="287478" y="191669"/>
                </a:lnTo>
                <a:lnTo>
                  <a:pt x="285633" y="182389"/>
                </a:lnTo>
                <a:lnTo>
                  <a:pt x="283132" y="173663"/>
                </a:lnTo>
                <a:lnTo>
                  <a:pt x="269993" y="135339"/>
                </a:lnTo>
                <a:lnTo>
                  <a:pt x="267626" y="127056"/>
                </a:lnTo>
                <a:lnTo>
                  <a:pt x="266047" y="120263"/>
                </a:lnTo>
                <a:lnTo>
                  <a:pt x="264995" y="114466"/>
                </a:lnTo>
                <a:lnTo>
                  <a:pt x="264294" y="108060"/>
                </a:lnTo>
                <a:lnTo>
                  <a:pt x="263826" y="101250"/>
                </a:lnTo>
                <a:lnTo>
                  <a:pt x="263306" y="88180"/>
                </a:lnTo>
                <a:lnTo>
                  <a:pt x="263075" y="78137"/>
                </a:lnTo>
                <a:lnTo>
                  <a:pt x="262946" y="59276"/>
                </a:lnTo>
                <a:lnTo>
                  <a:pt x="261657" y="53487"/>
                </a:lnTo>
                <a:lnTo>
                  <a:pt x="256839" y="43668"/>
                </a:lnTo>
                <a:lnTo>
                  <a:pt x="253055" y="37068"/>
                </a:lnTo>
                <a:lnTo>
                  <a:pt x="252169" y="32138"/>
                </a:lnTo>
                <a:lnTo>
                  <a:pt x="251775" y="25713"/>
                </a:lnTo>
                <a:lnTo>
                  <a:pt x="251600" y="18625"/>
                </a:lnTo>
                <a:lnTo>
                  <a:pt x="252824" y="16226"/>
                </a:lnTo>
                <a:lnTo>
                  <a:pt x="254910" y="14627"/>
                </a:lnTo>
                <a:lnTo>
                  <a:pt x="257570" y="13561"/>
                </a:lnTo>
                <a:lnTo>
                  <a:pt x="259343" y="11581"/>
                </a:lnTo>
                <a:lnTo>
                  <a:pt x="260526" y="8990"/>
                </a:ln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97"/>
          <p:cNvSpPr/>
          <p:nvPr/>
        </p:nvSpPr>
        <p:spPr>
          <a:xfrm>
            <a:off x="5715153" y="513108"/>
            <a:ext cx="399898" cy="480959"/>
          </a:xfrm>
          <a:custGeom>
            <a:avLst/>
            <a:gdLst/>
            <a:ahLst/>
            <a:cxnLst/>
            <a:rect l="0" t="0" r="0" b="0"/>
            <a:pathLst>
              <a:path w="399898" h="480959">
                <a:moveTo>
                  <a:pt x="102717" y="218411"/>
                </a:moveTo>
                <a:lnTo>
                  <a:pt x="90581" y="212344"/>
                </a:lnTo>
                <a:lnTo>
                  <a:pt x="85736" y="211826"/>
                </a:lnTo>
                <a:lnTo>
                  <a:pt x="81236" y="212751"/>
                </a:lnTo>
                <a:lnTo>
                  <a:pt x="70957" y="217293"/>
                </a:lnTo>
                <a:lnTo>
                  <a:pt x="63109" y="224148"/>
                </a:lnTo>
                <a:lnTo>
                  <a:pt x="52940" y="237471"/>
                </a:lnTo>
                <a:lnTo>
                  <a:pt x="46672" y="246358"/>
                </a:lnTo>
                <a:lnTo>
                  <a:pt x="41223" y="254822"/>
                </a:lnTo>
                <a:lnTo>
                  <a:pt x="36321" y="263005"/>
                </a:lnTo>
                <a:lnTo>
                  <a:pt x="31783" y="271001"/>
                </a:lnTo>
                <a:lnTo>
                  <a:pt x="28758" y="278871"/>
                </a:lnTo>
                <a:lnTo>
                  <a:pt x="26741" y="286658"/>
                </a:lnTo>
                <a:lnTo>
                  <a:pt x="23229" y="305893"/>
                </a:lnTo>
                <a:lnTo>
                  <a:pt x="17435" y="335609"/>
                </a:lnTo>
                <a:lnTo>
                  <a:pt x="15382" y="348613"/>
                </a:lnTo>
                <a:lnTo>
                  <a:pt x="14014" y="359823"/>
                </a:lnTo>
                <a:lnTo>
                  <a:pt x="13102" y="369835"/>
                </a:lnTo>
                <a:lnTo>
                  <a:pt x="11223" y="379051"/>
                </a:lnTo>
                <a:lnTo>
                  <a:pt x="8701" y="387734"/>
                </a:lnTo>
                <a:lnTo>
                  <a:pt x="5750" y="396063"/>
                </a:lnTo>
                <a:lnTo>
                  <a:pt x="3782" y="404156"/>
                </a:lnTo>
                <a:lnTo>
                  <a:pt x="2470" y="412091"/>
                </a:lnTo>
                <a:lnTo>
                  <a:pt x="1013" y="426411"/>
                </a:lnTo>
                <a:lnTo>
                  <a:pt x="365" y="437009"/>
                </a:lnTo>
                <a:lnTo>
                  <a:pt x="0" y="450116"/>
                </a:lnTo>
                <a:lnTo>
                  <a:pt x="3301" y="461514"/>
                </a:lnTo>
                <a:lnTo>
                  <a:pt x="5960" y="468110"/>
                </a:lnTo>
                <a:lnTo>
                  <a:pt x="9002" y="472507"/>
                </a:lnTo>
                <a:lnTo>
                  <a:pt x="12300" y="475439"/>
                </a:lnTo>
                <a:lnTo>
                  <a:pt x="15769" y="477393"/>
                </a:lnTo>
                <a:lnTo>
                  <a:pt x="23010" y="479564"/>
                </a:lnTo>
                <a:lnTo>
                  <a:pt x="34227" y="480787"/>
                </a:lnTo>
                <a:lnTo>
                  <a:pt x="38007" y="480958"/>
                </a:lnTo>
                <a:lnTo>
                  <a:pt x="41797" y="478533"/>
                </a:lnTo>
                <a:lnTo>
                  <a:pt x="49394" y="469064"/>
                </a:lnTo>
                <a:lnTo>
                  <a:pt x="53198" y="461713"/>
                </a:lnTo>
                <a:lnTo>
                  <a:pt x="57005" y="453003"/>
                </a:lnTo>
                <a:lnTo>
                  <a:pt x="60812" y="443386"/>
                </a:lnTo>
                <a:lnTo>
                  <a:pt x="64620" y="434434"/>
                </a:lnTo>
                <a:lnTo>
                  <a:pt x="72238" y="417715"/>
                </a:lnTo>
                <a:lnTo>
                  <a:pt x="76048" y="408430"/>
                </a:lnTo>
                <a:lnTo>
                  <a:pt x="79857" y="398431"/>
                </a:lnTo>
                <a:lnTo>
                  <a:pt x="83667" y="387954"/>
                </a:lnTo>
                <a:lnTo>
                  <a:pt x="88747" y="372080"/>
                </a:lnTo>
                <a:lnTo>
                  <a:pt x="101165" y="330735"/>
                </a:lnTo>
                <a:lnTo>
                  <a:pt x="106762" y="304724"/>
                </a:lnTo>
                <a:lnTo>
                  <a:pt x="111763" y="275953"/>
                </a:lnTo>
                <a:lnTo>
                  <a:pt x="116368" y="245343"/>
                </a:lnTo>
                <a:lnTo>
                  <a:pt x="119437" y="222396"/>
                </a:lnTo>
                <a:lnTo>
                  <a:pt x="121484" y="204558"/>
                </a:lnTo>
                <a:lnTo>
                  <a:pt x="122848" y="190126"/>
                </a:lnTo>
                <a:lnTo>
                  <a:pt x="125028" y="176694"/>
                </a:lnTo>
                <a:lnTo>
                  <a:pt x="127751" y="163930"/>
                </a:lnTo>
                <a:lnTo>
                  <a:pt x="130836" y="151610"/>
                </a:lnTo>
                <a:lnTo>
                  <a:pt x="132893" y="140857"/>
                </a:lnTo>
                <a:lnTo>
                  <a:pt x="134264" y="131149"/>
                </a:lnTo>
                <a:lnTo>
                  <a:pt x="135178" y="122136"/>
                </a:lnTo>
                <a:lnTo>
                  <a:pt x="134518" y="113588"/>
                </a:lnTo>
                <a:lnTo>
                  <a:pt x="132807" y="105349"/>
                </a:lnTo>
                <a:lnTo>
                  <a:pt x="130397" y="97317"/>
                </a:lnTo>
                <a:lnTo>
                  <a:pt x="128791" y="89422"/>
                </a:lnTo>
                <a:lnTo>
                  <a:pt x="127719" y="81618"/>
                </a:lnTo>
                <a:lnTo>
                  <a:pt x="127005" y="73876"/>
                </a:lnTo>
                <a:lnTo>
                  <a:pt x="125259" y="66175"/>
                </a:lnTo>
                <a:lnTo>
                  <a:pt x="122825" y="58500"/>
                </a:lnTo>
                <a:lnTo>
                  <a:pt x="119932" y="50844"/>
                </a:lnTo>
                <a:lnTo>
                  <a:pt x="109793" y="21865"/>
                </a:lnTo>
                <a:lnTo>
                  <a:pt x="105862" y="7021"/>
                </a:lnTo>
                <a:lnTo>
                  <a:pt x="104813" y="1284"/>
                </a:lnTo>
                <a:lnTo>
                  <a:pt x="104115" y="0"/>
                </a:lnTo>
                <a:lnTo>
                  <a:pt x="103649" y="1684"/>
                </a:lnTo>
                <a:lnTo>
                  <a:pt x="103338" y="5346"/>
                </a:lnTo>
                <a:lnTo>
                  <a:pt x="106380" y="19576"/>
                </a:lnTo>
                <a:lnTo>
                  <a:pt x="108969" y="28704"/>
                </a:lnTo>
                <a:lnTo>
                  <a:pt x="110695" y="37330"/>
                </a:lnTo>
                <a:lnTo>
                  <a:pt x="111845" y="45621"/>
                </a:lnTo>
                <a:lnTo>
                  <a:pt x="112612" y="53688"/>
                </a:lnTo>
                <a:lnTo>
                  <a:pt x="113124" y="62876"/>
                </a:lnTo>
                <a:lnTo>
                  <a:pt x="113692" y="83244"/>
                </a:lnTo>
                <a:lnTo>
                  <a:pt x="115114" y="92740"/>
                </a:lnTo>
                <a:lnTo>
                  <a:pt x="117331" y="101611"/>
                </a:lnTo>
                <a:lnTo>
                  <a:pt x="120080" y="110064"/>
                </a:lnTo>
                <a:lnTo>
                  <a:pt x="121912" y="119510"/>
                </a:lnTo>
                <a:lnTo>
                  <a:pt x="123134" y="129617"/>
                </a:lnTo>
                <a:lnTo>
                  <a:pt x="123948" y="140165"/>
                </a:lnTo>
                <a:lnTo>
                  <a:pt x="124491" y="151007"/>
                </a:lnTo>
                <a:lnTo>
                  <a:pt x="125094" y="173214"/>
                </a:lnTo>
                <a:lnTo>
                  <a:pt x="125433" y="207136"/>
                </a:lnTo>
                <a:lnTo>
                  <a:pt x="126751" y="218515"/>
                </a:lnTo>
                <a:lnTo>
                  <a:pt x="128899" y="229910"/>
                </a:lnTo>
                <a:lnTo>
                  <a:pt x="131602" y="241317"/>
                </a:lnTo>
                <a:lnTo>
                  <a:pt x="133403" y="256542"/>
                </a:lnTo>
                <a:lnTo>
                  <a:pt x="134605" y="274312"/>
                </a:lnTo>
                <a:lnTo>
                  <a:pt x="135405" y="293778"/>
                </a:lnTo>
                <a:lnTo>
                  <a:pt x="137209" y="310566"/>
                </a:lnTo>
                <a:lnTo>
                  <a:pt x="139682" y="325568"/>
                </a:lnTo>
                <a:lnTo>
                  <a:pt x="145815" y="353667"/>
                </a:lnTo>
                <a:lnTo>
                  <a:pt x="152775" y="383088"/>
                </a:lnTo>
                <a:lnTo>
                  <a:pt x="157679" y="396776"/>
                </a:lnTo>
                <a:lnTo>
                  <a:pt x="163488" y="409711"/>
                </a:lnTo>
                <a:lnTo>
                  <a:pt x="184994" y="451779"/>
                </a:lnTo>
                <a:lnTo>
                  <a:pt x="189318" y="457810"/>
                </a:lnTo>
                <a:lnTo>
                  <a:pt x="193471" y="461830"/>
                </a:lnTo>
                <a:lnTo>
                  <a:pt x="204012" y="467568"/>
                </a:lnTo>
                <a:lnTo>
                  <a:pt x="212157" y="470876"/>
                </a:lnTo>
                <a:lnTo>
                  <a:pt x="221397" y="474351"/>
                </a:lnTo>
                <a:lnTo>
                  <a:pt x="228827" y="476668"/>
                </a:lnTo>
                <a:lnTo>
                  <a:pt x="240469" y="479242"/>
                </a:lnTo>
                <a:lnTo>
                  <a:pt x="249876" y="480386"/>
                </a:lnTo>
                <a:lnTo>
                  <a:pt x="254163" y="480691"/>
                </a:lnTo>
                <a:lnTo>
                  <a:pt x="258291" y="479625"/>
                </a:lnTo>
                <a:lnTo>
                  <a:pt x="266264" y="475053"/>
                </a:lnTo>
                <a:lnTo>
                  <a:pt x="277893" y="465339"/>
                </a:lnTo>
                <a:lnTo>
                  <a:pt x="285560" y="454734"/>
                </a:lnTo>
                <a:lnTo>
                  <a:pt x="289382" y="448350"/>
                </a:lnTo>
                <a:lnTo>
                  <a:pt x="294470" y="439014"/>
                </a:lnTo>
                <a:lnTo>
                  <a:pt x="306897" y="415093"/>
                </a:lnTo>
                <a:lnTo>
                  <a:pt x="311227" y="402873"/>
                </a:lnTo>
                <a:lnTo>
                  <a:pt x="314114" y="390916"/>
                </a:lnTo>
                <a:lnTo>
                  <a:pt x="316038" y="379134"/>
                </a:lnTo>
                <a:lnTo>
                  <a:pt x="318590" y="367470"/>
                </a:lnTo>
                <a:lnTo>
                  <a:pt x="321563" y="355884"/>
                </a:lnTo>
                <a:lnTo>
                  <a:pt x="324814" y="344350"/>
                </a:lnTo>
                <a:lnTo>
                  <a:pt x="328252" y="334120"/>
                </a:lnTo>
                <a:lnTo>
                  <a:pt x="331813" y="324761"/>
                </a:lnTo>
                <a:lnTo>
                  <a:pt x="335457" y="315981"/>
                </a:lnTo>
                <a:lnTo>
                  <a:pt x="337887" y="306318"/>
                </a:lnTo>
                <a:lnTo>
                  <a:pt x="339507" y="296066"/>
                </a:lnTo>
                <a:lnTo>
                  <a:pt x="340587" y="285421"/>
                </a:lnTo>
                <a:lnTo>
                  <a:pt x="341307" y="275784"/>
                </a:lnTo>
                <a:lnTo>
                  <a:pt x="341786" y="266820"/>
                </a:lnTo>
                <a:lnTo>
                  <a:pt x="342107" y="258304"/>
                </a:lnTo>
                <a:lnTo>
                  <a:pt x="343590" y="246276"/>
                </a:lnTo>
                <a:lnTo>
                  <a:pt x="345849" y="231908"/>
                </a:lnTo>
                <a:lnTo>
                  <a:pt x="348625" y="215979"/>
                </a:lnTo>
                <a:lnTo>
                  <a:pt x="349205" y="202820"/>
                </a:lnTo>
                <a:lnTo>
                  <a:pt x="348323" y="191507"/>
                </a:lnTo>
                <a:lnTo>
                  <a:pt x="346464" y="181425"/>
                </a:lnTo>
                <a:lnTo>
                  <a:pt x="344398" y="166837"/>
                </a:lnTo>
                <a:lnTo>
                  <a:pt x="343848" y="161168"/>
                </a:lnTo>
                <a:lnTo>
                  <a:pt x="344751" y="158659"/>
                </a:lnTo>
                <a:lnTo>
                  <a:pt x="346623" y="158257"/>
                </a:lnTo>
                <a:lnTo>
                  <a:pt x="349141" y="159258"/>
                </a:lnTo>
                <a:lnTo>
                  <a:pt x="350819" y="162466"/>
                </a:lnTo>
                <a:lnTo>
                  <a:pt x="352684" y="172804"/>
                </a:lnTo>
                <a:lnTo>
                  <a:pt x="353182" y="181656"/>
                </a:lnTo>
                <a:lnTo>
                  <a:pt x="353735" y="205039"/>
                </a:lnTo>
                <a:lnTo>
                  <a:pt x="352612" y="223467"/>
                </a:lnTo>
                <a:lnTo>
                  <a:pt x="346234" y="291594"/>
                </a:lnTo>
                <a:lnTo>
                  <a:pt x="345072" y="309110"/>
                </a:lnTo>
                <a:lnTo>
                  <a:pt x="344296" y="324597"/>
                </a:lnTo>
                <a:lnTo>
                  <a:pt x="343436" y="355352"/>
                </a:lnTo>
                <a:lnTo>
                  <a:pt x="342883" y="404353"/>
                </a:lnTo>
                <a:lnTo>
                  <a:pt x="344107" y="413492"/>
                </a:lnTo>
                <a:lnTo>
                  <a:pt x="346194" y="422125"/>
                </a:lnTo>
                <a:lnTo>
                  <a:pt x="348855" y="430421"/>
                </a:lnTo>
                <a:lnTo>
                  <a:pt x="355198" y="443025"/>
                </a:lnTo>
                <a:lnTo>
                  <a:pt x="360980" y="452859"/>
                </a:lnTo>
                <a:lnTo>
                  <a:pt x="363551" y="461464"/>
                </a:lnTo>
                <a:lnTo>
                  <a:pt x="365506" y="464266"/>
                </a:lnTo>
                <a:lnTo>
                  <a:pt x="368079" y="466135"/>
                </a:lnTo>
                <a:lnTo>
                  <a:pt x="374326" y="468211"/>
                </a:lnTo>
                <a:lnTo>
                  <a:pt x="386353" y="469653"/>
                </a:lnTo>
                <a:lnTo>
                  <a:pt x="390914" y="466388"/>
                </a:lnTo>
                <a:lnTo>
                  <a:pt x="397235" y="460796"/>
                </a:lnTo>
                <a:lnTo>
                  <a:pt x="399897" y="4470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98"/>
          <p:cNvSpPr/>
          <p:nvPr/>
        </p:nvSpPr>
        <p:spPr>
          <a:xfrm>
            <a:off x="6023609" y="502919"/>
            <a:ext cx="11432" cy="1"/>
          </a:xfrm>
          <a:custGeom>
            <a:avLst/>
            <a:gdLst/>
            <a:ahLst/>
            <a:cxnLst/>
            <a:rect l="0" t="0" r="0" b="0"/>
            <a:pathLst>
              <a:path w="11432" h="1">
                <a:moveTo>
                  <a:pt x="11431" y="0"/>
                </a:move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99"/>
          <p:cNvSpPr/>
          <p:nvPr/>
        </p:nvSpPr>
        <p:spPr>
          <a:xfrm>
            <a:off x="6139574" y="617219"/>
            <a:ext cx="249041" cy="365762"/>
          </a:xfrm>
          <a:custGeom>
            <a:avLst/>
            <a:gdLst/>
            <a:ahLst/>
            <a:cxnLst/>
            <a:rect l="0" t="0" r="0" b="0"/>
            <a:pathLst>
              <a:path w="249041" h="365762">
                <a:moveTo>
                  <a:pt x="124065" y="0"/>
                </a:moveTo>
                <a:lnTo>
                  <a:pt x="111930" y="12136"/>
                </a:lnTo>
                <a:lnTo>
                  <a:pt x="107085" y="15711"/>
                </a:lnTo>
                <a:lnTo>
                  <a:pt x="102585" y="18094"/>
                </a:lnTo>
                <a:lnTo>
                  <a:pt x="98315" y="19683"/>
                </a:lnTo>
                <a:lnTo>
                  <a:pt x="92929" y="23282"/>
                </a:lnTo>
                <a:lnTo>
                  <a:pt x="86798" y="28222"/>
                </a:lnTo>
                <a:lnTo>
                  <a:pt x="80170" y="34055"/>
                </a:lnTo>
                <a:lnTo>
                  <a:pt x="73212" y="40483"/>
                </a:lnTo>
                <a:lnTo>
                  <a:pt x="52553" y="60396"/>
                </a:lnTo>
                <a:lnTo>
                  <a:pt x="42329" y="70446"/>
                </a:lnTo>
                <a:lnTo>
                  <a:pt x="35285" y="78714"/>
                </a:lnTo>
                <a:lnTo>
                  <a:pt x="17298" y="101448"/>
                </a:lnTo>
                <a:lnTo>
                  <a:pt x="10976" y="110812"/>
                </a:lnTo>
                <a:lnTo>
                  <a:pt x="6763" y="118325"/>
                </a:lnTo>
                <a:lnTo>
                  <a:pt x="3954" y="124603"/>
                </a:lnTo>
                <a:lnTo>
                  <a:pt x="832" y="134966"/>
                </a:lnTo>
                <a:lnTo>
                  <a:pt x="0" y="139508"/>
                </a:lnTo>
                <a:lnTo>
                  <a:pt x="715" y="143805"/>
                </a:lnTo>
                <a:lnTo>
                  <a:pt x="6519" y="154652"/>
                </a:lnTo>
                <a:lnTo>
                  <a:pt x="8323" y="157634"/>
                </a:lnTo>
                <a:lnTo>
                  <a:pt x="15897" y="162347"/>
                </a:lnTo>
                <a:lnTo>
                  <a:pt x="21474" y="165381"/>
                </a:lnTo>
                <a:lnTo>
                  <a:pt x="27731" y="167404"/>
                </a:lnTo>
                <a:lnTo>
                  <a:pt x="34443" y="168753"/>
                </a:lnTo>
                <a:lnTo>
                  <a:pt x="41457" y="169652"/>
                </a:lnTo>
                <a:lnTo>
                  <a:pt x="48673" y="171522"/>
                </a:lnTo>
                <a:lnTo>
                  <a:pt x="56024" y="174038"/>
                </a:lnTo>
                <a:lnTo>
                  <a:pt x="63464" y="176985"/>
                </a:lnTo>
                <a:lnTo>
                  <a:pt x="74775" y="178950"/>
                </a:lnTo>
                <a:lnTo>
                  <a:pt x="88665" y="180260"/>
                </a:lnTo>
                <a:lnTo>
                  <a:pt x="104275" y="181134"/>
                </a:lnTo>
                <a:lnTo>
                  <a:pt x="117221" y="182986"/>
                </a:lnTo>
                <a:lnTo>
                  <a:pt x="128393" y="185491"/>
                </a:lnTo>
                <a:lnTo>
                  <a:pt x="138381" y="188431"/>
                </a:lnTo>
                <a:lnTo>
                  <a:pt x="150119" y="192931"/>
                </a:lnTo>
                <a:lnTo>
                  <a:pt x="163025" y="198471"/>
                </a:lnTo>
                <a:lnTo>
                  <a:pt x="188370" y="210129"/>
                </a:lnTo>
                <a:lnTo>
                  <a:pt x="208102" y="219544"/>
                </a:lnTo>
                <a:lnTo>
                  <a:pt x="215650" y="223833"/>
                </a:lnTo>
                <a:lnTo>
                  <a:pt x="221952" y="227962"/>
                </a:lnTo>
                <a:lnTo>
                  <a:pt x="227423" y="231985"/>
                </a:lnTo>
                <a:lnTo>
                  <a:pt x="232341" y="235937"/>
                </a:lnTo>
                <a:lnTo>
                  <a:pt x="236889" y="239841"/>
                </a:lnTo>
                <a:lnTo>
                  <a:pt x="241191" y="243714"/>
                </a:lnTo>
                <a:lnTo>
                  <a:pt x="244059" y="248836"/>
                </a:lnTo>
                <a:lnTo>
                  <a:pt x="245972" y="254791"/>
                </a:lnTo>
                <a:lnTo>
                  <a:pt x="247246" y="261301"/>
                </a:lnTo>
                <a:lnTo>
                  <a:pt x="248662" y="271921"/>
                </a:lnTo>
                <a:lnTo>
                  <a:pt x="249040" y="276531"/>
                </a:lnTo>
                <a:lnTo>
                  <a:pt x="248022" y="280874"/>
                </a:lnTo>
                <a:lnTo>
                  <a:pt x="243503" y="289086"/>
                </a:lnTo>
                <a:lnTo>
                  <a:pt x="240650" y="296970"/>
                </a:lnTo>
                <a:lnTo>
                  <a:pt x="239888" y="300850"/>
                </a:lnTo>
                <a:lnTo>
                  <a:pt x="235656" y="308548"/>
                </a:lnTo>
                <a:lnTo>
                  <a:pt x="232749" y="312379"/>
                </a:lnTo>
                <a:lnTo>
                  <a:pt x="228271" y="314933"/>
                </a:lnTo>
                <a:lnTo>
                  <a:pt x="222746" y="316635"/>
                </a:lnTo>
                <a:lnTo>
                  <a:pt x="216522" y="317770"/>
                </a:lnTo>
                <a:lnTo>
                  <a:pt x="211103" y="319797"/>
                </a:lnTo>
                <a:lnTo>
                  <a:pt x="206221" y="322418"/>
                </a:lnTo>
                <a:lnTo>
                  <a:pt x="201696" y="325436"/>
                </a:lnTo>
                <a:lnTo>
                  <a:pt x="196139" y="328717"/>
                </a:lnTo>
                <a:lnTo>
                  <a:pt x="189895" y="332175"/>
                </a:lnTo>
                <a:lnTo>
                  <a:pt x="183192" y="335750"/>
                </a:lnTo>
                <a:lnTo>
                  <a:pt x="176183" y="338134"/>
                </a:lnTo>
                <a:lnTo>
                  <a:pt x="168971" y="339723"/>
                </a:lnTo>
                <a:lnTo>
                  <a:pt x="161622" y="340782"/>
                </a:lnTo>
                <a:lnTo>
                  <a:pt x="154184" y="344028"/>
                </a:lnTo>
                <a:lnTo>
                  <a:pt x="146684" y="348732"/>
                </a:lnTo>
                <a:lnTo>
                  <a:pt x="139145" y="354408"/>
                </a:lnTo>
                <a:lnTo>
                  <a:pt x="131578" y="358192"/>
                </a:lnTo>
                <a:lnTo>
                  <a:pt x="123994" y="360715"/>
                </a:lnTo>
                <a:lnTo>
                  <a:pt x="89776" y="36576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500"/>
          <p:cNvSpPr/>
          <p:nvPr/>
        </p:nvSpPr>
        <p:spPr>
          <a:xfrm>
            <a:off x="6458485" y="630238"/>
            <a:ext cx="216635" cy="352544"/>
          </a:xfrm>
          <a:custGeom>
            <a:avLst/>
            <a:gdLst/>
            <a:ahLst/>
            <a:cxnLst/>
            <a:rect l="0" t="0" r="0" b="0"/>
            <a:pathLst>
              <a:path w="216635" h="352544">
                <a:moveTo>
                  <a:pt x="159484" y="9841"/>
                </a:moveTo>
                <a:lnTo>
                  <a:pt x="139802" y="0"/>
                </a:lnTo>
                <a:lnTo>
                  <a:pt x="136203" y="741"/>
                </a:lnTo>
                <a:lnTo>
                  <a:pt x="131263" y="2504"/>
                </a:lnTo>
                <a:lnTo>
                  <a:pt x="125430" y="4950"/>
                </a:lnTo>
                <a:lnTo>
                  <a:pt x="119001" y="10391"/>
                </a:lnTo>
                <a:lnTo>
                  <a:pt x="112176" y="17828"/>
                </a:lnTo>
                <a:lnTo>
                  <a:pt x="105086" y="26595"/>
                </a:lnTo>
                <a:lnTo>
                  <a:pt x="96549" y="38791"/>
                </a:lnTo>
                <a:lnTo>
                  <a:pt x="87048" y="53271"/>
                </a:lnTo>
                <a:lnTo>
                  <a:pt x="76903" y="69275"/>
                </a:lnTo>
                <a:lnTo>
                  <a:pt x="67600" y="82484"/>
                </a:lnTo>
                <a:lnTo>
                  <a:pt x="58858" y="93830"/>
                </a:lnTo>
                <a:lnTo>
                  <a:pt x="50490" y="103934"/>
                </a:lnTo>
                <a:lnTo>
                  <a:pt x="43642" y="114480"/>
                </a:lnTo>
                <a:lnTo>
                  <a:pt x="37806" y="125320"/>
                </a:lnTo>
                <a:lnTo>
                  <a:pt x="32645" y="136357"/>
                </a:lnTo>
                <a:lnTo>
                  <a:pt x="27935" y="147525"/>
                </a:lnTo>
                <a:lnTo>
                  <a:pt x="23525" y="158781"/>
                </a:lnTo>
                <a:lnTo>
                  <a:pt x="19315" y="170094"/>
                </a:lnTo>
                <a:lnTo>
                  <a:pt x="16508" y="180177"/>
                </a:lnTo>
                <a:lnTo>
                  <a:pt x="14637" y="189438"/>
                </a:lnTo>
                <a:lnTo>
                  <a:pt x="13389" y="198153"/>
                </a:lnTo>
                <a:lnTo>
                  <a:pt x="11288" y="206502"/>
                </a:lnTo>
                <a:lnTo>
                  <a:pt x="8617" y="214609"/>
                </a:lnTo>
                <a:lnTo>
                  <a:pt x="5566" y="222553"/>
                </a:lnTo>
                <a:lnTo>
                  <a:pt x="3532" y="231659"/>
                </a:lnTo>
                <a:lnTo>
                  <a:pt x="2176" y="241540"/>
                </a:lnTo>
                <a:lnTo>
                  <a:pt x="1272" y="251937"/>
                </a:lnTo>
                <a:lnTo>
                  <a:pt x="670" y="261409"/>
                </a:lnTo>
                <a:lnTo>
                  <a:pt x="0" y="278706"/>
                </a:lnTo>
                <a:lnTo>
                  <a:pt x="1092" y="285604"/>
                </a:lnTo>
                <a:lnTo>
                  <a:pt x="3089" y="291473"/>
                </a:lnTo>
                <a:lnTo>
                  <a:pt x="7425" y="301381"/>
                </a:lnTo>
                <a:lnTo>
                  <a:pt x="9353" y="310018"/>
                </a:lnTo>
                <a:lnTo>
                  <a:pt x="13596" y="318090"/>
                </a:lnTo>
                <a:lnTo>
                  <a:pt x="19715" y="325911"/>
                </a:lnTo>
                <a:lnTo>
                  <a:pt x="23125" y="329774"/>
                </a:lnTo>
                <a:lnTo>
                  <a:pt x="26668" y="333620"/>
                </a:lnTo>
                <a:lnTo>
                  <a:pt x="32840" y="337454"/>
                </a:lnTo>
                <a:lnTo>
                  <a:pt x="40765" y="341280"/>
                </a:lnTo>
                <a:lnTo>
                  <a:pt x="49858" y="345100"/>
                </a:lnTo>
                <a:lnTo>
                  <a:pt x="58460" y="347647"/>
                </a:lnTo>
                <a:lnTo>
                  <a:pt x="66735" y="349345"/>
                </a:lnTo>
                <a:lnTo>
                  <a:pt x="74791" y="350477"/>
                </a:lnTo>
                <a:lnTo>
                  <a:pt x="81432" y="351232"/>
                </a:lnTo>
                <a:lnTo>
                  <a:pt x="87130" y="351735"/>
                </a:lnTo>
                <a:lnTo>
                  <a:pt x="92198" y="352071"/>
                </a:lnTo>
                <a:lnTo>
                  <a:pt x="98117" y="352294"/>
                </a:lnTo>
                <a:lnTo>
                  <a:pt x="111466" y="352543"/>
                </a:lnTo>
                <a:lnTo>
                  <a:pt x="118583" y="351339"/>
                </a:lnTo>
                <a:lnTo>
                  <a:pt x="125867" y="349266"/>
                </a:lnTo>
                <a:lnTo>
                  <a:pt x="142003" y="343577"/>
                </a:lnTo>
                <a:lnTo>
                  <a:pt x="161876" y="336815"/>
                </a:lnTo>
                <a:lnTo>
                  <a:pt x="171239" y="333234"/>
                </a:lnTo>
                <a:lnTo>
                  <a:pt x="180021" y="329576"/>
                </a:lnTo>
                <a:lnTo>
                  <a:pt x="216634" y="31845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501"/>
          <p:cNvSpPr/>
          <p:nvPr/>
        </p:nvSpPr>
        <p:spPr>
          <a:xfrm>
            <a:off x="6766559" y="925830"/>
            <a:ext cx="3389" cy="1"/>
          </a:xfrm>
          <a:custGeom>
            <a:avLst/>
            <a:gdLst/>
            <a:ahLst/>
            <a:cxnLst/>
            <a:rect l="0" t="0" r="0" b="0"/>
            <a:pathLst>
              <a:path w="3389" h="1">
                <a:moveTo>
                  <a:pt x="0" y="0"/>
                </a:moveTo>
                <a:lnTo>
                  <a:pt x="3388" y="0"/>
                </a:lnTo>
                <a:close/>
              </a:path>
            </a:pathLst>
          </a:custGeom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502"/>
          <p:cNvSpPr/>
          <p:nvPr/>
        </p:nvSpPr>
        <p:spPr>
          <a:xfrm>
            <a:off x="7029467" y="537851"/>
            <a:ext cx="478097" cy="616375"/>
          </a:xfrm>
          <a:custGeom>
            <a:avLst/>
            <a:gdLst/>
            <a:ahLst/>
            <a:cxnLst/>
            <a:rect l="0" t="0" r="0" b="0"/>
            <a:pathLst>
              <a:path w="478097" h="616375">
                <a:moveTo>
                  <a:pt x="251442" y="216528"/>
                </a:moveTo>
                <a:lnTo>
                  <a:pt x="251442" y="210461"/>
                </a:lnTo>
                <a:lnTo>
                  <a:pt x="250173" y="207403"/>
                </a:lnTo>
                <a:lnTo>
                  <a:pt x="245375" y="200620"/>
                </a:lnTo>
                <a:lnTo>
                  <a:pt x="242317" y="198303"/>
                </a:lnTo>
                <a:lnTo>
                  <a:pt x="239009" y="196758"/>
                </a:lnTo>
                <a:lnTo>
                  <a:pt x="235534" y="195728"/>
                </a:lnTo>
                <a:lnTo>
                  <a:pt x="228286" y="191197"/>
                </a:lnTo>
                <a:lnTo>
                  <a:pt x="224574" y="188211"/>
                </a:lnTo>
                <a:lnTo>
                  <a:pt x="222101" y="187490"/>
                </a:lnTo>
                <a:lnTo>
                  <a:pt x="220451" y="188280"/>
                </a:lnTo>
                <a:lnTo>
                  <a:pt x="219351" y="190076"/>
                </a:lnTo>
                <a:lnTo>
                  <a:pt x="217348" y="191273"/>
                </a:lnTo>
                <a:lnTo>
                  <a:pt x="211737" y="192604"/>
                </a:lnTo>
                <a:lnTo>
                  <a:pt x="205009" y="196582"/>
                </a:lnTo>
                <a:lnTo>
                  <a:pt x="201437" y="199421"/>
                </a:lnTo>
                <a:lnTo>
                  <a:pt x="199055" y="202583"/>
                </a:lnTo>
                <a:lnTo>
                  <a:pt x="194433" y="213102"/>
                </a:lnTo>
                <a:lnTo>
                  <a:pt x="183045" y="228072"/>
                </a:lnTo>
                <a:lnTo>
                  <a:pt x="166434" y="250022"/>
                </a:lnTo>
                <a:lnTo>
                  <a:pt x="157940" y="264258"/>
                </a:lnTo>
                <a:lnTo>
                  <a:pt x="149738" y="280098"/>
                </a:lnTo>
                <a:lnTo>
                  <a:pt x="141730" y="297008"/>
                </a:lnTo>
                <a:lnTo>
                  <a:pt x="136390" y="309552"/>
                </a:lnTo>
                <a:lnTo>
                  <a:pt x="130457" y="326875"/>
                </a:lnTo>
                <a:lnTo>
                  <a:pt x="127118" y="337701"/>
                </a:lnTo>
                <a:lnTo>
                  <a:pt x="127920" y="339220"/>
                </a:lnTo>
                <a:lnTo>
                  <a:pt x="129724" y="340233"/>
                </a:lnTo>
                <a:lnTo>
                  <a:pt x="132197" y="340908"/>
                </a:lnTo>
                <a:lnTo>
                  <a:pt x="135115" y="340088"/>
                </a:lnTo>
                <a:lnTo>
                  <a:pt x="141744" y="335791"/>
                </a:lnTo>
                <a:lnTo>
                  <a:pt x="201160" y="295892"/>
                </a:lnTo>
                <a:lnTo>
                  <a:pt x="219191" y="282137"/>
                </a:lnTo>
                <a:lnTo>
                  <a:pt x="232481" y="270428"/>
                </a:lnTo>
                <a:lnTo>
                  <a:pt x="267162" y="235137"/>
                </a:lnTo>
                <a:lnTo>
                  <a:pt x="269542" y="234014"/>
                </a:lnTo>
                <a:lnTo>
                  <a:pt x="271129" y="234536"/>
                </a:lnTo>
                <a:lnTo>
                  <a:pt x="272187" y="236153"/>
                </a:lnTo>
                <a:lnTo>
                  <a:pt x="273362" y="241337"/>
                </a:lnTo>
                <a:lnTo>
                  <a:pt x="274179" y="258695"/>
                </a:lnTo>
                <a:lnTo>
                  <a:pt x="274287" y="289658"/>
                </a:lnTo>
                <a:lnTo>
                  <a:pt x="275562" y="297031"/>
                </a:lnTo>
                <a:lnTo>
                  <a:pt x="280365" y="308611"/>
                </a:lnTo>
                <a:lnTo>
                  <a:pt x="283425" y="312207"/>
                </a:lnTo>
                <a:lnTo>
                  <a:pt x="286734" y="314604"/>
                </a:lnTo>
                <a:lnTo>
                  <a:pt x="295102" y="318451"/>
                </a:lnTo>
                <a:lnTo>
                  <a:pt x="302620" y="319118"/>
                </a:lnTo>
                <a:lnTo>
                  <a:pt x="312711" y="315887"/>
                </a:lnTo>
                <a:lnTo>
                  <a:pt x="324393" y="310218"/>
                </a:lnTo>
                <a:lnTo>
                  <a:pt x="333818" y="303465"/>
                </a:lnTo>
                <a:lnTo>
                  <a:pt x="345627" y="296230"/>
                </a:lnTo>
                <a:lnTo>
                  <a:pt x="359343" y="287511"/>
                </a:lnTo>
                <a:lnTo>
                  <a:pt x="373905" y="275170"/>
                </a:lnTo>
                <a:lnTo>
                  <a:pt x="388843" y="264605"/>
                </a:lnTo>
                <a:lnTo>
                  <a:pt x="396383" y="260009"/>
                </a:lnTo>
                <a:lnTo>
                  <a:pt x="405220" y="251866"/>
                </a:lnTo>
                <a:lnTo>
                  <a:pt x="414921" y="241357"/>
                </a:lnTo>
                <a:lnTo>
                  <a:pt x="425198" y="229271"/>
                </a:lnTo>
                <a:lnTo>
                  <a:pt x="446777" y="202295"/>
                </a:lnTo>
                <a:lnTo>
                  <a:pt x="457866" y="187989"/>
                </a:lnTo>
                <a:lnTo>
                  <a:pt x="465258" y="175912"/>
                </a:lnTo>
                <a:lnTo>
                  <a:pt x="470186" y="165321"/>
                </a:lnTo>
                <a:lnTo>
                  <a:pt x="473471" y="155720"/>
                </a:lnTo>
                <a:lnTo>
                  <a:pt x="475662" y="144240"/>
                </a:lnTo>
                <a:lnTo>
                  <a:pt x="477122" y="131506"/>
                </a:lnTo>
                <a:lnTo>
                  <a:pt x="478096" y="117937"/>
                </a:lnTo>
                <a:lnTo>
                  <a:pt x="475791" y="99473"/>
                </a:lnTo>
                <a:lnTo>
                  <a:pt x="470532" y="85764"/>
                </a:lnTo>
                <a:lnTo>
                  <a:pt x="463963" y="71204"/>
                </a:lnTo>
                <a:lnTo>
                  <a:pt x="453124" y="54795"/>
                </a:lnTo>
                <a:lnTo>
                  <a:pt x="442256" y="42624"/>
                </a:lnTo>
                <a:lnTo>
                  <a:pt x="435801" y="35822"/>
                </a:lnTo>
                <a:lnTo>
                  <a:pt x="428959" y="31287"/>
                </a:lnTo>
                <a:lnTo>
                  <a:pt x="414581" y="26249"/>
                </a:lnTo>
                <a:lnTo>
                  <a:pt x="399726" y="20623"/>
                </a:lnTo>
                <a:lnTo>
                  <a:pt x="392208" y="17345"/>
                </a:lnTo>
                <a:lnTo>
                  <a:pt x="383386" y="13889"/>
                </a:lnTo>
                <a:lnTo>
                  <a:pt x="363424" y="6663"/>
                </a:lnTo>
                <a:lnTo>
                  <a:pt x="354037" y="4228"/>
                </a:lnTo>
                <a:lnTo>
                  <a:pt x="345239" y="2605"/>
                </a:lnTo>
                <a:lnTo>
                  <a:pt x="336833" y="1523"/>
                </a:lnTo>
                <a:lnTo>
                  <a:pt x="327420" y="801"/>
                </a:lnTo>
                <a:lnTo>
                  <a:pt x="317334" y="320"/>
                </a:lnTo>
                <a:lnTo>
                  <a:pt x="306800" y="0"/>
                </a:lnTo>
                <a:lnTo>
                  <a:pt x="297238" y="1056"/>
                </a:lnTo>
                <a:lnTo>
                  <a:pt x="288323" y="3030"/>
                </a:lnTo>
                <a:lnTo>
                  <a:pt x="270374" y="8610"/>
                </a:lnTo>
                <a:lnTo>
                  <a:pt x="249696" y="15324"/>
                </a:lnTo>
                <a:lnTo>
                  <a:pt x="240118" y="18892"/>
                </a:lnTo>
                <a:lnTo>
                  <a:pt x="231193" y="22541"/>
                </a:lnTo>
                <a:lnTo>
                  <a:pt x="222703" y="26243"/>
                </a:lnTo>
                <a:lnTo>
                  <a:pt x="213233" y="29982"/>
                </a:lnTo>
                <a:lnTo>
                  <a:pt x="192551" y="37522"/>
                </a:lnTo>
                <a:lnTo>
                  <a:pt x="182971" y="42581"/>
                </a:lnTo>
                <a:lnTo>
                  <a:pt x="174045" y="48493"/>
                </a:lnTo>
                <a:lnTo>
                  <a:pt x="165555" y="54975"/>
                </a:lnTo>
                <a:lnTo>
                  <a:pt x="157354" y="61836"/>
                </a:lnTo>
                <a:lnTo>
                  <a:pt x="149347" y="68950"/>
                </a:lnTo>
                <a:lnTo>
                  <a:pt x="133677" y="83628"/>
                </a:lnTo>
                <a:lnTo>
                  <a:pt x="95278" y="121338"/>
                </a:lnTo>
                <a:lnTo>
                  <a:pt x="83400" y="139931"/>
                </a:lnTo>
                <a:lnTo>
                  <a:pt x="78454" y="150224"/>
                </a:lnTo>
                <a:lnTo>
                  <a:pt x="72616" y="160895"/>
                </a:lnTo>
                <a:lnTo>
                  <a:pt x="66185" y="171820"/>
                </a:lnTo>
                <a:lnTo>
                  <a:pt x="59358" y="182913"/>
                </a:lnTo>
                <a:lnTo>
                  <a:pt x="48385" y="202011"/>
                </a:lnTo>
                <a:lnTo>
                  <a:pt x="39275" y="220236"/>
                </a:lnTo>
                <a:lnTo>
                  <a:pt x="35068" y="230430"/>
                </a:lnTo>
                <a:lnTo>
                  <a:pt x="30992" y="241036"/>
                </a:lnTo>
                <a:lnTo>
                  <a:pt x="23078" y="262981"/>
                </a:lnTo>
                <a:lnTo>
                  <a:pt x="7649" y="308113"/>
                </a:lnTo>
                <a:lnTo>
                  <a:pt x="5093" y="319495"/>
                </a:lnTo>
                <a:lnTo>
                  <a:pt x="3390" y="330893"/>
                </a:lnTo>
                <a:lnTo>
                  <a:pt x="2254" y="342301"/>
                </a:lnTo>
                <a:lnTo>
                  <a:pt x="1497" y="353717"/>
                </a:lnTo>
                <a:lnTo>
                  <a:pt x="992" y="365138"/>
                </a:lnTo>
                <a:lnTo>
                  <a:pt x="282" y="396027"/>
                </a:lnTo>
                <a:lnTo>
                  <a:pt x="0" y="462392"/>
                </a:lnTo>
                <a:lnTo>
                  <a:pt x="2534" y="474417"/>
                </a:lnTo>
                <a:lnTo>
                  <a:pt x="6763" y="488784"/>
                </a:lnTo>
                <a:lnTo>
                  <a:pt x="12124" y="504712"/>
                </a:lnTo>
                <a:lnTo>
                  <a:pt x="16966" y="517871"/>
                </a:lnTo>
                <a:lnTo>
                  <a:pt x="21466" y="529184"/>
                </a:lnTo>
                <a:lnTo>
                  <a:pt x="25734" y="539265"/>
                </a:lnTo>
                <a:lnTo>
                  <a:pt x="33864" y="557240"/>
                </a:lnTo>
                <a:lnTo>
                  <a:pt x="37810" y="565590"/>
                </a:lnTo>
                <a:lnTo>
                  <a:pt x="42981" y="572426"/>
                </a:lnTo>
                <a:lnTo>
                  <a:pt x="55499" y="583409"/>
                </a:lnTo>
                <a:lnTo>
                  <a:pt x="66144" y="592523"/>
                </a:lnTo>
                <a:lnTo>
                  <a:pt x="76377" y="600807"/>
                </a:lnTo>
                <a:lnTo>
                  <a:pt x="89393" y="608722"/>
                </a:lnTo>
                <a:lnTo>
                  <a:pt x="103644" y="613087"/>
                </a:lnTo>
                <a:lnTo>
                  <a:pt x="118444" y="615027"/>
                </a:lnTo>
                <a:lnTo>
                  <a:pt x="125947" y="615544"/>
                </a:lnTo>
                <a:lnTo>
                  <a:pt x="133489" y="615889"/>
                </a:lnTo>
                <a:lnTo>
                  <a:pt x="148642" y="616272"/>
                </a:lnTo>
                <a:lnTo>
                  <a:pt x="156239" y="616374"/>
                </a:lnTo>
                <a:lnTo>
                  <a:pt x="167654" y="615172"/>
                </a:lnTo>
                <a:lnTo>
                  <a:pt x="181613" y="613101"/>
                </a:lnTo>
                <a:lnTo>
                  <a:pt x="197269" y="610450"/>
                </a:lnTo>
                <a:lnTo>
                  <a:pt x="210247" y="608683"/>
                </a:lnTo>
                <a:lnTo>
                  <a:pt x="221439" y="607505"/>
                </a:lnTo>
                <a:lnTo>
                  <a:pt x="231440" y="606719"/>
                </a:lnTo>
                <a:lnTo>
                  <a:pt x="240648" y="604926"/>
                </a:lnTo>
                <a:lnTo>
                  <a:pt x="249326" y="602460"/>
                </a:lnTo>
                <a:lnTo>
                  <a:pt x="257651" y="599546"/>
                </a:lnTo>
                <a:lnTo>
                  <a:pt x="265741" y="596334"/>
                </a:lnTo>
                <a:lnTo>
                  <a:pt x="273675" y="592922"/>
                </a:lnTo>
                <a:lnTo>
                  <a:pt x="297163" y="58228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503"/>
          <p:cNvSpPr/>
          <p:nvPr/>
        </p:nvSpPr>
        <p:spPr>
          <a:xfrm>
            <a:off x="6938009" y="1417319"/>
            <a:ext cx="240032" cy="331471"/>
          </a:xfrm>
          <a:custGeom>
            <a:avLst/>
            <a:gdLst/>
            <a:ahLst/>
            <a:cxnLst/>
            <a:rect l="0" t="0" r="0" b="0"/>
            <a:pathLst>
              <a:path w="240032" h="331471">
                <a:moveTo>
                  <a:pt x="0" y="0"/>
                </a:moveTo>
                <a:lnTo>
                  <a:pt x="0" y="6068"/>
                </a:lnTo>
                <a:lnTo>
                  <a:pt x="1271" y="11666"/>
                </a:lnTo>
                <a:lnTo>
                  <a:pt x="3388" y="19207"/>
                </a:lnTo>
                <a:lnTo>
                  <a:pt x="6068" y="28045"/>
                </a:lnTo>
                <a:lnTo>
                  <a:pt x="9125" y="35207"/>
                </a:lnTo>
                <a:lnTo>
                  <a:pt x="12434" y="41251"/>
                </a:lnTo>
                <a:lnTo>
                  <a:pt x="15909" y="46551"/>
                </a:lnTo>
                <a:lnTo>
                  <a:pt x="20767" y="55164"/>
                </a:lnTo>
                <a:lnTo>
                  <a:pt x="32936" y="78281"/>
                </a:lnTo>
                <a:lnTo>
                  <a:pt x="41008" y="91557"/>
                </a:lnTo>
                <a:lnTo>
                  <a:pt x="50199" y="105489"/>
                </a:lnTo>
                <a:lnTo>
                  <a:pt x="60136" y="119856"/>
                </a:lnTo>
                <a:lnTo>
                  <a:pt x="69301" y="131974"/>
                </a:lnTo>
                <a:lnTo>
                  <a:pt x="77951" y="142593"/>
                </a:lnTo>
                <a:lnTo>
                  <a:pt x="93065" y="159895"/>
                </a:lnTo>
                <a:lnTo>
                  <a:pt x="104016" y="171818"/>
                </a:lnTo>
                <a:lnTo>
                  <a:pt x="108715" y="178046"/>
                </a:lnTo>
                <a:lnTo>
                  <a:pt x="113117" y="184737"/>
                </a:lnTo>
                <a:lnTo>
                  <a:pt x="117321" y="191738"/>
                </a:lnTo>
                <a:lnTo>
                  <a:pt x="122664" y="198946"/>
                </a:lnTo>
                <a:lnTo>
                  <a:pt x="128767" y="206291"/>
                </a:lnTo>
                <a:lnTo>
                  <a:pt x="141050" y="219955"/>
                </a:lnTo>
                <a:lnTo>
                  <a:pt x="150742" y="230261"/>
                </a:lnTo>
                <a:lnTo>
                  <a:pt x="193678" y="279610"/>
                </a:lnTo>
                <a:lnTo>
                  <a:pt x="206589" y="293087"/>
                </a:lnTo>
                <a:lnTo>
                  <a:pt x="216466" y="302071"/>
                </a:lnTo>
                <a:lnTo>
                  <a:pt x="233049" y="314716"/>
                </a:lnTo>
                <a:lnTo>
                  <a:pt x="240031" y="33147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504"/>
          <p:cNvSpPr/>
          <p:nvPr/>
        </p:nvSpPr>
        <p:spPr>
          <a:xfrm>
            <a:off x="6869430" y="1417319"/>
            <a:ext cx="365761" cy="388621"/>
          </a:xfrm>
          <a:custGeom>
            <a:avLst/>
            <a:gdLst/>
            <a:ahLst/>
            <a:cxnLst/>
            <a:rect l="0" t="0" r="0" b="0"/>
            <a:pathLst>
              <a:path w="365761" h="388621">
                <a:moveTo>
                  <a:pt x="365760" y="0"/>
                </a:moveTo>
                <a:lnTo>
                  <a:pt x="347556" y="6068"/>
                </a:lnTo>
                <a:lnTo>
                  <a:pt x="340924" y="10396"/>
                </a:lnTo>
                <a:lnTo>
                  <a:pt x="330168" y="21977"/>
                </a:lnTo>
                <a:lnTo>
                  <a:pt x="324252" y="28622"/>
                </a:lnTo>
                <a:lnTo>
                  <a:pt x="310906" y="42778"/>
                </a:lnTo>
                <a:lnTo>
                  <a:pt x="248364" y="105910"/>
                </a:lnTo>
                <a:lnTo>
                  <a:pt x="208209" y="146104"/>
                </a:lnTo>
                <a:lnTo>
                  <a:pt x="197226" y="158363"/>
                </a:lnTo>
                <a:lnTo>
                  <a:pt x="187364" y="170346"/>
                </a:lnTo>
                <a:lnTo>
                  <a:pt x="178249" y="182144"/>
                </a:lnTo>
                <a:lnTo>
                  <a:pt x="164553" y="197629"/>
                </a:lnTo>
                <a:lnTo>
                  <a:pt x="129014" y="235156"/>
                </a:lnTo>
                <a:lnTo>
                  <a:pt x="113949" y="252020"/>
                </a:lnTo>
                <a:lnTo>
                  <a:pt x="101366" y="267074"/>
                </a:lnTo>
                <a:lnTo>
                  <a:pt x="90437" y="280919"/>
                </a:lnTo>
                <a:lnTo>
                  <a:pt x="78072" y="295230"/>
                </a:lnTo>
                <a:lnTo>
                  <a:pt x="64747" y="309850"/>
                </a:lnTo>
                <a:lnTo>
                  <a:pt x="25066" y="351612"/>
                </a:lnTo>
                <a:lnTo>
                  <a:pt x="14104" y="362859"/>
                </a:lnTo>
                <a:lnTo>
                  <a:pt x="0" y="3886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505"/>
          <p:cNvSpPr/>
          <p:nvPr/>
        </p:nvSpPr>
        <p:spPr>
          <a:xfrm>
            <a:off x="7372350" y="1440179"/>
            <a:ext cx="285751" cy="22861"/>
          </a:xfrm>
          <a:custGeom>
            <a:avLst/>
            <a:gdLst/>
            <a:ahLst/>
            <a:cxnLst/>
            <a:rect l="0" t="0" r="0" b="0"/>
            <a:pathLst>
              <a:path w="285751" h="22861">
                <a:moveTo>
                  <a:pt x="0" y="22860"/>
                </a:moveTo>
                <a:lnTo>
                  <a:pt x="58628" y="22860"/>
                </a:lnTo>
                <a:lnTo>
                  <a:pt x="70835" y="21590"/>
                </a:lnTo>
                <a:lnTo>
                  <a:pt x="108105" y="16793"/>
                </a:lnTo>
                <a:lnTo>
                  <a:pt x="125410" y="15005"/>
                </a:lnTo>
                <a:lnTo>
                  <a:pt x="140756" y="13814"/>
                </a:lnTo>
                <a:lnTo>
                  <a:pt x="154798" y="13019"/>
                </a:lnTo>
                <a:lnTo>
                  <a:pt x="166699" y="11220"/>
                </a:lnTo>
                <a:lnTo>
                  <a:pt x="177172" y="8750"/>
                </a:lnTo>
                <a:lnTo>
                  <a:pt x="186695" y="5833"/>
                </a:lnTo>
                <a:lnTo>
                  <a:pt x="196853" y="3889"/>
                </a:lnTo>
                <a:lnTo>
                  <a:pt x="207436" y="2593"/>
                </a:lnTo>
                <a:lnTo>
                  <a:pt x="226813" y="1153"/>
                </a:lnTo>
                <a:lnTo>
                  <a:pt x="239659" y="513"/>
                </a:lnTo>
                <a:lnTo>
                  <a:pt x="252988" y="228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506"/>
          <p:cNvSpPr/>
          <p:nvPr/>
        </p:nvSpPr>
        <p:spPr>
          <a:xfrm>
            <a:off x="7440930" y="1559510"/>
            <a:ext cx="217171" cy="29260"/>
          </a:xfrm>
          <a:custGeom>
            <a:avLst/>
            <a:gdLst/>
            <a:ahLst/>
            <a:cxnLst/>
            <a:rect l="0" t="0" r="0" b="0"/>
            <a:pathLst>
              <a:path w="217171" h="29260">
                <a:moveTo>
                  <a:pt x="0" y="29259"/>
                </a:moveTo>
                <a:lnTo>
                  <a:pt x="51500" y="29259"/>
                </a:lnTo>
                <a:lnTo>
                  <a:pt x="62273" y="26720"/>
                </a:lnTo>
                <a:lnTo>
                  <a:pt x="74535" y="22486"/>
                </a:lnTo>
                <a:lnTo>
                  <a:pt x="87790" y="17124"/>
                </a:lnTo>
                <a:lnTo>
                  <a:pt x="99167" y="13549"/>
                </a:lnTo>
                <a:lnTo>
                  <a:pt x="109291" y="11166"/>
                </a:lnTo>
                <a:lnTo>
                  <a:pt x="118580" y="9577"/>
                </a:lnTo>
                <a:lnTo>
                  <a:pt x="127314" y="8518"/>
                </a:lnTo>
                <a:lnTo>
                  <a:pt x="135675" y="7812"/>
                </a:lnTo>
                <a:lnTo>
                  <a:pt x="143790" y="7341"/>
                </a:lnTo>
                <a:lnTo>
                  <a:pt x="153010" y="5757"/>
                </a:lnTo>
                <a:lnTo>
                  <a:pt x="162966" y="3431"/>
                </a:lnTo>
                <a:lnTo>
                  <a:pt x="173414" y="611"/>
                </a:lnTo>
                <a:lnTo>
                  <a:pt x="182919" y="0"/>
                </a:lnTo>
                <a:lnTo>
                  <a:pt x="191796" y="863"/>
                </a:lnTo>
                <a:lnTo>
                  <a:pt x="217170" y="63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507"/>
          <p:cNvSpPr/>
          <p:nvPr/>
        </p:nvSpPr>
        <p:spPr>
          <a:xfrm>
            <a:off x="7840979" y="1474469"/>
            <a:ext cx="194312" cy="11432"/>
          </a:xfrm>
          <a:custGeom>
            <a:avLst/>
            <a:gdLst/>
            <a:ahLst/>
            <a:cxnLst/>
            <a:rect l="0" t="0" r="0" b="0"/>
            <a:pathLst>
              <a:path w="194312" h="11432">
                <a:moveTo>
                  <a:pt x="0" y="11431"/>
                </a:moveTo>
                <a:lnTo>
                  <a:pt x="59805" y="11431"/>
                </a:lnTo>
                <a:lnTo>
                  <a:pt x="69080" y="10160"/>
                </a:lnTo>
                <a:lnTo>
                  <a:pt x="77804" y="8044"/>
                </a:lnTo>
                <a:lnTo>
                  <a:pt x="86159" y="5363"/>
                </a:lnTo>
                <a:lnTo>
                  <a:pt x="94269" y="3575"/>
                </a:lnTo>
                <a:lnTo>
                  <a:pt x="102217" y="2384"/>
                </a:lnTo>
                <a:lnTo>
                  <a:pt x="110055" y="1589"/>
                </a:lnTo>
                <a:lnTo>
                  <a:pt x="119090" y="2330"/>
                </a:lnTo>
                <a:lnTo>
                  <a:pt x="128923" y="4093"/>
                </a:lnTo>
                <a:lnTo>
                  <a:pt x="139289" y="6539"/>
                </a:lnTo>
                <a:lnTo>
                  <a:pt x="147469" y="8170"/>
                </a:lnTo>
                <a:lnTo>
                  <a:pt x="154193" y="9257"/>
                </a:lnTo>
                <a:lnTo>
                  <a:pt x="159946" y="9981"/>
                </a:lnTo>
                <a:lnTo>
                  <a:pt x="166321" y="9194"/>
                </a:lnTo>
                <a:lnTo>
                  <a:pt x="173110" y="7400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508"/>
          <p:cNvSpPr/>
          <p:nvPr/>
        </p:nvSpPr>
        <p:spPr>
          <a:xfrm>
            <a:off x="8126729" y="1234498"/>
            <a:ext cx="500346" cy="421106"/>
          </a:xfrm>
          <a:custGeom>
            <a:avLst/>
            <a:gdLst/>
            <a:ahLst/>
            <a:cxnLst/>
            <a:rect l="0" t="0" r="0" b="0"/>
            <a:pathLst>
              <a:path w="500346" h="421106">
                <a:moveTo>
                  <a:pt x="0" y="91381"/>
                </a:moveTo>
                <a:lnTo>
                  <a:pt x="6069" y="85314"/>
                </a:lnTo>
                <a:lnTo>
                  <a:pt x="12433" y="75561"/>
                </a:lnTo>
                <a:lnTo>
                  <a:pt x="15909" y="69405"/>
                </a:lnTo>
                <a:lnTo>
                  <a:pt x="26545" y="59177"/>
                </a:lnTo>
                <a:lnTo>
                  <a:pt x="39737" y="50399"/>
                </a:lnTo>
                <a:lnTo>
                  <a:pt x="54068" y="42263"/>
                </a:lnTo>
                <a:lnTo>
                  <a:pt x="68904" y="34415"/>
                </a:lnTo>
                <a:lnTo>
                  <a:pt x="76416" y="30544"/>
                </a:lnTo>
                <a:lnTo>
                  <a:pt x="85234" y="26693"/>
                </a:lnTo>
                <a:lnTo>
                  <a:pt x="94923" y="22856"/>
                </a:lnTo>
                <a:lnTo>
                  <a:pt x="115849" y="15206"/>
                </a:lnTo>
                <a:lnTo>
                  <a:pt x="137848" y="7572"/>
                </a:lnTo>
                <a:lnTo>
                  <a:pt x="147779" y="5029"/>
                </a:lnTo>
                <a:lnTo>
                  <a:pt x="156939" y="3333"/>
                </a:lnTo>
                <a:lnTo>
                  <a:pt x="165587" y="2202"/>
                </a:lnTo>
                <a:lnTo>
                  <a:pt x="175161" y="1449"/>
                </a:lnTo>
                <a:lnTo>
                  <a:pt x="185354" y="946"/>
                </a:lnTo>
                <a:lnTo>
                  <a:pt x="205570" y="388"/>
                </a:lnTo>
                <a:lnTo>
                  <a:pt x="241059" y="0"/>
                </a:lnTo>
                <a:lnTo>
                  <a:pt x="245796" y="1251"/>
                </a:lnTo>
                <a:lnTo>
                  <a:pt x="254447" y="6027"/>
                </a:lnTo>
                <a:lnTo>
                  <a:pt x="266456" y="15856"/>
                </a:lnTo>
                <a:lnTo>
                  <a:pt x="278058" y="26811"/>
                </a:lnTo>
                <a:lnTo>
                  <a:pt x="280622" y="30555"/>
                </a:lnTo>
                <a:lnTo>
                  <a:pt x="283471" y="38101"/>
                </a:lnTo>
                <a:lnTo>
                  <a:pt x="284738" y="49074"/>
                </a:lnTo>
                <a:lnTo>
                  <a:pt x="285300" y="61148"/>
                </a:lnTo>
                <a:lnTo>
                  <a:pt x="285550" y="70748"/>
                </a:lnTo>
                <a:lnTo>
                  <a:pt x="284347" y="78896"/>
                </a:lnTo>
                <a:lnTo>
                  <a:pt x="282275" y="89408"/>
                </a:lnTo>
                <a:lnTo>
                  <a:pt x="279623" y="101496"/>
                </a:lnTo>
                <a:lnTo>
                  <a:pt x="275316" y="110824"/>
                </a:lnTo>
                <a:lnTo>
                  <a:pt x="269904" y="118313"/>
                </a:lnTo>
                <a:lnTo>
                  <a:pt x="258388" y="131291"/>
                </a:lnTo>
                <a:lnTo>
                  <a:pt x="253539" y="138308"/>
                </a:lnTo>
                <a:lnTo>
                  <a:pt x="233873" y="170479"/>
                </a:lnTo>
                <a:lnTo>
                  <a:pt x="224496" y="186023"/>
                </a:lnTo>
                <a:lnTo>
                  <a:pt x="214433" y="201466"/>
                </a:lnTo>
                <a:lnTo>
                  <a:pt x="203916" y="216841"/>
                </a:lnTo>
                <a:lnTo>
                  <a:pt x="193094" y="232171"/>
                </a:lnTo>
                <a:lnTo>
                  <a:pt x="184610" y="244931"/>
                </a:lnTo>
                <a:lnTo>
                  <a:pt x="177683" y="255978"/>
                </a:lnTo>
                <a:lnTo>
                  <a:pt x="171796" y="265883"/>
                </a:lnTo>
                <a:lnTo>
                  <a:pt x="166601" y="273755"/>
                </a:lnTo>
                <a:lnTo>
                  <a:pt x="157442" y="285890"/>
                </a:lnTo>
                <a:lnTo>
                  <a:pt x="149138" y="298903"/>
                </a:lnTo>
                <a:lnTo>
                  <a:pt x="145145" y="305929"/>
                </a:lnTo>
                <a:lnTo>
                  <a:pt x="137322" y="320509"/>
                </a:lnTo>
                <a:lnTo>
                  <a:pt x="133458" y="327954"/>
                </a:lnTo>
                <a:lnTo>
                  <a:pt x="128343" y="335456"/>
                </a:lnTo>
                <a:lnTo>
                  <a:pt x="122392" y="342998"/>
                </a:lnTo>
                <a:lnTo>
                  <a:pt x="115884" y="350566"/>
                </a:lnTo>
                <a:lnTo>
                  <a:pt x="108655" y="362361"/>
                </a:lnTo>
                <a:lnTo>
                  <a:pt x="105441" y="371837"/>
                </a:lnTo>
                <a:lnTo>
                  <a:pt x="104013" y="380282"/>
                </a:lnTo>
                <a:lnTo>
                  <a:pt x="104902" y="384312"/>
                </a:lnTo>
                <a:lnTo>
                  <a:pt x="112068" y="396518"/>
                </a:lnTo>
                <a:lnTo>
                  <a:pt x="114578" y="399718"/>
                </a:lnTo>
                <a:lnTo>
                  <a:pt x="119928" y="405373"/>
                </a:lnTo>
                <a:lnTo>
                  <a:pt x="123132" y="407389"/>
                </a:lnTo>
                <a:lnTo>
                  <a:pt x="133709" y="411497"/>
                </a:lnTo>
                <a:lnTo>
                  <a:pt x="141130" y="416958"/>
                </a:lnTo>
                <a:lnTo>
                  <a:pt x="146157" y="418923"/>
                </a:lnTo>
                <a:lnTo>
                  <a:pt x="158516" y="421105"/>
                </a:lnTo>
                <a:lnTo>
                  <a:pt x="166637" y="420417"/>
                </a:lnTo>
                <a:lnTo>
                  <a:pt x="175861" y="418689"/>
                </a:lnTo>
                <a:lnTo>
                  <a:pt x="185821" y="416266"/>
                </a:lnTo>
                <a:lnTo>
                  <a:pt x="206431" y="413382"/>
                </a:lnTo>
                <a:lnTo>
                  <a:pt x="366855" y="395938"/>
                </a:lnTo>
                <a:lnTo>
                  <a:pt x="411121" y="391840"/>
                </a:lnTo>
                <a:lnTo>
                  <a:pt x="439260" y="390018"/>
                </a:lnTo>
                <a:lnTo>
                  <a:pt x="460234" y="389209"/>
                </a:lnTo>
                <a:lnTo>
                  <a:pt x="480254" y="388753"/>
                </a:lnTo>
                <a:lnTo>
                  <a:pt x="500345" y="388578"/>
                </a:lnTo>
                <a:lnTo>
                  <a:pt x="499934" y="389843"/>
                </a:lnTo>
                <a:lnTo>
                  <a:pt x="496090" y="394634"/>
                </a:lnTo>
                <a:lnTo>
                  <a:pt x="493287" y="396420"/>
                </a:lnTo>
                <a:lnTo>
                  <a:pt x="483274" y="400203"/>
                </a:lnTo>
                <a:lnTo>
                  <a:pt x="468630" y="4114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509"/>
          <p:cNvSpPr/>
          <p:nvPr/>
        </p:nvSpPr>
        <p:spPr>
          <a:xfrm>
            <a:off x="7098030" y="1920239"/>
            <a:ext cx="320040" cy="342901"/>
          </a:xfrm>
          <a:custGeom>
            <a:avLst/>
            <a:gdLst/>
            <a:ahLst/>
            <a:cxnLst/>
            <a:rect l="0" t="0" r="0" b="0"/>
            <a:pathLst>
              <a:path w="320040" h="342901">
                <a:moveTo>
                  <a:pt x="0" y="0"/>
                </a:moveTo>
                <a:lnTo>
                  <a:pt x="6068" y="6068"/>
                </a:lnTo>
                <a:lnTo>
                  <a:pt x="7855" y="9126"/>
                </a:lnTo>
                <a:lnTo>
                  <a:pt x="9841" y="15909"/>
                </a:lnTo>
                <a:lnTo>
                  <a:pt x="12911" y="23306"/>
                </a:lnTo>
                <a:lnTo>
                  <a:pt x="17496" y="33318"/>
                </a:lnTo>
                <a:lnTo>
                  <a:pt x="37040" y="73751"/>
                </a:lnTo>
                <a:lnTo>
                  <a:pt x="39933" y="80917"/>
                </a:lnTo>
                <a:lnTo>
                  <a:pt x="41862" y="86965"/>
                </a:lnTo>
                <a:lnTo>
                  <a:pt x="43148" y="92267"/>
                </a:lnTo>
                <a:lnTo>
                  <a:pt x="46546" y="98341"/>
                </a:lnTo>
                <a:lnTo>
                  <a:pt x="51350" y="104931"/>
                </a:lnTo>
                <a:lnTo>
                  <a:pt x="57093" y="111864"/>
                </a:lnTo>
                <a:lnTo>
                  <a:pt x="62192" y="119026"/>
                </a:lnTo>
                <a:lnTo>
                  <a:pt x="66861" y="126341"/>
                </a:lnTo>
                <a:lnTo>
                  <a:pt x="71244" y="133757"/>
                </a:lnTo>
                <a:lnTo>
                  <a:pt x="79245" y="142512"/>
                </a:lnTo>
                <a:lnTo>
                  <a:pt x="89660" y="152158"/>
                </a:lnTo>
                <a:lnTo>
                  <a:pt x="101684" y="162399"/>
                </a:lnTo>
                <a:lnTo>
                  <a:pt x="116049" y="175576"/>
                </a:lnTo>
                <a:lnTo>
                  <a:pt x="162796" y="220651"/>
                </a:lnTo>
                <a:lnTo>
                  <a:pt x="211718" y="268962"/>
                </a:lnTo>
                <a:lnTo>
                  <a:pt x="219886" y="275828"/>
                </a:lnTo>
                <a:lnTo>
                  <a:pt x="227870" y="281676"/>
                </a:lnTo>
                <a:lnTo>
                  <a:pt x="235733" y="286844"/>
                </a:lnTo>
                <a:lnTo>
                  <a:pt x="242245" y="291559"/>
                </a:lnTo>
                <a:lnTo>
                  <a:pt x="247857" y="295973"/>
                </a:lnTo>
                <a:lnTo>
                  <a:pt x="257478" y="304264"/>
                </a:lnTo>
                <a:lnTo>
                  <a:pt x="265988" y="312182"/>
                </a:lnTo>
                <a:lnTo>
                  <a:pt x="270035" y="314802"/>
                </a:lnTo>
                <a:lnTo>
                  <a:pt x="277919" y="317712"/>
                </a:lnTo>
                <a:lnTo>
                  <a:pt x="283069" y="319758"/>
                </a:lnTo>
                <a:lnTo>
                  <a:pt x="289043" y="322392"/>
                </a:lnTo>
                <a:lnTo>
                  <a:pt x="304745" y="329677"/>
                </a:lnTo>
                <a:lnTo>
                  <a:pt x="310279" y="334060"/>
                </a:lnTo>
                <a:lnTo>
                  <a:pt x="320039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SMARTPenAnnotation510"/>
          <p:cNvSpPr/>
          <p:nvPr/>
        </p:nvSpPr>
        <p:spPr>
          <a:xfrm>
            <a:off x="7092009" y="1931669"/>
            <a:ext cx="200332" cy="342901"/>
          </a:xfrm>
          <a:custGeom>
            <a:avLst/>
            <a:gdLst/>
            <a:ahLst/>
            <a:cxnLst/>
            <a:rect l="0" t="0" r="0" b="0"/>
            <a:pathLst>
              <a:path w="200332" h="342901">
                <a:moveTo>
                  <a:pt x="200331" y="0"/>
                </a:moveTo>
                <a:lnTo>
                  <a:pt x="194263" y="12136"/>
                </a:lnTo>
                <a:lnTo>
                  <a:pt x="191206" y="16981"/>
                </a:lnTo>
                <a:lnTo>
                  <a:pt x="187897" y="21481"/>
                </a:lnTo>
                <a:lnTo>
                  <a:pt x="184422" y="25751"/>
                </a:lnTo>
                <a:lnTo>
                  <a:pt x="182105" y="31137"/>
                </a:lnTo>
                <a:lnTo>
                  <a:pt x="180561" y="37268"/>
                </a:lnTo>
                <a:lnTo>
                  <a:pt x="179530" y="43896"/>
                </a:lnTo>
                <a:lnTo>
                  <a:pt x="176303" y="50854"/>
                </a:lnTo>
                <a:lnTo>
                  <a:pt x="171612" y="58033"/>
                </a:lnTo>
                <a:lnTo>
                  <a:pt x="165946" y="65359"/>
                </a:lnTo>
                <a:lnTo>
                  <a:pt x="160897" y="74052"/>
                </a:lnTo>
                <a:lnTo>
                  <a:pt x="156262" y="83658"/>
                </a:lnTo>
                <a:lnTo>
                  <a:pt x="151902" y="93873"/>
                </a:lnTo>
                <a:lnTo>
                  <a:pt x="146454" y="104492"/>
                </a:lnTo>
                <a:lnTo>
                  <a:pt x="140283" y="115382"/>
                </a:lnTo>
                <a:lnTo>
                  <a:pt x="133629" y="126451"/>
                </a:lnTo>
                <a:lnTo>
                  <a:pt x="127923" y="137641"/>
                </a:lnTo>
                <a:lnTo>
                  <a:pt x="122849" y="148911"/>
                </a:lnTo>
                <a:lnTo>
                  <a:pt x="118196" y="160234"/>
                </a:lnTo>
                <a:lnTo>
                  <a:pt x="112555" y="170323"/>
                </a:lnTo>
                <a:lnTo>
                  <a:pt x="106253" y="179589"/>
                </a:lnTo>
                <a:lnTo>
                  <a:pt x="99512" y="188306"/>
                </a:lnTo>
                <a:lnTo>
                  <a:pt x="59687" y="243049"/>
                </a:lnTo>
                <a:lnTo>
                  <a:pt x="48148" y="259823"/>
                </a:lnTo>
                <a:lnTo>
                  <a:pt x="39185" y="273546"/>
                </a:lnTo>
                <a:lnTo>
                  <a:pt x="31940" y="285234"/>
                </a:lnTo>
                <a:lnTo>
                  <a:pt x="25841" y="294296"/>
                </a:lnTo>
                <a:lnTo>
                  <a:pt x="20504" y="301607"/>
                </a:lnTo>
                <a:lnTo>
                  <a:pt x="15676" y="307752"/>
                </a:lnTo>
                <a:lnTo>
                  <a:pt x="10312" y="317965"/>
                </a:lnTo>
                <a:lnTo>
                  <a:pt x="8881" y="322467"/>
                </a:lnTo>
                <a:lnTo>
                  <a:pt x="3905" y="330856"/>
                </a:lnTo>
                <a:lnTo>
                  <a:pt x="800" y="334870"/>
                </a:lnTo>
                <a:lnTo>
                  <a:pt x="0" y="337547"/>
                </a:lnTo>
                <a:lnTo>
                  <a:pt x="737" y="339332"/>
                </a:lnTo>
                <a:lnTo>
                  <a:pt x="602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SMARTPenAnnotation511"/>
          <p:cNvSpPr/>
          <p:nvPr/>
        </p:nvSpPr>
        <p:spPr>
          <a:xfrm>
            <a:off x="7475219" y="1931669"/>
            <a:ext cx="434341" cy="91442"/>
          </a:xfrm>
          <a:custGeom>
            <a:avLst/>
            <a:gdLst/>
            <a:ahLst/>
            <a:cxnLst/>
            <a:rect l="0" t="0" r="0" b="0"/>
            <a:pathLst>
              <a:path w="434341" h="91442">
                <a:moveTo>
                  <a:pt x="0" y="91441"/>
                </a:moveTo>
                <a:lnTo>
                  <a:pt x="18204" y="85373"/>
                </a:lnTo>
                <a:lnTo>
                  <a:pt x="26106" y="83585"/>
                </a:lnTo>
                <a:lnTo>
                  <a:pt x="33914" y="82394"/>
                </a:lnTo>
                <a:lnTo>
                  <a:pt x="41660" y="81599"/>
                </a:lnTo>
                <a:lnTo>
                  <a:pt x="50633" y="81070"/>
                </a:lnTo>
                <a:lnTo>
                  <a:pt x="70764" y="80481"/>
                </a:lnTo>
                <a:lnTo>
                  <a:pt x="81467" y="79054"/>
                </a:lnTo>
                <a:lnTo>
                  <a:pt x="92411" y="76833"/>
                </a:lnTo>
                <a:lnTo>
                  <a:pt x="103517" y="74082"/>
                </a:lnTo>
                <a:lnTo>
                  <a:pt x="195849" y="52687"/>
                </a:lnTo>
                <a:lnTo>
                  <a:pt x="214387" y="47825"/>
                </a:lnTo>
                <a:lnTo>
                  <a:pt x="230554" y="43313"/>
                </a:lnTo>
                <a:lnTo>
                  <a:pt x="243873" y="40306"/>
                </a:lnTo>
                <a:lnTo>
                  <a:pt x="255292" y="38301"/>
                </a:lnTo>
                <a:lnTo>
                  <a:pt x="265445" y="36964"/>
                </a:lnTo>
                <a:lnTo>
                  <a:pt x="278563" y="33533"/>
                </a:lnTo>
                <a:lnTo>
                  <a:pt x="293660" y="28705"/>
                </a:lnTo>
                <a:lnTo>
                  <a:pt x="310074" y="22947"/>
                </a:lnTo>
                <a:lnTo>
                  <a:pt x="324825" y="19108"/>
                </a:lnTo>
                <a:lnTo>
                  <a:pt x="338470" y="16549"/>
                </a:lnTo>
                <a:lnTo>
                  <a:pt x="351377" y="14843"/>
                </a:lnTo>
                <a:lnTo>
                  <a:pt x="361252" y="13705"/>
                </a:lnTo>
                <a:lnTo>
                  <a:pt x="369105" y="12947"/>
                </a:lnTo>
                <a:lnTo>
                  <a:pt x="375611" y="12441"/>
                </a:lnTo>
                <a:lnTo>
                  <a:pt x="382487" y="10834"/>
                </a:lnTo>
                <a:lnTo>
                  <a:pt x="389612" y="8493"/>
                </a:lnTo>
                <a:lnTo>
                  <a:pt x="396902" y="5662"/>
                </a:lnTo>
                <a:lnTo>
                  <a:pt x="403031" y="3775"/>
                </a:lnTo>
                <a:lnTo>
                  <a:pt x="408388" y="2517"/>
                </a:lnTo>
                <a:lnTo>
                  <a:pt x="4343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SMARTPenAnnotation512"/>
          <p:cNvSpPr/>
          <p:nvPr/>
        </p:nvSpPr>
        <p:spPr>
          <a:xfrm>
            <a:off x="7623809" y="2045969"/>
            <a:ext cx="308611" cy="80011"/>
          </a:xfrm>
          <a:custGeom>
            <a:avLst/>
            <a:gdLst/>
            <a:ahLst/>
            <a:cxnLst/>
            <a:rect l="0" t="0" r="0" b="0"/>
            <a:pathLst>
              <a:path w="308611" h="80011">
                <a:moveTo>
                  <a:pt x="0" y="80010"/>
                </a:moveTo>
                <a:lnTo>
                  <a:pt x="12136" y="80010"/>
                </a:lnTo>
                <a:lnTo>
                  <a:pt x="18251" y="78740"/>
                </a:lnTo>
                <a:lnTo>
                  <a:pt x="24868" y="76624"/>
                </a:lnTo>
                <a:lnTo>
                  <a:pt x="31819" y="73943"/>
                </a:lnTo>
                <a:lnTo>
                  <a:pt x="38993" y="72155"/>
                </a:lnTo>
                <a:lnTo>
                  <a:pt x="46315" y="70964"/>
                </a:lnTo>
                <a:lnTo>
                  <a:pt x="53737" y="70169"/>
                </a:lnTo>
                <a:lnTo>
                  <a:pt x="63765" y="67100"/>
                </a:lnTo>
                <a:lnTo>
                  <a:pt x="75530" y="62513"/>
                </a:lnTo>
                <a:lnTo>
                  <a:pt x="88454" y="56916"/>
                </a:lnTo>
                <a:lnTo>
                  <a:pt x="100879" y="51914"/>
                </a:lnTo>
                <a:lnTo>
                  <a:pt x="124845" y="42970"/>
                </a:lnTo>
                <a:lnTo>
                  <a:pt x="135301" y="40077"/>
                </a:lnTo>
                <a:lnTo>
                  <a:pt x="144811" y="38148"/>
                </a:lnTo>
                <a:lnTo>
                  <a:pt x="153690" y="36862"/>
                </a:lnTo>
                <a:lnTo>
                  <a:pt x="172311" y="32195"/>
                </a:lnTo>
                <a:lnTo>
                  <a:pt x="226866" y="16849"/>
                </a:lnTo>
                <a:lnTo>
                  <a:pt x="249034" y="11233"/>
                </a:lnTo>
                <a:lnTo>
                  <a:pt x="266353" y="7489"/>
                </a:lnTo>
                <a:lnTo>
                  <a:pt x="3086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SMARTPenAnnotation513"/>
          <p:cNvSpPr/>
          <p:nvPr/>
        </p:nvSpPr>
        <p:spPr>
          <a:xfrm>
            <a:off x="8047544" y="1897379"/>
            <a:ext cx="305502" cy="409206"/>
          </a:xfrm>
          <a:custGeom>
            <a:avLst/>
            <a:gdLst/>
            <a:ahLst/>
            <a:cxnLst/>
            <a:rect l="0" t="0" r="0" b="0"/>
            <a:pathLst>
              <a:path w="305502" h="409206">
                <a:moveTo>
                  <a:pt x="124906" y="0"/>
                </a:moveTo>
                <a:lnTo>
                  <a:pt x="118838" y="6068"/>
                </a:lnTo>
                <a:lnTo>
                  <a:pt x="112472" y="15821"/>
                </a:lnTo>
                <a:lnTo>
                  <a:pt x="108996" y="21977"/>
                </a:lnTo>
                <a:lnTo>
                  <a:pt x="101748" y="35591"/>
                </a:lnTo>
                <a:lnTo>
                  <a:pt x="98037" y="42778"/>
                </a:lnTo>
                <a:lnTo>
                  <a:pt x="93024" y="50109"/>
                </a:lnTo>
                <a:lnTo>
                  <a:pt x="87140" y="57536"/>
                </a:lnTo>
                <a:lnTo>
                  <a:pt x="80679" y="65027"/>
                </a:lnTo>
                <a:lnTo>
                  <a:pt x="73831" y="76372"/>
                </a:lnTo>
                <a:lnTo>
                  <a:pt x="66725" y="90285"/>
                </a:lnTo>
                <a:lnTo>
                  <a:pt x="59449" y="105910"/>
                </a:lnTo>
                <a:lnTo>
                  <a:pt x="53328" y="120137"/>
                </a:lnTo>
                <a:lnTo>
                  <a:pt x="47977" y="133431"/>
                </a:lnTo>
                <a:lnTo>
                  <a:pt x="13259" y="223507"/>
                </a:lnTo>
                <a:lnTo>
                  <a:pt x="8565" y="236635"/>
                </a:lnTo>
                <a:lnTo>
                  <a:pt x="5435" y="249197"/>
                </a:lnTo>
                <a:lnTo>
                  <a:pt x="3349" y="261381"/>
                </a:lnTo>
                <a:lnTo>
                  <a:pt x="1957" y="273314"/>
                </a:lnTo>
                <a:lnTo>
                  <a:pt x="1030" y="283810"/>
                </a:lnTo>
                <a:lnTo>
                  <a:pt x="412" y="293347"/>
                </a:lnTo>
                <a:lnTo>
                  <a:pt x="0" y="302245"/>
                </a:lnTo>
                <a:lnTo>
                  <a:pt x="994" y="310717"/>
                </a:lnTo>
                <a:lnTo>
                  <a:pt x="2928" y="318905"/>
                </a:lnTo>
                <a:lnTo>
                  <a:pt x="5487" y="326903"/>
                </a:lnTo>
                <a:lnTo>
                  <a:pt x="8464" y="334776"/>
                </a:lnTo>
                <a:lnTo>
                  <a:pt x="11717" y="342564"/>
                </a:lnTo>
                <a:lnTo>
                  <a:pt x="15156" y="350296"/>
                </a:lnTo>
                <a:lnTo>
                  <a:pt x="22364" y="362274"/>
                </a:lnTo>
                <a:lnTo>
                  <a:pt x="29802" y="371831"/>
                </a:lnTo>
                <a:lnTo>
                  <a:pt x="37340" y="380312"/>
                </a:lnTo>
                <a:lnTo>
                  <a:pt x="42399" y="384351"/>
                </a:lnTo>
                <a:lnTo>
                  <a:pt x="48311" y="388314"/>
                </a:lnTo>
                <a:lnTo>
                  <a:pt x="54793" y="392226"/>
                </a:lnTo>
                <a:lnTo>
                  <a:pt x="61654" y="396105"/>
                </a:lnTo>
                <a:lnTo>
                  <a:pt x="76050" y="403800"/>
                </a:lnTo>
                <a:lnTo>
                  <a:pt x="83445" y="406360"/>
                </a:lnTo>
                <a:lnTo>
                  <a:pt x="90915" y="408067"/>
                </a:lnTo>
                <a:lnTo>
                  <a:pt x="98436" y="409205"/>
                </a:lnTo>
                <a:lnTo>
                  <a:pt x="105989" y="408693"/>
                </a:lnTo>
                <a:lnTo>
                  <a:pt x="113564" y="407082"/>
                </a:lnTo>
                <a:lnTo>
                  <a:pt x="121155" y="404739"/>
                </a:lnTo>
                <a:lnTo>
                  <a:pt x="127485" y="401906"/>
                </a:lnTo>
                <a:lnTo>
                  <a:pt x="132976" y="398747"/>
                </a:lnTo>
                <a:lnTo>
                  <a:pt x="137905" y="395372"/>
                </a:lnTo>
                <a:lnTo>
                  <a:pt x="146272" y="390581"/>
                </a:lnTo>
                <a:lnTo>
                  <a:pt x="169115" y="378485"/>
                </a:lnTo>
                <a:lnTo>
                  <a:pt x="182318" y="370434"/>
                </a:lnTo>
                <a:lnTo>
                  <a:pt x="196200" y="361256"/>
                </a:lnTo>
                <a:lnTo>
                  <a:pt x="210535" y="351327"/>
                </a:lnTo>
                <a:lnTo>
                  <a:pt x="222632" y="342168"/>
                </a:lnTo>
                <a:lnTo>
                  <a:pt x="233236" y="333523"/>
                </a:lnTo>
                <a:lnTo>
                  <a:pt x="242846" y="325218"/>
                </a:lnTo>
                <a:lnTo>
                  <a:pt x="250523" y="317142"/>
                </a:lnTo>
                <a:lnTo>
                  <a:pt x="256911" y="309218"/>
                </a:lnTo>
                <a:lnTo>
                  <a:pt x="262439" y="301396"/>
                </a:lnTo>
                <a:lnTo>
                  <a:pt x="267394" y="293641"/>
                </a:lnTo>
                <a:lnTo>
                  <a:pt x="271969" y="285931"/>
                </a:lnTo>
                <a:lnTo>
                  <a:pt x="276287" y="278250"/>
                </a:lnTo>
                <a:lnTo>
                  <a:pt x="284473" y="262944"/>
                </a:lnTo>
                <a:lnTo>
                  <a:pt x="300076" y="232421"/>
                </a:lnTo>
                <a:lnTo>
                  <a:pt x="302646" y="224798"/>
                </a:lnTo>
                <a:lnTo>
                  <a:pt x="304360" y="217175"/>
                </a:lnTo>
                <a:lnTo>
                  <a:pt x="305501" y="209554"/>
                </a:lnTo>
                <a:lnTo>
                  <a:pt x="304993" y="199393"/>
                </a:lnTo>
                <a:lnTo>
                  <a:pt x="303384" y="187539"/>
                </a:lnTo>
                <a:lnTo>
                  <a:pt x="301041" y="174556"/>
                </a:lnTo>
                <a:lnTo>
                  <a:pt x="298209" y="163361"/>
                </a:lnTo>
                <a:lnTo>
                  <a:pt x="295052" y="153357"/>
                </a:lnTo>
                <a:lnTo>
                  <a:pt x="291677" y="144148"/>
                </a:lnTo>
                <a:lnTo>
                  <a:pt x="288156" y="135469"/>
                </a:lnTo>
                <a:lnTo>
                  <a:pt x="284539" y="127143"/>
                </a:lnTo>
                <a:lnTo>
                  <a:pt x="280858" y="119052"/>
                </a:lnTo>
                <a:lnTo>
                  <a:pt x="275864" y="111118"/>
                </a:lnTo>
                <a:lnTo>
                  <a:pt x="269994" y="103289"/>
                </a:lnTo>
                <a:lnTo>
                  <a:pt x="263541" y="95529"/>
                </a:lnTo>
                <a:lnTo>
                  <a:pt x="256699" y="89086"/>
                </a:lnTo>
                <a:lnTo>
                  <a:pt x="249598" y="83521"/>
                </a:lnTo>
                <a:lnTo>
                  <a:pt x="242324" y="78541"/>
                </a:lnTo>
                <a:lnTo>
                  <a:pt x="234934" y="73951"/>
                </a:lnTo>
                <a:lnTo>
                  <a:pt x="227468" y="69621"/>
                </a:lnTo>
                <a:lnTo>
                  <a:pt x="212399" y="61423"/>
                </a:lnTo>
                <a:lnTo>
                  <a:pt x="197234" y="53546"/>
                </a:lnTo>
                <a:lnTo>
                  <a:pt x="185825" y="49668"/>
                </a:lnTo>
                <a:lnTo>
                  <a:pt x="171869" y="45812"/>
                </a:lnTo>
                <a:lnTo>
                  <a:pt x="156214" y="41971"/>
                </a:lnTo>
                <a:lnTo>
                  <a:pt x="143238" y="39411"/>
                </a:lnTo>
                <a:lnTo>
                  <a:pt x="132047" y="37704"/>
                </a:lnTo>
                <a:lnTo>
                  <a:pt x="122047" y="36566"/>
                </a:lnTo>
                <a:lnTo>
                  <a:pt x="112840" y="35808"/>
                </a:lnTo>
                <a:lnTo>
                  <a:pt x="104161" y="35302"/>
                </a:lnTo>
                <a:lnTo>
                  <a:pt x="95837" y="34965"/>
                </a:lnTo>
                <a:lnTo>
                  <a:pt x="87746" y="36010"/>
                </a:lnTo>
                <a:lnTo>
                  <a:pt x="79813" y="37977"/>
                </a:lnTo>
                <a:lnTo>
                  <a:pt x="71984" y="40558"/>
                </a:lnTo>
                <a:lnTo>
                  <a:pt x="65494" y="43549"/>
                </a:lnTo>
                <a:lnTo>
                  <a:pt x="59898" y="46813"/>
                </a:lnTo>
                <a:lnTo>
                  <a:pt x="54897" y="50259"/>
                </a:lnTo>
                <a:lnTo>
                  <a:pt x="45954" y="57474"/>
                </a:lnTo>
                <a:lnTo>
                  <a:pt x="33465" y="685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f(x) = |x|</a:t>
            </a:r>
            <a:endParaRPr lang="en-US" dirty="0"/>
          </a:p>
        </p:txBody>
      </p:sp>
      <p:pic>
        <p:nvPicPr>
          <p:cNvPr id="4" name="Picture 3" descr="coord_plane_3_num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981200"/>
            <a:ext cx="3883279" cy="3895725"/>
          </a:xfrm>
          <a:prstGeom prst="rect">
            <a:avLst/>
          </a:prstGeom>
        </p:spPr>
      </p:pic>
      <p:sp>
        <p:nvSpPr>
          <p:cNvPr id="5" name="SMARTPenAnnotation315"/>
          <p:cNvSpPr/>
          <p:nvPr/>
        </p:nvSpPr>
        <p:spPr>
          <a:xfrm>
            <a:off x="6652259" y="2171700"/>
            <a:ext cx="1748792" cy="1748790"/>
          </a:xfrm>
          <a:custGeom>
            <a:avLst/>
            <a:gdLst/>
            <a:ahLst/>
            <a:cxnLst/>
            <a:rect l="0" t="0" r="0" b="0"/>
            <a:pathLst>
              <a:path w="1748792" h="1748790">
                <a:moveTo>
                  <a:pt x="0" y="1748789"/>
                </a:moveTo>
                <a:lnTo>
                  <a:pt x="9842" y="1748789"/>
                </a:lnTo>
                <a:lnTo>
                  <a:pt x="10372" y="1747519"/>
                </a:lnTo>
                <a:lnTo>
                  <a:pt x="11291" y="1738948"/>
                </a:lnTo>
                <a:lnTo>
                  <a:pt x="12607" y="1738419"/>
                </a:lnTo>
                <a:lnTo>
                  <a:pt x="17457" y="1737830"/>
                </a:lnTo>
                <a:lnTo>
                  <a:pt x="19259" y="1736403"/>
                </a:lnTo>
                <a:lnTo>
                  <a:pt x="20460" y="1734182"/>
                </a:lnTo>
                <a:lnTo>
                  <a:pt x="22386" y="1727560"/>
                </a:lnTo>
                <a:lnTo>
                  <a:pt x="22720" y="1720344"/>
                </a:lnTo>
                <a:lnTo>
                  <a:pt x="24037" y="1718397"/>
                </a:lnTo>
                <a:lnTo>
                  <a:pt x="26185" y="1717097"/>
                </a:lnTo>
                <a:lnTo>
                  <a:pt x="28887" y="1716231"/>
                </a:lnTo>
                <a:lnTo>
                  <a:pt x="30688" y="1714384"/>
                </a:lnTo>
                <a:lnTo>
                  <a:pt x="31889" y="1711883"/>
                </a:lnTo>
                <a:lnTo>
                  <a:pt x="32689" y="1708945"/>
                </a:lnTo>
                <a:lnTo>
                  <a:pt x="34493" y="1706986"/>
                </a:lnTo>
                <a:lnTo>
                  <a:pt x="36966" y="1705681"/>
                </a:lnTo>
                <a:lnTo>
                  <a:pt x="43991" y="1703585"/>
                </a:lnTo>
                <a:lnTo>
                  <a:pt x="55410" y="1693274"/>
                </a:lnTo>
                <a:lnTo>
                  <a:pt x="55990" y="1691459"/>
                </a:lnTo>
                <a:lnTo>
                  <a:pt x="56635" y="1686056"/>
                </a:lnTo>
                <a:lnTo>
                  <a:pt x="58077" y="1684107"/>
                </a:lnTo>
                <a:lnTo>
                  <a:pt x="60308" y="1682808"/>
                </a:lnTo>
                <a:lnTo>
                  <a:pt x="63065" y="1681942"/>
                </a:lnTo>
                <a:lnTo>
                  <a:pt x="64904" y="1680094"/>
                </a:lnTo>
                <a:lnTo>
                  <a:pt x="66130" y="1677592"/>
                </a:lnTo>
                <a:lnTo>
                  <a:pt x="68096" y="1670520"/>
                </a:lnTo>
                <a:lnTo>
                  <a:pt x="78379" y="1659091"/>
                </a:lnTo>
                <a:lnTo>
                  <a:pt x="80193" y="1658511"/>
                </a:lnTo>
                <a:lnTo>
                  <a:pt x="85595" y="1657866"/>
                </a:lnTo>
                <a:lnTo>
                  <a:pt x="87544" y="1656424"/>
                </a:lnTo>
                <a:lnTo>
                  <a:pt x="88842" y="1654192"/>
                </a:lnTo>
                <a:lnTo>
                  <a:pt x="90286" y="1648326"/>
                </a:lnTo>
                <a:lnTo>
                  <a:pt x="90927" y="1641486"/>
                </a:lnTo>
                <a:lnTo>
                  <a:pt x="92368" y="1639154"/>
                </a:lnTo>
                <a:lnTo>
                  <a:pt x="94599" y="1637599"/>
                </a:lnTo>
                <a:lnTo>
                  <a:pt x="97356" y="1636562"/>
                </a:lnTo>
                <a:lnTo>
                  <a:pt x="99194" y="1634601"/>
                </a:lnTo>
                <a:lnTo>
                  <a:pt x="100420" y="1632024"/>
                </a:lnTo>
                <a:lnTo>
                  <a:pt x="101237" y="1629036"/>
                </a:lnTo>
                <a:lnTo>
                  <a:pt x="103051" y="1627044"/>
                </a:lnTo>
                <a:lnTo>
                  <a:pt x="105531" y="1625716"/>
                </a:lnTo>
                <a:lnTo>
                  <a:pt x="108454" y="1624830"/>
                </a:lnTo>
                <a:lnTo>
                  <a:pt x="115089" y="1620460"/>
                </a:lnTo>
                <a:lnTo>
                  <a:pt x="168985" y="1568375"/>
                </a:lnTo>
                <a:lnTo>
                  <a:pt x="170964" y="1566397"/>
                </a:lnTo>
                <a:lnTo>
                  <a:pt x="177374" y="1566054"/>
                </a:lnTo>
                <a:lnTo>
                  <a:pt x="179210" y="1564736"/>
                </a:lnTo>
                <a:lnTo>
                  <a:pt x="180434" y="1562587"/>
                </a:lnTo>
                <a:lnTo>
                  <a:pt x="181249" y="1559884"/>
                </a:lnTo>
                <a:lnTo>
                  <a:pt x="183063" y="1558083"/>
                </a:lnTo>
                <a:lnTo>
                  <a:pt x="185542" y="1556882"/>
                </a:lnTo>
                <a:lnTo>
                  <a:pt x="188465" y="1556081"/>
                </a:lnTo>
                <a:lnTo>
                  <a:pt x="190414" y="1554277"/>
                </a:lnTo>
                <a:lnTo>
                  <a:pt x="191713" y="1551805"/>
                </a:lnTo>
                <a:lnTo>
                  <a:pt x="192579" y="1548886"/>
                </a:lnTo>
                <a:lnTo>
                  <a:pt x="194426" y="1546940"/>
                </a:lnTo>
                <a:lnTo>
                  <a:pt x="196927" y="1545644"/>
                </a:lnTo>
                <a:lnTo>
                  <a:pt x="199865" y="1544779"/>
                </a:lnTo>
                <a:lnTo>
                  <a:pt x="201823" y="1542932"/>
                </a:lnTo>
                <a:lnTo>
                  <a:pt x="203129" y="1540431"/>
                </a:lnTo>
                <a:lnTo>
                  <a:pt x="205225" y="1533360"/>
                </a:lnTo>
                <a:lnTo>
                  <a:pt x="224930" y="1511166"/>
                </a:lnTo>
                <a:lnTo>
                  <a:pt x="226969" y="1504326"/>
                </a:lnTo>
                <a:lnTo>
                  <a:pt x="228783" y="1501994"/>
                </a:lnTo>
                <a:lnTo>
                  <a:pt x="231262" y="1500439"/>
                </a:lnTo>
                <a:lnTo>
                  <a:pt x="238298" y="1497944"/>
                </a:lnTo>
                <a:lnTo>
                  <a:pt x="291634" y="1445726"/>
                </a:lnTo>
                <a:lnTo>
                  <a:pt x="294753" y="1443877"/>
                </a:lnTo>
                <a:lnTo>
                  <a:pt x="301605" y="1441823"/>
                </a:lnTo>
                <a:lnTo>
                  <a:pt x="303940" y="1440005"/>
                </a:lnTo>
                <a:lnTo>
                  <a:pt x="305497" y="1437523"/>
                </a:lnTo>
                <a:lnTo>
                  <a:pt x="307995" y="1430482"/>
                </a:lnTo>
                <a:lnTo>
                  <a:pt x="325622" y="1411768"/>
                </a:lnTo>
                <a:lnTo>
                  <a:pt x="328841" y="1409808"/>
                </a:lnTo>
                <a:lnTo>
                  <a:pt x="335805" y="1407631"/>
                </a:lnTo>
                <a:lnTo>
                  <a:pt x="338170" y="1405781"/>
                </a:lnTo>
                <a:lnTo>
                  <a:pt x="339747" y="1403277"/>
                </a:lnTo>
                <a:lnTo>
                  <a:pt x="340798" y="1400338"/>
                </a:lnTo>
                <a:lnTo>
                  <a:pt x="345353" y="1393685"/>
                </a:lnTo>
                <a:lnTo>
                  <a:pt x="348346" y="1390133"/>
                </a:lnTo>
                <a:lnTo>
                  <a:pt x="351611" y="1387765"/>
                </a:lnTo>
                <a:lnTo>
                  <a:pt x="358625" y="1385134"/>
                </a:lnTo>
                <a:lnTo>
                  <a:pt x="361003" y="1383163"/>
                </a:lnTo>
                <a:lnTo>
                  <a:pt x="362589" y="1380578"/>
                </a:lnTo>
                <a:lnTo>
                  <a:pt x="363646" y="1377586"/>
                </a:lnTo>
                <a:lnTo>
                  <a:pt x="368208" y="1370873"/>
                </a:lnTo>
                <a:lnTo>
                  <a:pt x="375416" y="1362284"/>
                </a:lnTo>
                <a:lnTo>
                  <a:pt x="377277" y="1361579"/>
                </a:lnTo>
                <a:lnTo>
                  <a:pt x="382733" y="1360796"/>
                </a:lnTo>
                <a:lnTo>
                  <a:pt x="384695" y="1359317"/>
                </a:lnTo>
                <a:lnTo>
                  <a:pt x="386004" y="1357061"/>
                </a:lnTo>
                <a:lnTo>
                  <a:pt x="386876" y="1354287"/>
                </a:lnTo>
                <a:lnTo>
                  <a:pt x="388727" y="1352438"/>
                </a:lnTo>
                <a:lnTo>
                  <a:pt x="391232" y="1351205"/>
                </a:lnTo>
                <a:lnTo>
                  <a:pt x="398309" y="1349226"/>
                </a:lnTo>
                <a:lnTo>
                  <a:pt x="405602" y="1342816"/>
                </a:lnTo>
                <a:lnTo>
                  <a:pt x="407562" y="1339710"/>
                </a:lnTo>
                <a:lnTo>
                  <a:pt x="409738" y="1332873"/>
                </a:lnTo>
                <a:lnTo>
                  <a:pt x="411589" y="1330542"/>
                </a:lnTo>
                <a:lnTo>
                  <a:pt x="414093" y="1328988"/>
                </a:lnTo>
                <a:lnTo>
                  <a:pt x="417032" y="1327952"/>
                </a:lnTo>
                <a:lnTo>
                  <a:pt x="418992" y="1325991"/>
                </a:lnTo>
                <a:lnTo>
                  <a:pt x="420298" y="1323414"/>
                </a:lnTo>
                <a:lnTo>
                  <a:pt x="422395" y="1316220"/>
                </a:lnTo>
                <a:lnTo>
                  <a:pt x="428825" y="1308906"/>
                </a:lnTo>
                <a:lnTo>
                  <a:pt x="431934" y="1306944"/>
                </a:lnTo>
                <a:lnTo>
                  <a:pt x="443698" y="1303536"/>
                </a:lnTo>
                <a:lnTo>
                  <a:pt x="458120" y="1290642"/>
                </a:lnTo>
                <a:lnTo>
                  <a:pt x="473063" y="1275723"/>
                </a:lnTo>
                <a:lnTo>
                  <a:pt x="476666" y="1273392"/>
                </a:lnTo>
                <a:lnTo>
                  <a:pt x="484055" y="1270802"/>
                </a:lnTo>
                <a:lnTo>
                  <a:pt x="486533" y="1268841"/>
                </a:lnTo>
                <a:lnTo>
                  <a:pt x="488186" y="1266264"/>
                </a:lnTo>
                <a:lnTo>
                  <a:pt x="489288" y="1263275"/>
                </a:lnTo>
                <a:lnTo>
                  <a:pt x="492562" y="1260014"/>
                </a:lnTo>
                <a:lnTo>
                  <a:pt x="523895" y="1236214"/>
                </a:lnTo>
                <a:lnTo>
                  <a:pt x="525794" y="1235622"/>
                </a:lnTo>
                <a:lnTo>
                  <a:pt x="531290" y="1234965"/>
                </a:lnTo>
                <a:lnTo>
                  <a:pt x="533263" y="1233520"/>
                </a:lnTo>
                <a:lnTo>
                  <a:pt x="534579" y="1231286"/>
                </a:lnTo>
                <a:lnTo>
                  <a:pt x="535457" y="1228527"/>
                </a:lnTo>
                <a:lnTo>
                  <a:pt x="539818" y="1222075"/>
                </a:lnTo>
                <a:lnTo>
                  <a:pt x="542759" y="1218577"/>
                </a:lnTo>
                <a:lnTo>
                  <a:pt x="545989" y="1216244"/>
                </a:lnTo>
                <a:lnTo>
                  <a:pt x="557966" y="1212194"/>
                </a:lnTo>
                <a:lnTo>
                  <a:pt x="558667" y="1210719"/>
                </a:lnTo>
                <a:lnTo>
                  <a:pt x="559447" y="1205694"/>
                </a:lnTo>
                <a:lnTo>
                  <a:pt x="560924" y="1203845"/>
                </a:lnTo>
                <a:lnTo>
                  <a:pt x="563180" y="1202613"/>
                </a:lnTo>
                <a:lnTo>
                  <a:pt x="569857" y="1200636"/>
                </a:lnTo>
                <a:lnTo>
                  <a:pt x="585548" y="1175334"/>
                </a:lnTo>
                <a:lnTo>
                  <a:pt x="592620" y="1167731"/>
                </a:lnTo>
                <a:lnTo>
                  <a:pt x="594470" y="1167107"/>
                </a:lnTo>
                <a:lnTo>
                  <a:pt x="599913" y="1166414"/>
                </a:lnTo>
                <a:lnTo>
                  <a:pt x="601872" y="1164959"/>
                </a:lnTo>
                <a:lnTo>
                  <a:pt x="603177" y="1162719"/>
                </a:lnTo>
                <a:lnTo>
                  <a:pt x="604049" y="1159956"/>
                </a:lnTo>
                <a:lnTo>
                  <a:pt x="607169" y="1156844"/>
                </a:lnTo>
                <a:lnTo>
                  <a:pt x="637505" y="1133773"/>
                </a:lnTo>
                <a:lnTo>
                  <a:pt x="638364" y="1131768"/>
                </a:lnTo>
                <a:lnTo>
                  <a:pt x="639854" y="1121921"/>
                </a:lnTo>
                <a:lnTo>
                  <a:pt x="641199" y="1121328"/>
                </a:lnTo>
                <a:lnTo>
                  <a:pt x="646082" y="1120668"/>
                </a:lnTo>
                <a:lnTo>
                  <a:pt x="647891" y="1119221"/>
                </a:lnTo>
                <a:lnTo>
                  <a:pt x="649097" y="1116988"/>
                </a:lnTo>
                <a:lnTo>
                  <a:pt x="649902" y="1114228"/>
                </a:lnTo>
                <a:lnTo>
                  <a:pt x="651708" y="1112388"/>
                </a:lnTo>
                <a:lnTo>
                  <a:pt x="654182" y="1111162"/>
                </a:lnTo>
                <a:lnTo>
                  <a:pt x="657102" y="1110345"/>
                </a:lnTo>
                <a:lnTo>
                  <a:pt x="659048" y="1108530"/>
                </a:lnTo>
                <a:lnTo>
                  <a:pt x="660346" y="1106050"/>
                </a:lnTo>
                <a:lnTo>
                  <a:pt x="661210" y="1103126"/>
                </a:lnTo>
                <a:lnTo>
                  <a:pt x="663057" y="1101177"/>
                </a:lnTo>
                <a:lnTo>
                  <a:pt x="665558" y="1099878"/>
                </a:lnTo>
                <a:lnTo>
                  <a:pt x="668496" y="1099012"/>
                </a:lnTo>
                <a:lnTo>
                  <a:pt x="670454" y="1097164"/>
                </a:lnTo>
                <a:lnTo>
                  <a:pt x="671759" y="1094663"/>
                </a:lnTo>
                <a:lnTo>
                  <a:pt x="673855" y="1087590"/>
                </a:lnTo>
                <a:lnTo>
                  <a:pt x="675296" y="1087010"/>
                </a:lnTo>
                <a:lnTo>
                  <a:pt x="680286" y="1086365"/>
                </a:lnTo>
                <a:lnTo>
                  <a:pt x="682124" y="1084923"/>
                </a:lnTo>
                <a:lnTo>
                  <a:pt x="683349" y="1082692"/>
                </a:lnTo>
                <a:lnTo>
                  <a:pt x="685317" y="1076054"/>
                </a:lnTo>
                <a:lnTo>
                  <a:pt x="685657" y="1068836"/>
                </a:lnTo>
                <a:lnTo>
                  <a:pt x="686975" y="1066887"/>
                </a:lnTo>
                <a:lnTo>
                  <a:pt x="689123" y="1065588"/>
                </a:lnTo>
                <a:lnTo>
                  <a:pt x="695629" y="1063503"/>
                </a:lnTo>
                <a:lnTo>
                  <a:pt x="706931" y="1053193"/>
                </a:lnTo>
                <a:lnTo>
                  <a:pt x="707508" y="1051379"/>
                </a:lnTo>
                <a:lnTo>
                  <a:pt x="708149" y="1045976"/>
                </a:lnTo>
                <a:lnTo>
                  <a:pt x="709589" y="1044027"/>
                </a:lnTo>
                <a:lnTo>
                  <a:pt x="711820" y="1042728"/>
                </a:lnTo>
                <a:lnTo>
                  <a:pt x="718456" y="1040643"/>
                </a:lnTo>
                <a:lnTo>
                  <a:pt x="771649" y="988572"/>
                </a:lnTo>
                <a:lnTo>
                  <a:pt x="785308" y="974912"/>
                </a:lnTo>
                <a:lnTo>
                  <a:pt x="786429" y="972521"/>
                </a:lnTo>
                <a:lnTo>
                  <a:pt x="787674" y="966478"/>
                </a:lnTo>
                <a:lnTo>
                  <a:pt x="789276" y="964359"/>
                </a:lnTo>
                <a:lnTo>
                  <a:pt x="791615" y="962946"/>
                </a:lnTo>
                <a:lnTo>
                  <a:pt x="798424" y="960678"/>
                </a:lnTo>
                <a:lnTo>
                  <a:pt x="798983" y="959222"/>
                </a:lnTo>
                <a:lnTo>
                  <a:pt x="799603" y="954217"/>
                </a:lnTo>
                <a:lnTo>
                  <a:pt x="801040" y="952375"/>
                </a:lnTo>
                <a:lnTo>
                  <a:pt x="803266" y="951146"/>
                </a:lnTo>
                <a:lnTo>
                  <a:pt x="809899" y="949175"/>
                </a:lnTo>
                <a:lnTo>
                  <a:pt x="810442" y="947743"/>
                </a:lnTo>
                <a:lnTo>
                  <a:pt x="811047" y="942765"/>
                </a:lnTo>
                <a:lnTo>
                  <a:pt x="812478" y="940930"/>
                </a:lnTo>
                <a:lnTo>
                  <a:pt x="814703" y="939707"/>
                </a:lnTo>
                <a:lnTo>
                  <a:pt x="817455" y="938891"/>
                </a:lnTo>
                <a:lnTo>
                  <a:pt x="819290" y="937077"/>
                </a:lnTo>
                <a:lnTo>
                  <a:pt x="820514" y="934598"/>
                </a:lnTo>
                <a:lnTo>
                  <a:pt x="821329" y="931675"/>
                </a:lnTo>
                <a:lnTo>
                  <a:pt x="825622" y="925041"/>
                </a:lnTo>
                <a:lnTo>
                  <a:pt x="840306" y="908516"/>
                </a:lnTo>
                <a:lnTo>
                  <a:pt x="842144" y="905397"/>
                </a:lnTo>
                <a:lnTo>
                  <a:pt x="844187" y="898545"/>
                </a:lnTo>
                <a:lnTo>
                  <a:pt x="846001" y="896210"/>
                </a:lnTo>
                <a:lnTo>
                  <a:pt x="848481" y="894653"/>
                </a:lnTo>
                <a:lnTo>
                  <a:pt x="851404" y="893615"/>
                </a:lnTo>
                <a:lnTo>
                  <a:pt x="853353" y="891653"/>
                </a:lnTo>
                <a:lnTo>
                  <a:pt x="854652" y="889075"/>
                </a:lnTo>
                <a:lnTo>
                  <a:pt x="855518" y="886087"/>
                </a:lnTo>
                <a:lnTo>
                  <a:pt x="857366" y="884094"/>
                </a:lnTo>
                <a:lnTo>
                  <a:pt x="859867" y="882766"/>
                </a:lnTo>
                <a:lnTo>
                  <a:pt x="866940" y="880634"/>
                </a:lnTo>
                <a:lnTo>
                  <a:pt x="885662" y="863096"/>
                </a:lnTo>
                <a:lnTo>
                  <a:pt x="887622" y="859877"/>
                </a:lnTo>
                <a:lnTo>
                  <a:pt x="889799" y="852914"/>
                </a:lnTo>
                <a:lnTo>
                  <a:pt x="891649" y="850549"/>
                </a:lnTo>
                <a:lnTo>
                  <a:pt x="894153" y="848973"/>
                </a:lnTo>
                <a:lnTo>
                  <a:pt x="901228" y="846442"/>
                </a:lnTo>
                <a:lnTo>
                  <a:pt x="901810" y="844964"/>
                </a:lnTo>
                <a:lnTo>
                  <a:pt x="902817" y="836033"/>
                </a:lnTo>
                <a:lnTo>
                  <a:pt x="904138" y="835485"/>
                </a:lnTo>
                <a:lnTo>
                  <a:pt x="908993" y="834876"/>
                </a:lnTo>
                <a:lnTo>
                  <a:pt x="910796" y="833444"/>
                </a:lnTo>
                <a:lnTo>
                  <a:pt x="911997" y="831219"/>
                </a:lnTo>
                <a:lnTo>
                  <a:pt x="912799" y="828466"/>
                </a:lnTo>
                <a:lnTo>
                  <a:pt x="914603" y="826630"/>
                </a:lnTo>
                <a:lnTo>
                  <a:pt x="917075" y="825407"/>
                </a:lnTo>
                <a:lnTo>
                  <a:pt x="919993" y="824591"/>
                </a:lnTo>
                <a:lnTo>
                  <a:pt x="921939" y="822777"/>
                </a:lnTo>
                <a:lnTo>
                  <a:pt x="923236" y="820298"/>
                </a:lnTo>
                <a:lnTo>
                  <a:pt x="924101" y="817375"/>
                </a:lnTo>
                <a:lnTo>
                  <a:pt x="928448" y="810741"/>
                </a:lnTo>
                <a:lnTo>
                  <a:pt x="942813" y="794654"/>
                </a:lnTo>
                <a:lnTo>
                  <a:pt x="944772" y="791390"/>
                </a:lnTo>
                <a:lnTo>
                  <a:pt x="946949" y="784375"/>
                </a:lnTo>
                <a:lnTo>
                  <a:pt x="948799" y="781997"/>
                </a:lnTo>
                <a:lnTo>
                  <a:pt x="951303" y="780411"/>
                </a:lnTo>
                <a:lnTo>
                  <a:pt x="958378" y="777866"/>
                </a:lnTo>
                <a:lnTo>
                  <a:pt x="958960" y="776387"/>
                </a:lnTo>
                <a:lnTo>
                  <a:pt x="959605" y="771357"/>
                </a:lnTo>
                <a:lnTo>
                  <a:pt x="961046" y="769508"/>
                </a:lnTo>
                <a:lnTo>
                  <a:pt x="963278" y="768275"/>
                </a:lnTo>
                <a:lnTo>
                  <a:pt x="966036" y="767453"/>
                </a:lnTo>
                <a:lnTo>
                  <a:pt x="967874" y="765635"/>
                </a:lnTo>
                <a:lnTo>
                  <a:pt x="969099" y="763153"/>
                </a:lnTo>
                <a:lnTo>
                  <a:pt x="969916" y="760229"/>
                </a:lnTo>
                <a:lnTo>
                  <a:pt x="971731" y="758279"/>
                </a:lnTo>
                <a:lnTo>
                  <a:pt x="974211" y="756979"/>
                </a:lnTo>
                <a:lnTo>
                  <a:pt x="977135" y="756113"/>
                </a:lnTo>
                <a:lnTo>
                  <a:pt x="979082" y="754265"/>
                </a:lnTo>
                <a:lnTo>
                  <a:pt x="980382" y="751763"/>
                </a:lnTo>
                <a:lnTo>
                  <a:pt x="982468" y="744690"/>
                </a:lnTo>
                <a:lnTo>
                  <a:pt x="1004108" y="721831"/>
                </a:lnTo>
                <a:lnTo>
                  <a:pt x="1004686" y="719981"/>
                </a:lnTo>
                <a:lnTo>
                  <a:pt x="1005327" y="714538"/>
                </a:lnTo>
                <a:lnTo>
                  <a:pt x="1006768" y="712578"/>
                </a:lnTo>
                <a:lnTo>
                  <a:pt x="1008999" y="711272"/>
                </a:lnTo>
                <a:lnTo>
                  <a:pt x="1011756" y="710401"/>
                </a:lnTo>
                <a:lnTo>
                  <a:pt x="1018206" y="706047"/>
                </a:lnTo>
                <a:lnTo>
                  <a:pt x="1021705" y="703108"/>
                </a:lnTo>
                <a:lnTo>
                  <a:pt x="1024036" y="699878"/>
                </a:lnTo>
                <a:lnTo>
                  <a:pt x="1028086" y="687904"/>
                </a:lnTo>
                <a:lnTo>
                  <a:pt x="1038487" y="676143"/>
                </a:lnTo>
                <a:lnTo>
                  <a:pt x="1040306" y="675552"/>
                </a:lnTo>
                <a:lnTo>
                  <a:pt x="1045712" y="674895"/>
                </a:lnTo>
                <a:lnTo>
                  <a:pt x="1047661" y="673450"/>
                </a:lnTo>
                <a:lnTo>
                  <a:pt x="1048961" y="671216"/>
                </a:lnTo>
                <a:lnTo>
                  <a:pt x="1049828" y="668458"/>
                </a:lnTo>
                <a:lnTo>
                  <a:pt x="1054177" y="662005"/>
                </a:lnTo>
                <a:lnTo>
                  <a:pt x="1084208" y="630296"/>
                </a:lnTo>
                <a:lnTo>
                  <a:pt x="1088507" y="629381"/>
                </a:lnTo>
                <a:lnTo>
                  <a:pt x="1091431" y="629137"/>
                </a:lnTo>
                <a:lnTo>
                  <a:pt x="1093382" y="627705"/>
                </a:lnTo>
                <a:lnTo>
                  <a:pt x="1094681" y="625480"/>
                </a:lnTo>
                <a:lnTo>
                  <a:pt x="1095547" y="622726"/>
                </a:lnTo>
                <a:lnTo>
                  <a:pt x="1097395" y="620891"/>
                </a:lnTo>
                <a:lnTo>
                  <a:pt x="1099898" y="619667"/>
                </a:lnTo>
                <a:lnTo>
                  <a:pt x="1102835" y="618851"/>
                </a:lnTo>
                <a:lnTo>
                  <a:pt x="1109485" y="614558"/>
                </a:lnTo>
                <a:lnTo>
                  <a:pt x="1118036" y="607522"/>
                </a:lnTo>
                <a:lnTo>
                  <a:pt x="1118737" y="605674"/>
                </a:lnTo>
                <a:lnTo>
                  <a:pt x="1119517" y="600235"/>
                </a:lnTo>
                <a:lnTo>
                  <a:pt x="1120995" y="598277"/>
                </a:lnTo>
                <a:lnTo>
                  <a:pt x="1123250" y="596971"/>
                </a:lnTo>
                <a:lnTo>
                  <a:pt x="1126024" y="596100"/>
                </a:lnTo>
                <a:lnTo>
                  <a:pt x="1127873" y="594250"/>
                </a:lnTo>
                <a:lnTo>
                  <a:pt x="1129105" y="591747"/>
                </a:lnTo>
                <a:lnTo>
                  <a:pt x="1129927" y="588808"/>
                </a:lnTo>
                <a:lnTo>
                  <a:pt x="1131744" y="586848"/>
                </a:lnTo>
                <a:lnTo>
                  <a:pt x="1134227" y="585542"/>
                </a:lnTo>
                <a:lnTo>
                  <a:pt x="1141267" y="583446"/>
                </a:lnTo>
                <a:lnTo>
                  <a:pt x="1141845" y="582004"/>
                </a:lnTo>
                <a:lnTo>
                  <a:pt x="1142487" y="577014"/>
                </a:lnTo>
                <a:lnTo>
                  <a:pt x="1143928" y="575176"/>
                </a:lnTo>
                <a:lnTo>
                  <a:pt x="1146159" y="573951"/>
                </a:lnTo>
                <a:lnTo>
                  <a:pt x="1148915" y="573134"/>
                </a:lnTo>
                <a:lnTo>
                  <a:pt x="1155366" y="568839"/>
                </a:lnTo>
                <a:lnTo>
                  <a:pt x="1163787" y="561802"/>
                </a:lnTo>
                <a:lnTo>
                  <a:pt x="1164478" y="559954"/>
                </a:lnTo>
                <a:lnTo>
                  <a:pt x="1165245" y="554515"/>
                </a:lnTo>
                <a:lnTo>
                  <a:pt x="1166721" y="552556"/>
                </a:lnTo>
                <a:lnTo>
                  <a:pt x="1168974" y="551251"/>
                </a:lnTo>
                <a:lnTo>
                  <a:pt x="1175647" y="549155"/>
                </a:lnTo>
                <a:lnTo>
                  <a:pt x="1228923" y="497008"/>
                </a:lnTo>
                <a:lnTo>
                  <a:pt x="1244138" y="481792"/>
                </a:lnTo>
                <a:lnTo>
                  <a:pt x="1244716" y="479944"/>
                </a:lnTo>
                <a:lnTo>
                  <a:pt x="1245358" y="474505"/>
                </a:lnTo>
                <a:lnTo>
                  <a:pt x="1246798" y="472546"/>
                </a:lnTo>
                <a:lnTo>
                  <a:pt x="1249030" y="471241"/>
                </a:lnTo>
                <a:lnTo>
                  <a:pt x="1255666" y="469145"/>
                </a:lnTo>
                <a:lnTo>
                  <a:pt x="1287885" y="439296"/>
                </a:lnTo>
                <a:lnTo>
                  <a:pt x="1295447" y="436543"/>
                </a:lnTo>
                <a:lnTo>
                  <a:pt x="1297972" y="434538"/>
                </a:lnTo>
                <a:lnTo>
                  <a:pt x="1299654" y="431932"/>
                </a:lnTo>
                <a:lnTo>
                  <a:pt x="1300776" y="428924"/>
                </a:lnTo>
                <a:lnTo>
                  <a:pt x="1302794" y="426919"/>
                </a:lnTo>
                <a:lnTo>
                  <a:pt x="1305410" y="425583"/>
                </a:lnTo>
                <a:lnTo>
                  <a:pt x="1308424" y="424692"/>
                </a:lnTo>
                <a:lnTo>
                  <a:pt x="1310432" y="422828"/>
                </a:lnTo>
                <a:lnTo>
                  <a:pt x="1311771" y="420315"/>
                </a:lnTo>
                <a:lnTo>
                  <a:pt x="1312664" y="417370"/>
                </a:lnTo>
                <a:lnTo>
                  <a:pt x="1314530" y="415406"/>
                </a:lnTo>
                <a:lnTo>
                  <a:pt x="1317043" y="414097"/>
                </a:lnTo>
                <a:lnTo>
                  <a:pt x="1319989" y="413225"/>
                </a:lnTo>
                <a:lnTo>
                  <a:pt x="1326649" y="408869"/>
                </a:lnTo>
                <a:lnTo>
                  <a:pt x="1346528" y="390724"/>
                </a:lnTo>
                <a:lnTo>
                  <a:pt x="1347265" y="388753"/>
                </a:lnTo>
                <a:lnTo>
                  <a:pt x="1348085" y="383175"/>
                </a:lnTo>
                <a:lnTo>
                  <a:pt x="1349573" y="381180"/>
                </a:lnTo>
                <a:lnTo>
                  <a:pt x="1351836" y="379850"/>
                </a:lnTo>
                <a:lnTo>
                  <a:pt x="1354615" y="378963"/>
                </a:lnTo>
                <a:lnTo>
                  <a:pt x="1356466" y="377102"/>
                </a:lnTo>
                <a:lnTo>
                  <a:pt x="1357700" y="374591"/>
                </a:lnTo>
                <a:lnTo>
                  <a:pt x="1359682" y="367504"/>
                </a:lnTo>
                <a:lnTo>
                  <a:pt x="1379133" y="345548"/>
                </a:lnTo>
                <a:lnTo>
                  <a:pt x="1381298" y="338573"/>
                </a:lnTo>
                <a:lnTo>
                  <a:pt x="1383145" y="336206"/>
                </a:lnTo>
                <a:lnTo>
                  <a:pt x="1385648" y="334627"/>
                </a:lnTo>
                <a:lnTo>
                  <a:pt x="1388585" y="333574"/>
                </a:lnTo>
                <a:lnTo>
                  <a:pt x="1390543" y="331603"/>
                </a:lnTo>
                <a:lnTo>
                  <a:pt x="1391849" y="329018"/>
                </a:lnTo>
                <a:lnTo>
                  <a:pt x="1392720" y="326025"/>
                </a:lnTo>
                <a:lnTo>
                  <a:pt x="1394570" y="324030"/>
                </a:lnTo>
                <a:lnTo>
                  <a:pt x="1397074" y="322700"/>
                </a:lnTo>
                <a:lnTo>
                  <a:pt x="1404149" y="320565"/>
                </a:lnTo>
                <a:lnTo>
                  <a:pt x="1411442" y="314127"/>
                </a:lnTo>
                <a:lnTo>
                  <a:pt x="1413402" y="311018"/>
                </a:lnTo>
                <a:lnTo>
                  <a:pt x="1415578" y="304177"/>
                </a:lnTo>
                <a:lnTo>
                  <a:pt x="1417429" y="301844"/>
                </a:lnTo>
                <a:lnTo>
                  <a:pt x="1419933" y="300289"/>
                </a:lnTo>
                <a:lnTo>
                  <a:pt x="1422872" y="299253"/>
                </a:lnTo>
                <a:lnTo>
                  <a:pt x="1424832" y="297292"/>
                </a:lnTo>
                <a:lnTo>
                  <a:pt x="1426138" y="294714"/>
                </a:lnTo>
                <a:lnTo>
                  <a:pt x="1427009" y="291726"/>
                </a:lnTo>
                <a:lnTo>
                  <a:pt x="1428859" y="289734"/>
                </a:lnTo>
                <a:lnTo>
                  <a:pt x="1431363" y="288406"/>
                </a:lnTo>
                <a:lnTo>
                  <a:pt x="1434302" y="287520"/>
                </a:lnTo>
                <a:lnTo>
                  <a:pt x="1436262" y="285660"/>
                </a:lnTo>
                <a:lnTo>
                  <a:pt x="1437568" y="283150"/>
                </a:lnTo>
                <a:lnTo>
                  <a:pt x="1438438" y="280206"/>
                </a:lnTo>
                <a:lnTo>
                  <a:pt x="1440289" y="278244"/>
                </a:lnTo>
                <a:lnTo>
                  <a:pt x="1442793" y="276936"/>
                </a:lnTo>
                <a:lnTo>
                  <a:pt x="1445732" y="276064"/>
                </a:lnTo>
                <a:lnTo>
                  <a:pt x="1447692" y="274212"/>
                </a:lnTo>
                <a:lnTo>
                  <a:pt x="1448998" y="271708"/>
                </a:lnTo>
                <a:lnTo>
                  <a:pt x="1449868" y="268769"/>
                </a:lnTo>
                <a:lnTo>
                  <a:pt x="1454223" y="262116"/>
                </a:lnTo>
                <a:lnTo>
                  <a:pt x="1502831" y="211671"/>
                </a:lnTo>
                <a:lnTo>
                  <a:pt x="1506078" y="209694"/>
                </a:lnTo>
                <a:lnTo>
                  <a:pt x="1513072" y="207497"/>
                </a:lnTo>
                <a:lnTo>
                  <a:pt x="1515444" y="205641"/>
                </a:lnTo>
                <a:lnTo>
                  <a:pt x="1517026" y="203134"/>
                </a:lnTo>
                <a:lnTo>
                  <a:pt x="1518081" y="200193"/>
                </a:lnTo>
                <a:lnTo>
                  <a:pt x="1522640" y="193537"/>
                </a:lnTo>
                <a:lnTo>
                  <a:pt x="1537162" y="177435"/>
                </a:lnTo>
                <a:lnTo>
                  <a:pt x="1565453" y="155652"/>
                </a:lnTo>
                <a:lnTo>
                  <a:pt x="1569415" y="150758"/>
                </a:lnTo>
                <a:lnTo>
                  <a:pt x="1572057" y="146225"/>
                </a:lnTo>
                <a:lnTo>
                  <a:pt x="1575089" y="143203"/>
                </a:lnTo>
                <a:lnTo>
                  <a:pt x="1578379" y="141189"/>
                </a:lnTo>
                <a:lnTo>
                  <a:pt x="1581843" y="139845"/>
                </a:lnTo>
                <a:lnTo>
                  <a:pt x="1589078" y="134967"/>
                </a:lnTo>
                <a:lnTo>
                  <a:pt x="1641800" y="84108"/>
                </a:lnTo>
                <a:lnTo>
                  <a:pt x="1649592" y="76328"/>
                </a:lnTo>
                <a:lnTo>
                  <a:pt x="1653448" y="73745"/>
                </a:lnTo>
                <a:lnTo>
                  <a:pt x="1664944" y="68840"/>
                </a:lnTo>
                <a:lnTo>
                  <a:pt x="1672578" y="63192"/>
                </a:lnTo>
                <a:lnTo>
                  <a:pt x="1675123" y="59908"/>
                </a:lnTo>
                <a:lnTo>
                  <a:pt x="1676818" y="56448"/>
                </a:lnTo>
                <a:lnTo>
                  <a:pt x="1677949" y="52872"/>
                </a:lnTo>
                <a:lnTo>
                  <a:pt x="1679973" y="50488"/>
                </a:lnTo>
                <a:lnTo>
                  <a:pt x="1682592" y="48898"/>
                </a:lnTo>
                <a:lnTo>
                  <a:pt x="1685608" y="47839"/>
                </a:lnTo>
                <a:lnTo>
                  <a:pt x="1692347" y="43275"/>
                </a:lnTo>
                <a:lnTo>
                  <a:pt x="1722442" y="16168"/>
                </a:lnTo>
                <a:lnTo>
                  <a:pt x="1733646" y="11563"/>
                </a:lnTo>
                <a:lnTo>
                  <a:pt x="17487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316"/>
          <p:cNvSpPr/>
          <p:nvPr/>
        </p:nvSpPr>
        <p:spPr>
          <a:xfrm>
            <a:off x="8379778" y="2068842"/>
            <a:ext cx="169829" cy="262878"/>
          </a:xfrm>
          <a:custGeom>
            <a:avLst/>
            <a:gdLst/>
            <a:ahLst/>
            <a:cxnLst/>
            <a:rect l="0" t="0" r="0" b="0"/>
            <a:pathLst>
              <a:path w="169829" h="262878">
                <a:moveTo>
                  <a:pt x="9841" y="22847"/>
                </a:moveTo>
                <a:lnTo>
                  <a:pt x="0" y="22847"/>
                </a:lnTo>
                <a:lnTo>
                  <a:pt x="15480" y="22847"/>
                </a:lnTo>
                <a:lnTo>
                  <a:pt x="18680" y="21577"/>
                </a:lnTo>
                <a:lnTo>
                  <a:pt x="22084" y="19461"/>
                </a:lnTo>
                <a:lnTo>
                  <a:pt x="25623" y="16780"/>
                </a:lnTo>
                <a:lnTo>
                  <a:pt x="29253" y="14992"/>
                </a:lnTo>
                <a:lnTo>
                  <a:pt x="32942" y="13801"/>
                </a:lnTo>
                <a:lnTo>
                  <a:pt x="36672" y="13006"/>
                </a:lnTo>
                <a:lnTo>
                  <a:pt x="40428" y="12477"/>
                </a:lnTo>
                <a:lnTo>
                  <a:pt x="44203" y="12124"/>
                </a:lnTo>
                <a:lnTo>
                  <a:pt x="47989" y="11888"/>
                </a:lnTo>
                <a:lnTo>
                  <a:pt x="58969" y="11627"/>
                </a:lnTo>
                <a:lnTo>
                  <a:pt x="65454" y="11557"/>
                </a:lnTo>
                <a:lnTo>
                  <a:pt x="71046" y="10240"/>
                </a:lnTo>
                <a:lnTo>
                  <a:pt x="76045" y="8093"/>
                </a:lnTo>
                <a:lnTo>
                  <a:pt x="80647" y="5391"/>
                </a:lnTo>
                <a:lnTo>
                  <a:pt x="86255" y="3590"/>
                </a:lnTo>
                <a:lnTo>
                  <a:pt x="92534" y="2389"/>
                </a:lnTo>
                <a:lnTo>
                  <a:pt x="99260" y="1588"/>
                </a:lnTo>
                <a:lnTo>
                  <a:pt x="105014" y="1055"/>
                </a:lnTo>
                <a:lnTo>
                  <a:pt x="110120" y="699"/>
                </a:lnTo>
                <a:lnTo>
                  <a:pt x="114794" y="462"/>
                </a:lnTo>
                <a:lnTo>
                  <a:pt x="126760" y="198"/>
                </a:lnTo>
                <a:lnTo>
                  <a:pt x="165499" y="0"/>
                </a:lnTo>
                <a:lnTo>
                  <a:pt x="166953" y="1266"/>
                </a:lnTo>
                <a:lnTo>
                  <a:pt x="167923" y="3380"/>
                </a:lnTo>
                <a:lnTo>
                  <a:pt x="169000" y="9115"/>
                </a:lnTo>
                <a:lnTo>
                  <a:pt x="169479" y="15897"/>
                </a:lnTo>
                <a:lnTo>
                  <a:pt x="169786" y="22745"/>
                </a:lnTo>
                <a:lnTo>
                  <a:pt x="169828" y="28305"/>
                </a:lnTo>
                <a:lnTo>
                  <a:pt x="168569" y="31566"/>
                </a:lnTo>
                <a:lnTo>
                  <a:pt x="163784" y="38576"/>
                </a:lnTo>
                <a:lnTo>
                  <a:pt x="160810" y="45924"/>
                </a:lnTo>
                <a:lnTo>
                  <a:pt x="160017" y="49662"/>
                </a:lnTo>
                <a:lnTo>
                  <a:pt x="158219" y="54694"/>
                </a:lnTo>
                <a:lnTo>
                  <a:pt x="155749" y="60588"/>
                </a:lnTo>
                <a:lnTo>
                  <a:pt x="152833" y="67058"/>
                </a:lnTo>
                <a:lnTo>
                  <a:pt x="146207" y="81020"/>
                </a:lnTo>
                <a:lnTo>
                  <a:pt x="142662" y="88299"/>
                </a:lnTo>
                <a:lnTo>
                  <a:pt x="139028" y="94422"/>
                </a:lnTo>
                <a:lnTo>
                  <a:pt x="135337" y="99774"/>
                </a:lnTo>
                <a:lnTo>
                  <a:pt x="131604" y="104612"/>
                </a:lnTo>
                <a:lnTo>
                  <a:pt x="129117" y="109107"/>
                </a:lnTo>
                <a:lnTo>
                  <a:pt x="127459" y="113374"/>
                </a:lnTo>
                <a:lnTo>
                  <a:pt x="126353" y="117488"/>
                </a:lnTo>
                <a:lnTo>
                  <a:pt x="124346" y="122771"/>
                </a:lnTo>
                <a:lnTo>
                  <a:pt x="121737" y="128833"/>
                </a:lnTo>
                <a:lnTo>
                  <a:pt x="118729" y="135415"/>
                </a:lnTo>
                <a:lnTo>
                  <a:pt x="114184" y="142342"/>
                </a:lnTo>
                <a:lnTo>
                  <a:pt x="108613" y="149501"/>
                </a:lnTo>
                <a:lnTo>
                  <a:pt x="102359" y="156813"/>
                </a:lnTo>
                <a:lnTo>
                  <a:pt x="96920" y="165498"/>
                </a:lnTo>
                <a:lnTo>
                  <a:pt x="92024" y="175098"/>
                </a:lnTo>
                <a:lnTo>
                  <a:pt x="87490" y="185308"/>
                </a:lnTo>
                <a:lnTo>
                  <a:pt x="83196" y="193384"/>
                </a:lnTo>
                <a:lnTo>
                  <a:pt x="79066" y="200039"/>
                </a:lnTo>
                <a:lnTo>
                  <a:pt x="75040" y="205745"/>
                </a:lnTo>
                <a:lnTo>
                  <a:pt x="71087" y="209549"/>
                </a:lnTo>
                <a:lnTo>
                  <a:pt x="67183" y="212085"/>
                </a:lnTo>
                <a:lnTo>
                  <a:pt x="63308" y="213776"/>
                </a:lnTo>
                <a:lnTo>
                  <a:pt x="60726" y="216173"/>
                </a:lnTo>
                <a:lnTo>
                  <a:pt x="59005" y="219041"/>
                </a:lnTo>
                <a:lnTo>
                  <a:pt x="57092" y="225615"/>
                </a:lnTo>
                <a:lnTo>
                  <a:pt x="56241" y="232770"/>
                </a:lnTo>
                <a:lnTo>
                  <a:pt x="54745" y="235185"/>
                </a:lnTo>
                <a:lnTo>
                  <a:pt x="52477" y="236796"/>
                </a:lnTo>
                <a:lnTo>
                  <a:pt x="49695" y="237870"/>
                </a:lnTo>
                <a:lnTo>
                  <a:pt x="47840" y="239856"/>
                </a:lnTo>
                <a:lnTo>
                  <a:pt x="46605" y="242450"/>
                </a:lnTo>
                <a:lnTo>
                  <a:pt x="45780" y="245449"/>
                </a:lnTo>
                <a:lnTo>
                  <a:pt x="43961" y="247448"/>
                </a:lnTo>
                <a:lnTo>
                  <a:pt x="41477" y="248781"/>
                </a:lnTo>
                <a:lnTo>
                  <a:pt x="32701" y="26287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317"/>
          <p:cNvSpPr/>
          <p:nvPr/>
        </p:nvSpPr>
        <p:spPr>
          <a:xfrm>
            <a:off x="4869179" y="2103119"/>
            <a:ext cx="1771652" cy="1817371"/>
          </a:xfrm>
          <a:custGeom>
            <a:avLst/>
            <a:gdLst/>
            <a:ahLst/>
            <a:cxnLst/>
            <a:rect l="0" t="0" r="0" b="0"/>
            <a:pathLst>
              <a:path w="1771652" h="1817371">
                <a:moveTo>
                  <a:pt x="1771651" y="1817370"/>
                </a:moveTo>
                <a:lnTo>
                  <a:pt x="1771651" y="1811303"/>
                </a:lnTo>
                <a:lnTo>
                  <a:pt x="1770381" y="1809515"/>
                </a:lnTo>
                <a:lnTo>
                  <a:pt x="1768264" y="1808324"/>
                </a:lnTo>
                <a:lnTo>
                  <a:pt x="1761809" y="1806411"/>
                </a:lnTo>
                <a:lnTo>
                  <a:pt x="1738995" y="1784712"/>
                </a:lnTo>
                <a:lnTo>
                  <a:pt x="1738087" y="1780419"/>
                </a:lnTo>
                <a:lnTo>
                  <a:pt x="1737844" y="1777496"/>
                </a:lnTo>
                <a:lnTo>
                  <a:pt x="1736413" y="1775547"/>
                </a:lnTo>
                <a:lnTo>
                  <a:pt x="1734189" y="1774248"/>
                </a:lnTo>
                <a:lnTo>
                  <a:pt x="1731436" y="1773382"/>
                </a:lnTo>
                <a:lnTo>
                  <a:pt x="1729601" y="1771535"/>
                </a:lnTo>
                <a:lnTo>
                  <a:pt x="1728377" y="1769034"/>
                </a:lnTo>
                <a:lnTo>
                  <a:pt x="1727561" y="1766096"/>
                </a:lnTo>
                <a:lnTo>
                  <a:pt x="1725748" y="1764137"/>
                </a:lnTo>
                <a:lnTo>
                  <a:pt x="1723269" y="1762832"/>
                </a:lnTo>
                <a:lnTo>
                  <a:pt x="1720346" y="1761961"/>
                </a:lnTo>
                <a:lnTo>
                  <a:pt x="1718397" y="1760111"/>
                </a:lnTo>
                <a:lnTo>
                  <a:pt x="1717098" y="1757607"/>
                </a:lnTo>
                <a:lnTo>
                  <a:pt x="1716232" y="1754669"/>
                </a:lnTo>
                <a:lnTo>
                  <a:pt x="1711884" y="1748016"/>
                </a:lnTo>
                <a:lnTo>
                  <a:pt x="1708946" y="1744464"/>
                </a:lnTo>
                <a:lnTo>
                  <a:pt x="1706987" y="1740826"/>
                </a:lnTo>
                <a:lnTo>
                  <a:pt x="1703587" y="1728143"/>
                </a:lnTo>
                <a:lnTo>
                  <a:pt x="1693275" y="1716283"/>
                </a:lnTo>
                <a:lnTo>
                  <a:pt x="1670414" y="1693275"/>
                </a:lnTo>
                <a:lnTo>
                  <a:pt x="1669507" y="1688980"/>
                </a:lnTo>
                <a:lnTo>
                  <a:pt x="1669265" y="1686057"/>
                </a:lnTo>
                <a:lnTo>
                  <a:pt x="1667833" y="1684108"/>
                </a:lnTo>
                <a:lnTo>
                  <a:pt x="1665609" y="1682809"/>
                </a:lnTo>
                <a:lnTo>
                  <a:pt x="1662856" y="1681943"/>
                </a:lnTo>
                <a:lnTo>
                  <a:pt x="1661021" y="1680095"/>
                </a:lnTo>
                <a:lnTo>
                  <a:pt x="1659798" y="1677594"/>
                </a:lnTo>
                <a:lnTo>
                  <a:pt x="1657834" y="1670521"/>
                </a:lnTo>
                <a:lnTo>
                  <a:pt x="1651426" y="1663229"/>
                </a:lnTo>
                <a:lnTo>
                  <a:pt x="1648321" y="1661269"/>
                </a:lnTo>
                <a:lnTo>
                  <a:pt x="1641484" y="1659092"/>
                </a:lnTo>
                <a:lnTo>
                  <a:pt x="1639153" y="1657242"/>
                </a:lnTo>
                <a:lnTo>
                  <a:pt x="1637599" y="1654738"/>
                </a:lnTo>
                <a:lnTo>
                  <a:pt x="1636563" y="1651799"/>
                </a:lnTo>
                <a:lnTo>
                  <a:pt x="1632025" y="1645146"/>
                </a:lnTo>
                <a:lnTo>
                  <a:pt x="1590503" y="1601933"/>
                </a:lnTo>
                <a:lnTo>
                  <a:pt x="1588655" y="1601355"/>
                </a:lnTo>
                <a:lnTo>
                  <a:pt x="1583216" y="1600713"/>
                </a:lnTo>
                <a:lnTo>
                  <a:pt x="1581258" y="1599273"/>
                </a:lnTo>
                <a:lnTo>
                  <a:pt x="1579952" y="1597042"/>
                </a:lnTo>
                <a:lnTo>
                  <a:pt x="1579081" y="1594285"/>
                </a:lnTo>
                <a:lnTo>
                  <a:pt x="1574728" y="1587835"/>
                </a:lnTo>
                <a:lnTo>
                  <a:pt x="1544681" y="1556112"/>
                </a:lnTo>
                <a:lnTo>
                  <a:pt x="1543775" y="1551819"/>
                </a:lnTo>
                <a:lnTo>
                  <a:pt x="1543534" y="1548896"/>
                </a:lnTo>
                <a:lnTo>
                  <a:pt x="1542102" y="1546947"/>
                </a:lnTo>
                <a:lnTo>
                  <a:pt x="1539879" y="1545648"/>
                </a:lnTo>
                <a:lnTo>
                  <a:pt x="1537126" y="1544782"/>
                </a:lnTo>
                <a:lnTo>
                  <a:pt x="1530681" y="1540434"/>
                </a:lnTo>
                <a:lnTo>
                  <a:pt x="1522263" y="1533361"/>
                </a:lnTo>
                <a:lnTo>
                  <a:pt x="1521572" y="1531511"/>
                </a:lnTo>
                <a:lnTo>
                  <a:pt x="1520804" y="1526069"/>
                </a:lnTo>
                <a:lnTo>
                  <a:pt x="1519329" y="1522839"/>
                </a:lnTo>
                <a:lnTo>
                  <a:pt x="1509247" y="1509384"/>
                </a:lnTo>
                <a:lnTo>
                  <a:pt x="1468886" y="1468886"/>
                </a:lnTo>
                <a:lnTo>
                  <a:pt x="1465668" y="1466937"/>
                </a:lnTo>
                <a:lnTo>
                  <a:pt x="1458705" y="1464772"/>
                </a:lnTo>
                <a:lnTo>
                  <a:pt x="1447644" y="1463553"/>
                </a:lnTo>
                <a:lnTo>
                  <a:pt x="1436724" y="1456495"/>
                </a:lnTo>
                <a:lnTo>
                  <a:pt x="1430257" y="1451057"/>
                </a:lnTo>
                <a:lnTo>
                  <a:pt x="1425944" y="1446162"/>
                </a:lnTo>
                <a:lnTo>
                  <a:pt x="1421153" y="1437335"/>
                </a:lnTo>
                <a:lnTo>
                  <a:pt x="1417336" y="1433204"/>
                </a:lnTo>
                <a:lnTo>
                  <a:pt x="1391907" y="1413595"/>
                </a:lnTo>
                <a:lnTo>
                  <a:pt x="1388948" y="1409757"/>
                </a:lnTo>
                <a:lnTo>
                  <a:pt x="1385660" y="1402106"/>
                </a:lnTo>
                <a:lnTo>
                  <a:pt x="1383514" y="1399557"/>
                </a:lnTo>
                <a:lnTo>
                  <a:pt x="1380813" y="1397858"/>
                </a:lnTo>
                <a:lnTo>
                  <a:pt x="1377742" y="1396726"/>
                </a:lnTo>
                <a:lnTo>
                  <a:pt x="1375695" y="1394701"/>
                </a:lnTo>
                <a:lnTo>
                  <a:pt x="1374330" y="1392080"/>
                </a:lnTo>
                <a:lnTo>
                  <a:pt x="1373420" y="1389064"/>
                </a:lnTo>
                <a:lnTo>
                  <a:pt x="1371544" y="1387053"/>
                </a:lnTo>
                <a:lnTo>
                  <a:pt x="1369023" y="1385712"/>
                </a:lnTo>
                <a:lnTo>
                  <a:pt x="1366072" y="1384818"/>
                </a:lnTo>
                <a:lnTo>
                  <a:pt x="1364105" y="1382952"/>
                </a:lnTo>
                <a:lnTo>
                  <a:pt x="1362794" y="1380438"/>
                </a:lnTo>
                <a:lnTo>
                  <a:pt x="1360689" y="1373346"/>
                </a:lnTo>
                <a:lnTo>
                  <a:pt x="1316182" y="1327613"/>
                </a:lnTo>
                <a:lnTo>
                  <a:pt x="1316875" y="1325765"/>
                </a:lnTo>
                <a:lnTo>
                  <a:pt x="1321032" y="1320326"/>
                </a:lnTo>
                <a:lnTo>
                  <a:pt x="1321378" y="1318368"/>
                </a:lnTo>
                <a:lnTo>
                  <a:pt x="1320338" y="1317062"/>
                </a:lnTo>
                <a:lnTo>
                  <a:pt x="1315614" y="1314966"/>
                </a:lnTo>
                <a:lnTo>
                  <a:pt x="1315226" y="1313524"/>
                </a:lnTo>
                <a:lnTo>
                  <a:pt x="1314795" y="1308535"/>
                </a:lnTo>
                <a:lnTo>
                  <a:pt x="1313410" y="1305427"/>
                </a:lnTo>
                <a:lnTo>
                  <a:pt x="1304640" y="1293663"/>
                </a:lnTo>
                <a:lnTo>
                  <a:pt x="1302830" y="1292972"/>
                </a:lnTo>
                <a:lnTo>
                  <a:pt x="1297432" y="1292205"/>
                </a:lnTo>
                <a:lnTo>
                  <a:pt x="1294215" y="1290730"/>
                </a:lnTo>
                <a:lnTo>
                  <a:pt x="1280783" y="1280647"/>
                </a:lnTo>
                <a:lnTo>
                  <a:pt x="1270374" y="1270362"/>
                </a:lnTo>
                <a:lnTo>
                  <a:pt x="1269826" y="1268548"/>
                </a:lnTo>
                <a:lnTo>
                  <a:pt x="1269218" y="1263146"/>
                </a:lnTo>
                <a:lnTo>
                  <a:pt x="1267785" y="1261197"/>
                </a:lnTo>
                <a:lnTo>
                  <a:pt x="1265560" y="1259898"/>
                </a:lnTo>
                <a:lnTo>
                  <a:pt x="1262807" y="1259032"/>
                </a:lnTo>
                <a:lnTo>
                  <a:pt x="1260972" y="1257185"/>
                </a:lnTo>
                <a:lnTo>
                  <a:pt x="1259748" y="1254684"/>
                </a:lnTo>
                <a:lnTo>
                  <a:pt x="1258932" y="1251746"/>
                </a:lnTo>
                <a:lnTo>
                  <a:pt x="1257118" y="1249787"/>
                </a:lnTo>
                <a:lnTo>
                  <a:pt x="1254639" y="1248482"/>
                </a:lnTo>
                <a:lnTo>
                  <a:pt x="1247603" y="1246386"/>
                </a:lnTo>
                <a:lnTo>
                  <a:pt x="1247025" y="1244944"/>
                </a:lnTo>
                <a:lnTo>
                  <a:pt x="1246384" y="1239956"/>
                </a:lnTo>
                <a:lnTo>
                  <a:pt x="1244943" y="1238117"/>
                </a:lnTo>
                <a:lnTo>
                  <a:pt x="1242712" y="1236891"/>
                </a:lnTo>
                <a:lnTo>
                  <a:pt x="1239955" y="1236075"/>
                </a:lnTo>
                <a:lnTo>
                  <a:pt x="1238117" y="1234260"/>
                </a:lnTo>
                <a:lnTo>
                  <a:pt x="1236891" y="1231780"/>
                </a:lnTo>
                <a:lnTo>
                  <a:pt x="1234925" y="1224743"/>
                </a:lnTo>
                <a:lnTo>
                  <a:pt x="1223494" y="1212096"/>
                </a:lnTo>
                <a:lnTo>
                  <a:pt x="1217086" y="1211733"/>
                </a:lnTo>
                <a:lnTo>
                  <a:pt x="1215251" y="1210412"/>
                </a:lnTo>
                <a:lnTo>
                  <a:pt x="1214027" y="1208262"/>
                </a:lnTo>
                <a:lnTo>
                  <a:pt x="1213212" y="1205558"/>
                </a:lnTo>
                <a:lnTo>
                  <a:pt x="1211398" y="1203755"/>
                </a:lnTo>
                <a:lnTo>
                  <a:pt x="1208919" y="1202554"/>
                </a:lnTo>
                <a:lnTo>
                  <a:pt x="1201882" y="1200625"/>
                </a:lnTo>
                <a:lnTo>
                  <a:pt x="1201305" y="1199197"/>
                </a:lnTo>
                <a:lnTo>
                  <a:pt x="1200664" y="1194223"/>
                </a:lnTo>
                <a:lnTo>
                  <a:pt x="1199223" y="1192389"/>
                </a:lnTo>
                <a:lnTo>
                  <a:pt x="1196992" y="1191166"/>
                </a:lnTo>
                <a:lnTo>
                  <a:pt x="1190354" y="1189204"/>
                </a:lnTo>
                <a:lnTo>
                  <a:pt x="1179023" y="1178922"/>
                </a:lnTo>
                <a:lnTo>
                  <a:pt x="1174674" y="1178015"/>
                </a:lnTo>
                <a:lnTo>
                  <a:pt x="1171736" y="1177774"/>
                </a:lnTo>
                <a:lnTo>
                  <a:pt x="1169777" y="1176343"/>
                </a:lnTo>
                <a:lnTo>
                  <a:pt x="1168472" y="1174118"/>
                </a:lnTo>
                <a:lnTo>
                  <a:pt x="1167601" y="1171366"/>
                </a:lnTo>
                <a:lnTo>
                  <a:pt x="1165751" y="1169531"/>
                </a:lnTo>
                <a:lnTo>
                  <a:pt x="1163248" y="1168307"/>
                </a:lnTo>
                <a:lnTo>
                  <a:pt x="1156172" y="1166344"/>
                </a:lnTo>
                <a:lnTo>
                  <a:pt x="1155592" y="1164913"/>
                </a:lnTo>
                <a:lnTo>
                  <a:pt x="1154583" y="1156062"/>
                </a:lnTo>
                <a:lnTo>
                  <a:pt x="1142799" y="1142885"/>
                </a:lnTo>
                <a:lnTo>
                  <a:pt x="1097797" y="1097797"/>
                </a:lnTo>
                <a:lnTo>
                  <a:pt x="1091366" y="1097434"/>
                </a:lnTo>
                <a:lnTo>
                  <a:pt x="1089528" y="1096113"/>
                </a:lnTo>
                <a:lnTo>
                  <a:pt x="1088302" y="1093962"/>
                </a:lnTo>
                <a:lnTo>
                  <a:pt x="1086335" y="1087453"/>
                </a:lnTo>
                <a:lnTo>
                  <a:pt x="1084903" y="1086919"/>
                </a:lnTo>
                <a:lnTo>
                  <a:pt x="1079926" y="1086325"/>
                </a:lnTo>
                <a:lnTo>
                  <a:pt x="1078091" y="1084897"/>
                </a:lnTo>
                <a:lnTo>
                  <a:pt x="1076868" y="1082675"/>
                </a:lnTo>
                <a:lnTo>
                  <a:pt x="1074904" y="1076051"/>
                </a:lnTo>
                <a:lnTo>
                  <a:pt x="1073472" y="1075507"/>
                </a:lnTo>
                <a:lnTo>
                  <a:pt x="1068496" y="1074904"/>
                </a:lnTo>
                <a:lnTo>
                  <a:pt x="1066661" y="1073472"/>
                </a:lnTo>
                <a:lnTo>
                  <a:pt x="1065437" y="1071249"/>
                </a:lnTo>
                <a:lnTo>
                  <a:pt x="1064621" y="1068496"/>
                </a:lnTo>
                <a:lnTo>
                  <a:pt x="1062808" y="1066661"/>
                </a:lnTo>
                <a:lnTo>
                  <a:pt x="1060329" y="1065437"/>
                </a:lnTo>
                <a:lnTo>
                  <a:pt x="1053293" y="1063474"/>
                </a:lnTo>
                <a:lnTo>
                  <a:pt x="1029185" y="1040614"/>
                </a:lnTo>
                <a:lnTo>
                  <a:pt x="1022776" y="1040274"/>
                </a:lnTo>
                <a:lnTo>
                  <a:pt x="1020941" y="1038956"/>
                </a:lnTo>
                <a:lnTo>
                  <a:pt x="1019718" y="1036808"/>
                </a:lnTo>
                <a:lnTo>
                  <a:pt x="1017754" y="1030302"/>
                </a:lnTo>
                <a:lnTo>
                  <a:pt x="1011346" y="1023107"/>
                </a:lnTo>
                <a:lnTo>
                  <a:pt x="1008241" y="1021162"/>
                </a:lnTo>
                <a:lnTo>
                  <a:pt x="1001404" y="1019000"/>
                </a:lnTo>
                <a:lnTo>
                  <a:pt x="999073" y="1017154"/>
                </a:lnTo>
                <a:lnTo>
                  <a:pt x="997519" y="1014653"/>
                </a:lnTo>
                <a:lnTo>
                  <a:pt x="996483" y="1011715"/>
                </a:lnTo>
                <a:lnTo>
                  <a:pt x="994522" y="1009757"/>
                </a:lnTo>
                <a:lnTo>
                  <a:pt x="991945" y="1008451"/>
                </a:lnTo>
                <a:lnTo>
                  <a:pt x="988957" y="1007581"/>
                </a:lnTo>
                <a:lnTo>
                  <a:pt x="986965" y="1005731"/>
                </a:lnTo>
                <a:lnTo>
                  <a:pt x="985636" y="1003228"/>
                </a:lnTo>
                <a:lnTo>
                  <a:pt x="984751" y="1000289"/>
                </a:lnTo>
                <a:lnTo>
                  <a:pt x="980381" y="993636"/>
                </a:lnTo>
                <a:lnTo>
                  <a:pt x="961755" y="973194"/>
                </a:lnTo>
                <a:lnTo>
                  <a:pt x="957460" y="972281"/>
                </a:lnTo>
                <a:lnTo>
                  <a:pt x="954537" y="972037"/>
                </a:lnTo>
                <a:lnTo>
                  <a:pt x="951318" y="970605"/>
                </a:lnTo>
                <a:lnTo>
                  <a:pt x="937883" y="960604"/>
                </a:lnTo>
                <a:lnTo>
                  <a:pt x="927474" y="960163"/>
                </a:lnTo>
                <a:lnTo>
                  <a:pt x="917030" y="952273"/>
                </a:lnTo>
                <a:lnTo>
                  <a:pt x="903593" y="948830"/>
                </a:lnTo>
                <a:lnTo>
                  <a:pt x="870314" y="916034"/>
                </a:lnTo>
                <a:lnTo>
                  <a:pt x="866020" y="915127"/>
                </a:lnTo>
                <a:lnTo>
                  <a:pt x="863097" y="914885"/>
                </a:lnTo>
                <a:lnTo>
                  <a:pt x="861148" y="913453"/>
                </a:lnTo>
                <a:lnTo>
                  <a:pt x="859849" y="911229"/>
                </a:lnTo>
                <a:lnTo>
                  <a:pt x="858983" y="908476"/>
                </a:lnTo>
                <a:lnTo>
                  <a:pt x="857135" y="906641"/>
                </a:lnTo>
                <a:lnTo>
                  <a:pt x="854634" y="905417"/>
                </a:lnTo>
                <a:lnTo>
                  <a:pt x="851696" y="904602"/>
                </a:lnTo>
                <a:lnTo>
                  <a:pt x="849737" y="902788"/>
                </a:lnTo>
                <a:lnTo>
                  <a:pt x="848432" y="900309"/>
                </a:lnTo>
                <a:lnTo>
                  <a:pt x="846336" y="893272"/>
                </a:lnTo>
                <a:lnTo>
                  <a:pt x="844894" y="892695"/>
                </a:lnTo>
                <a:lnTo>
                  <a:pt x="836025" y="891692"/>
                </a:lnTo>
                <a:lnTo>
                  <a:pt x="824693" y="881712"/>
                </a:lnTo>
                <a:lnTo>
                  <a:pt x="820344" y="880823"/>
                </a:lnTo>
                <a:lnTo>
                  <a:pt x="817406" y="880585"/>
                </a:lnTo>
                <a:lnTo>
                  <a:pt x="815447" y="879157"/>
                </a:lnTo>
                <a:lnTo>
                  <a:pt x="814142" y="876935"/>
                </a:lnTo>
                <a:lnTo>
                  <a:pt x="812046" y="870311"/>
                </a:lnTo>
                <a:lnTo>
                  <a:pt x="810604" y="869767"/>
                </a:lnTo>
                <a:lnTo>
                  <a:pt x="801735" y="868824"/>
                </a:lnTo>
                <a:lnTo>
                  <a:pt x="787882" y="856266"/>
                </a:lnTo>
                <a:lnTo>
                  <a:pt x="777863" y="846432"/>
                </a:lnTo>
                <a:lnTo>
                  <a:pt x="771357" y="846002"/>
                </a:lnTo>
                <a:lnTo>
                  <a:pt x="769508" y="844672"/>
                </a:lnTo>
                <a:lnTo>
                  <a:pt x="768276" y="842514"/>
                </a:lnTo>
                <a:lnTo>
                  <a:pt x="766297" y="835995"/>
                </a:lnTo>
                <a:lnTo>
                  <a:pt x="764865" y="835460"/>
                </a:lnTo>
                <a:lnTo>
                  <a:pt x="759887" y="834866"/>
                </a:lnTo>
                <a:lnTo>
                  <a:pt x="758052" y="833437"/>
                </a:lnTo>
                <a:lnTo>
                  <a:pt x="756828" y="831215"/>
                </a:lnTo>
                <a:lnTo>
                  <a:pt x="756012" y="828464"/>
                </a:lnTo>
                <a:lnTo>
                  <a:pt x="754199" y="826629"/>
                </a:lnTo>
                <a:lnTo>
                  <a:pt x="751719" y="825406"/>
                </a:lnTo>
                <a:lnTo>
                  <a:pt x="748796" y="824591"/>
                </a:lnTo>
                <a:lnTo>
                  <a:pt x="746847" y="822777"/>
                </a:lnTo>
                <a:lnTo>
                  <a:pt x="745548" y="820298"/>
                </a:lnTo>
                <a:lnTo>
                  <a:pt x="744683" y="817376"/>
                </a:lnTo>
                <a:lnTo>
                  <a:pt x="742835" y="815427"/>
                </a:lnTo>
                <a:lnTo>
                  <a:pt x="740334" y="814128"/>
                </a:lnTo>
                <a:lnTo>
                  <a:pt x="733261" y="812044"/>
                </a:lnTo>
                <a:lnTo>
                  <a:pt x="732681" y="810603"/>
                </a:lnTo>
                <a:lnTo>
                  <a:pt x="732036" y="805615"/>
                </a:lnTo>
                <a:lnTo>
                  <a:pt x="730594" y="803777"/>
                </a:lnTo>
                <a:lnTo>
                  <a:pt x="728363" y="802551"/>
                </a:lnTo>
                <a:lnTo>
                  <a:pt x="725606" y="801734"/>
                </a:lnTo>
                <a:lnTo>
                  <a:pt x="723767" y="799920"/>
                </a:lnTo>
                <a:lnTo>
                  <a:pt x="722542" y="797440"/>
                </a:lnTo>
                <a:lnTo>
                  <a:pt x="721725" y="794517"/>
                </a:lnTo>
                <a:lnTo>
                  <a:pt x="719910" y="792568"/>
                </a:lnTo>
                <a:lnTo>
                  <a:pt x="717430" y="791269"/>
                </a:lnTo>
                <a:lnTo>
                  <a:pt x="714507" y="790403"/>
                </a:lnTo>
                <a:lnTo>
                  <a:pt x="712558" y="788555"/>
                </a:lnTo>
                <a:lnTo>
                  <a:pt x="711259" y="786054"/>
                </a:lnTo>
                <a:lnTo>
                  <a:pt x="710393" y="783116"/>
                </a:lnTo>
                <a:lnTo>
                  <a:pt x="708546" y="781158"/>
                </a:lnTo>
                <a:lnTo>
                  <a:pt x="706044" y="779852"/>
                </a:lnTo>
                <a:lnTo>
                  <a:pt x="703106" y="778981"/>
                </a:lnTo>
                <a:lnTo>
                  <a:pt x="701147" y="777131"/>
                </a:lnTo>
                <a:lnTo>
                  <a:pt x="699842" y="774628"/>
                </a:lnTo>
                <a:lnTo>
                  <a:pt x="698971" y="771689"/>
                </a:lnTo>
                <a:lnTo>
                  <a:pt x="697121" y="769729"/>
                </a:lnTo>
                <a:lnTo>
                  <a:pt x="694617" y="768423"/>
                </a:lnTo>
                <a:lnTo>
                  <a:pt x="687542" y="766327"/>
                </a:lnTo>
                <a:lnTo>
                  <a:pt x="677020" y="750202"/>
                </a:lnTo>
                <a:lnTo>
                  <a:pt x="673597" y="747785"/>
                </a:lnTo>
                <a:lnTo>
                  <a:pt x="665045" y="743906"/>
                </a:lnTo>
                <a:lnTo>
                  <a:pt x="664344" y="742317"/>
                </a:lnTo>
                <a:lnTo>
                  <a:pt x="663565" y="737166"/>
                </a:lnTo>
                <a:lnTo>
                  <a:pt x="662087" y="735284"/>
                </a:lnTo>
                <a:lnTo>
                  <a:pt x="659831" y="734029"/>
                </a:lnTo>
                <a:lnTo>
                  <a:pt x="657058" y="733193"/>
                </a:lnTo>
                <a:lnTo>
                  <a:pt x="655208" y="731366"/>
                </a:lnTo>
                <a:lnTo>
                  <a:pt x="653976" y="728877"/>
                </a:lnTo>
                <a:lnTo>
                  <a:pt x="651997" y="721826"/>
                </a:lnTo>
                <a:lnTo>
                  <a:pt x="645587" y="714537"/>
                </a:lnTo>
                <a:lnTo>
                  <a:pt x="642482" y="712578"/>
                </a:lnTo>
                <a:lnTo>
                  <a:pt x="635644" y="710402"/>
                </a:lnTo>
                <a:lnTo>
                  <a:pt x="633313" y="708551"/>
                </a:lnTo>
                <a:lnTo>
                  <a:pt x="631759" y="706048"/>
                </a:lnTo>
                <a:lnTo>
                  <a:pt x="630723" y="703108"/>
                </a:lnTo>
                <a:lnTo>
                  <a:pt x="628762" y="701149"/>
                </a:lnTo>
                <a:lnTo>
                  <a:pt x="626185" y="699843"/>
                </a:lnTo>
                <a:lnTo>
                  <a:pt x="623197" y="698972"/>
                </a:lnTo>
                <a:lnTo>
                  <a:pt x="621205" y="697122"/>
                </a:lnTo>
                <a:lnTo>
                  <a:pt x="619877" y="694618"/>
                </a:lnTo>
                <a:lnTo>
                  <a:pt x="617745" y="687542"/>
                </a:lnTo>
                <a:lnTo>
                  <a:pt x="616300" y="686962"/>
                </a:lnTo>
                <a:lnTo>
                  <a:pt x="611308" y="686317"/>
                </a:lnTo>
                <a:lnTo>
                  <a:pt x="609469" y="683605"/>
                </a:lnTo>
                <a:lnTo>
                  <a:pt x="607426" y="673818"/>
                </a:lnTo>
                <a:lnTo>
                  <a:pt x="605610" y="670192"/>
                </a:lnTo>
                <a:lnTo>
                  <a:pt x="603130" y="667775"/>
                </a:lnTo>
                <a:lnTo>
                  <a:pt x="600207" y="666163"/>
                </a:lnTo>
                <a:lnTo>
                  <a:pt x="598258" y="663819"/>
                </a:lnTo>
                <a:lnTo>
                  <a:pt x="596959" y="660986"/>
                </a:lnTo>
                <a:lnTo>
                  <a:pt x="596093" y="657828"/>
                </a:lnTo>
                <a:lnTo>
                  <a:pt x="594246" y="655722"/>
                </a:lnTo>
                <a:lnTo>
                  <a:pt x="591744" y="654318"/>
                </a:lnTo>
                <a:lnTo>
                  <a:pt x="588806" y="653382"/>
                </a:lnTo>
                <a:lnTo>
                  <a:pt x="585577" y="650218"/>
                </a:lnTo>
                <a:lnTo>
                  <a:pt x="557472" y="614670"/>
                </a:lnTo>
                <a:lnTo>
                  <a:pt x="554529" y="611710"/>
                </a:lnTo>
                <a:lnTo>
                  <a:pt x="552566" y="608467"/>
                </a:lnTo>
                <a:lnTo>
                  <a:pt x="549158" y="596469"/>
                </a:lnTo>
                <a:lnTo>
                  <a:pt x="537030" y="582843"/>
                </a:lnTo>
                <a:lnTo>
                  <a:pt x="520226" y="565950"/>
                </a:lnTo>
                <a:lnTo>
                  <a:pt x="516997" y="563990"/>
                </a:lnTo>
                <a:lnTo>
                  <a:pt x="510024" y="561812"/>
                </a:lnTo>
                <a:lnTo>
                  <a:pt x="507656" y="559962"/>
                </a:lnTo>
                <a:lnTo>
                  <a:pt x="506078" y="557458"/>
                </a:lnTo>
                <a:lnTo>
                  <a:pt x="503544" y="550382"/>
                </a:lnTo>
                <a:lnTo>
                  <a:pt x="448551" y="505643"/>
                </a:lnTo>
                <a:lnTo>
                  <a:pt x="435977" y="493126"/>
                </a:lnTo>
                <a:lnTo>
                  <a:pt x="431681" y="492218"/>
                </a:lnTo>
                <a:lnTo>
                  <a:pt x="428758" y="491975"/>
                </a:lnTo>
                <a:lnTo>
                  <a:pt x="426809" y="490544"/>
                </a:lnTo>
                <a:lnTo>
                  <a:pt x="425509" y="488319"/>
                </a:lnTo>
                <a:lnTo>
                  <a:pt x="424643" y="485566"/>
                </a:lnTo>
                <a:lnTo>
                  <a:pt x="422796" y="483731"/>
                </a:lnTo>
                <a:lnTo>
                  <a:pt x="420294" y="482508"/>
                </a:lnTo>
                <a:lnTo>
                  <a:pt x="413221" y="480544"/>
                </a:lnTo>
                <a:lnTo>
                  <a:pt x="361435" y="430014"/>
                </a:lnTo>
                <a:lnTo>
                  <a:pt x="350367" y="418947"/>
                </a:lnTo>
                <a:lnTo>
                  <a:pt x="347878" y="415189"/>
                </a:lnTo>
                <a:lnTo>
                  <a:pt x="345113" y="407625"/>
                </a:lnTo>
                <a:lnTo>
                  <a:pt x="343105" y="405100"/>
                </a:lnTo>
                <a:lnTo>
                  <a:pt x="340497" y="403417"/>
                </a:lnTo>
                <a:lnTo>
                  <a:pt x="337489" y="402295"/>
                </a:lnTo>
                <a:lnTo>
                  <a:pt x="330759" y="397661"/>
                </a:lnTo>
                <a:lnTo>
                  <a:pt x="276078" y="344657"/>
                </a:lnTo>
                <a:lnTo>
                  <a:pt x="268774" y="337353"/>
                </a:lnTo>
                <a:lnTo>
                  <a:pt x="266812" y="334122"/>
                </a:lnTo>
                <a:lnTo>
                  <a:pt x="264633" y="327146"/>
                </a:lnTo>
                <a:lnTo>
                  <a:pt x="262783" y="324777"/>
                </a:lnTo>
                <a:lnTo>
                  <a:pt x="260279" y="323198"/>
                </a:lnTo>
                <a:lnTo>
                  <a:pt x="257339" y="322146"/>
                </a:lnTo>
                <a:lnTo>
                  <a:pt x="255380" y="320174"/>
                </a:lnTo>
                <a:lnTo>
                  <a:pt x="254073" y="317590"/>
                </a:lnTo>
                <a:lnTo>
                  <a:pt x="253202" y="314596"/>
                </a:lnTo>
                <a:lnTo>
                  <a:pt x="251352" y="312601"/>
                </a:lnTo>
                <a:lnTo>
                  <a:pt x="248848" y="311271"/>
                </a:lnTo>
                <a:lnTo>
                  <a:pt x="245909" y="310384"/>
                </a:lnTo>
                <a:lnTo>
                  <a:pt x="243949" y="308523"/>
                </a:lnTo>
                <a:lnTo>
                  <a:pt x="242643" y="306012"/>
                </a:lnTo>
                <a:lnTo>
                  <a:pt x="241772" y="303068"/>
                </a:lnTo>
                <a:lnTo>
                  <a:pt x="238652" y="299836"/>
                </a:lnTo>
                <a:lnTo>
                  <a:pt x="222124" y="286678"/>
                </a:lnTo>
                <a:lnTo>
                  <a:pt x="189476" y="246990"/>
                </a:lnTo>
                <a:lnTo>
                  <a:pt x="187278" y="243400"/>
                </a:lnTo>
                <a:lnTo>
                  <a:pt x="182914" y="232280"/>
                </a:lnTo>
                <a:lnTo>
                  <a:pt x="170704" y="217145"/>
                </a:lnTo>
                <a:lnTo>
                  <a:pt x="156063" y="201925"/>
                </a:lnTo>
                <a:lnTo>
                  <a:pt x="153572" y="198117"/>
                </a:lnTo>
                <a:lnTo>
                  <a:pt x="148797" y="186690"/>
                </a:lnTo>
                <a:lnTo>
                  <a:pt x="136449" y="171450"/>
                </a:lnTo>
                <a:lnTo>
                  <a:pt x="132876" y="167640"/>
                </a:lnTo>
                <a:lnTo>
                  <a:pt x="130494" y="163830"/>
                </a:lnTo>
                <a:lnTo>
                  <a:pt x="127847" y="156210"/>
                </a:lnTo>
                <a:lnTo>
                  <a:pt x="125872" y="153670"/>
                </a:lnTo>
                <a:lnTo>
                  <a:pt x="123285" y="151977"/>
                </a:lnTo>
                <a:lnTo>
                  <a:pt x="120290" y="150848"/>
                </a:lnTo>
                <a:lnTo>
                  <a:pt x="110008" y="143192"/>
                </a:lnTo>
                <a:lnTo>
                  <a:pt x="107628" y="139911"/>
                </a:lnTo>
                <a:lnTo>
                  <a:pt x="103010" y="129227"/>
                </a:lnTo>
                <a:lnTo>
                  <a:pt x="91354" y="114508"/>
                </a:lnTo>
                <a:lnTo>
                  <a:pt x="70322" y="93186"/>
                </a:lnTo>
                <a:lnTo>
                  <a:pt x="63029" y="79822"/>
                </a:lnTo>
                <a:lnTo>
                  <a:pt x="59799" y="76075"/>
                </a:lnTo>
                <a:lnTo>
                  <a:pt x="56376" y="73577"/>
                </a:lnTo>
                <a:lnTo>
                  <a:pt x="52824" y="71911"/>
                </a:lnTo>
                <a:lnTo>
                  <a:pt x="50457" y="69531"/>
                </a:lnTo>
                <a:lnTo>
                  <a:pt x="48878" y="66674"/>
                </a:lnTo>
                <a:lnTo>
                  <a:pt x="47825" y="63500"/>
                </a:lnTo>
                <a:lnTo>
                  <a:pt x="26223" y="38026"/>
                </a:lnTo>
                <a:lnTo>
                  <a:pt x="25102" y="35510"/>
                </a:lnTo>
                <a:lnTo>
                  <a:pt x="23857" y="29329"/>
                </a:lnTo>
                <a:lnTo>
                  <a:pt x="22254" y="27173"/>
                </a:lnTo>
                <a:lnTo>
                  <a:pt x="19917" y="25736"/>
                </a:lnTo>
                <a:lnTo>
                  <a:pt x="17088" y="24777"/>
                </a:lnTo>
                <a:lnTo>
                  <a:pt x="15202" y="22868"/>
                </a:lnTo>
                <a:lnTo>
                  <a:pt x="13945" y="20326"/>
                </a:lnTo>
                <a:lnTo>
                  <a:pt x="11927" y="13188"/>
                </a:lnTo>
                <a:lnTo>
                  <a:pt x="10492" y="12602"/>
                </a:lnTo>
                <a:lnTo>
                  <a:pt x="5510" y="11951"/>
                </a:lnTo>
                <a:lnTo>
                  <a:pt x="3673" y="10507"/>
                </a:lnTo>
                <a:lnTo>
                  <a:pt x="2449" y="8275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318"/>
          <p:cNvSpPr/>
          <p:nvPr/>
        </p:nvSpPr>
        <p:spPr>
          <a:xfrm>
            <a:off x="4812029" y="2025228"/>
            <a:ext cx="205742" cy="203623"/>
          </a:xfrm>
          <a:custGeom>
            <a:avLst/>
            <a:gdLst/>
            <a:ahLst/>
            <a:cxnLst/>
            <a:rect l="0" t="0" r="0" b="0"/>
            <a:pathLst>
              <a:path w="205742" h="203623">
                <a:moveTo>
                  <a:pt x="0" y="203622"/>
                </a:moveTo>
                <a:lnTo>
                  <a:pt x="0" y="51792"/>
                </a:lnTo>
                <a:lnTo>
                  <a:pt x="1271" y="47792"/>
                </a:lnTo>
                <a:lnTo>
                  <a:pt x="3387" y="43855"/>
                </a:lnTo>
                <a:lnTo>
                  <a:pt x="6069" y="39961"/>
                </a:lnTo>
                <a:lnTo>
                  <a:pt x="7856" y="36094"/>
                </a:lnTo>
                <a:lnTo>
                  <a:pt x="9048" y="32247"/>
                </a:lnTo>
                <a:lnTo>
                  <a:pt x="10960" y="23014"/>
                </a:lnTo>
                <a:lnTo>
                  <a:pt x="11221" y="18365"/>
                </a:lnTo>
                <a:lnTo>
                  <a:pt x="11291" y="15347"/>
                </a:lnTo>
                <a:lnTo>
                  <a:pt x="12607" y="12065"/>
                </a:lnTo>
                <a:lnTo>
                  <a:pt x="14755" y="8607"/>
                </a:lnTo>
                <a:lnTo>
                  <a:pt x="17457" y="5032"/>
                </a:lnTo>
                <a:lnTo>
                  <a:pt x="20528" y="2648"/>
                </a:lnTo>
                <a:lnTo>
                  <a:pt x="23845" y="1059"/>
                </a:lnTo>
                <a:lnTo>
                  <a:pt x="27327" y="0"/>
                </a:lnTo>
                <a:lnTo>
                  <a:pt x="30918" y="564"/>
                </a:lnTo>
                <a:lnTo>
                  <a:pt x="34582" y="2210"/>
                </a:lnTo>
                <a:lnTo>
                  <a:pt x="38295" y="4577"/>
                </a:lnTo>
                <a:lnTo>
                  <a:pt x="44580" y="6155"/>
                </a:lnTo>
                <a:lnTo>
                  <a:pt x="52580" y="7207"/>
                </a:lnTo>
                <a:lnTo>
                  <a:pt x="61724" y="7909"/>
                </a:lnTo>
                <a:lnTo>
                  <a:pt x="69089" y="9646"/>
                </a:lnTo>
                <a:lnTo>
                  <a:pt x="75270" y="12075"/>
                </a:lnTo>
                <a:lnTo>
                  <a:pt x="80660" y="14964"/>
                </a:lnTo>
                <a:lnTo>
                  <a:pt x="85523" y="18160"/>
                </a:lnTo>
                <a:lnTo>
                  <a:pt x="90036" y="21560"/>
                </a:lnTo>
                <a:lnTo>
                  <a:pt x="94314" y="25097"/>
                </a:lnTo>
                <a:lnTo>
                  <a:pt x="98436" y="27455"/>
                </a:lnTo>
                <a:lnTo>
                  <a:pt x="102454" y="29027"/>
                </a:lnTo>
                <a:lnTo>
                  <a:pt x="106403" y="30076"/>
                </a:lnTo>
                <a:lnTo>
                  <a:pt x="110305" y="32044"/>
                </a:lnTo>
                <a:lnTo>
                  <a:pt x="114177" y="34627"/>
                </a:lnTo>
                <a:lnTo>
                  <a:pt x="118028" y="37618"/>
                </a:lnTo>
                <a:lnTo>
                  <a:pt x="123136" y="40883"/>
                </a:lnTo>
                <a:lnTo>
                  <a:pt x="129081" y="44329"/>
                </a:lnTo>
                <a:lnTo>
                  <a:pt x="144737" y="52918"/>
                </a:lnTo>
                <a:lnTo>
                  <a:pt x="150265" y="57478"/>
                </a:lnTo>
                <a:lnTo>
                  <a:pt x="153517" y="60473"/>
                </a:lnTo>
                <a:lnTo>
                  <a:pt x="158224" y="63739"/>
                </a:lnTo>
                <a:lnTo>
                  <a:pt x="163903" y="67187"/>
                </a:lnTo>
                <a:lnTo>
                  <a:pt x="170229" y="70755"/>
                </a:lnTo>
                <a:lnTo>
                  <a:pt x="175716" y="73134"/>
                </a:lnTo>
                <a:lnTo>
                  <a:pt x="180644" y="74720"/>
                </a:lnTo>
                <a:lnTo>
                  <a:pt x="185200" y="75777"/>
                </a:lnTo>
                <a:lnTo>
                  <a:pt x="189507" y="76482"/>
                </a:lnTo>
                <a:lnTo>
                  <a:pt x="193648" y="76952"/>
                </a:lnTo>
                <a:lnTo>
                  <a:pt x="205741" y="778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319"/>
          <p:cNvSpPr/>
          <p:nvPr/>
        </p:nvSpPr>
        <p:spPr>
          <a:xfrm>
            <a:off x="8001139" y="2651801"/>
            <a:ext cx="137021" cy="388579"/>
          </a:xfrm>
          <a:custGeom>
            <a:avLst/>
            <a:gdLst/>
            <a:ahLst/>
            <a:cxnLst/>
            <a:rect l="0" t="0" r="0" b="0"/>
            <a:pathLst>
              <a:path w="137021" h="388579">
                <a:moveTo>
                  <a:pt x="137020" y="11388"/>
                </a:moveTo>
                <a:lnTo>
                  <a:pt x="117338" y="1547"/>
                </a:lnTo>
                <a:lnTo>
                  <a:pt x="115009" y="1018"/>
                </a:lnTo>
                <a:lnTo>
                  <a:pt x="112186" y="665"/>
                </a:lnTo>
                <a:lnTo>
                  <a:pt x="109034" y="429"/>
                </a:lnTo>
                <a:lnTo>
                  <a:pt x="105663" y="272"/>
                </a:lnTo>
                <a:lnTo>
                  <a:pt x="98530" y="98"/>
                </a:lnTo>
                <a:lnTo>
                  <a:pt x="87375" y="0"/>
                </a:lnTo>
                <a:lnTo>
                  <a:pt x="82334" y="1256"/>
                </a:lnTo>
                <a:lnTo>
                  <a:pt x="76433" y="3364"/>
                </a:lnTo>
                <a:lnTo>
                  <a:pt x="69959" y="6038"/>
                </a:lnTo>
                <a:lnTo>
                  <a:pt x="65643" y="9092"/>
                </a:lnTo>
                <a:lnTo>
                  <a:pt x="62765" y="12397"/>
                </a:lnTo>
                <a:lnTo>
                  <a:pt x="60847" y="15871"/>
                </a:lnTo>
                <a:lnTo>
                  <a:pt x="58298" y="19457"/>
                </a:lnTo>
                <a:lnTo>
                  <a:pt x="55329" y="23117"/>
                </a:lnTo>
                <a:lnTo>
                  <a:pt x="52080" y="26828"/>
                </a:lnTo>
                <a:lnTo>
                  <a:pt x="48643" y="30571"/>
                </a:lnTo>
                <a:lnTo>
                  <a:pt x="41439" y="38117"/>
                </a:lnTo>
                <a:lnTo>
                  <a:pt x="39009" y="41908"/>
                </a:lnTo>
                <a:lnTo>
                  <a:pt x="36310" y="49506"/>
                </a:lnTo>
                <a:lnTo>
                  <a:pt x="34320" y="53310"/>
                </a:lnTo>
                <a:lnTo>
                  <a:pt x="31724" y="57116"/>
                </a:lnTo>
                <a:lnTo>
                  <a:pt x="28723" y="60924"/>
                </a:lnTo>
                <a:lnTo>
                  <a:pt x="25452" y="64732"/>
                </a:lnTo>
                <a:lnTo>
                  <a:pt x="22002" y="68541"/>
                </a:lnTo>
                <a:lnTo>
                  <a:pt x="18431" y="72350"/>
                </a:lnTo>
                <a:lnTo>
                  <a:pt x="16051" y="76159"/>
                </a:lnTo>
                <a:lnTo>
                  <a:pt x="13406" y="83779"/>
                </a:lnTo>
                <a:lnTo>
                  <a:pt x="12231" y="94785"/>
                </a:lnTo>
                <a:lnTo>
                  <a:pt x="11709" y="106874"/>
                </a:lnTo>
                <a:lnTo>
                  <a:pt x="11415" y="120819"/>
                </a:lnTo>
                <a:lnTo>
                  <a:pt x="11346" y="129028"/>
                </a:lnTo>
                <a:lnTo>
                  <a:pt x="7928" y="140296"/>
                </a:lnTo>
                <a:lnTo>
                  <a:pt x="5239" y="146857"/>
                </a:lnTo>
                <a:lnTo>
                  <a:pt x="3446" y="153771"/>
                </a:lnTo>
                <a:lnTo>
                  <a:pt x="2251" y="160920"/>
                </a:lnTo>
                <a:lnTo>
                  <a:pt x="1454" y="168226"/>
                </a:lnTo>
                <a:lnTo>
                  <a:pt x="923" y="178177"/>
                </a:lnTo>
                <a:lnTo>
                  <a:pt x="333" y="202780"/>
                </a:lnTo>
                <a:lnTo>
                  <a:pt x="0" y="233056"/>
                </a:lnTo>
                <a:lnTo>
                  <a:pt x="1223" y="245527"/>
                </a:lnTo>
                <a:lnTo>
                  <a:pt x="3309" y="260191"/>
                </a:lnTo>
                <a:lnTo>
                  <a:pt x="5969" y="276316"/>
                </a:lnTo>
                <a:lnTo>
                  <a:pt x="7744" y="288337"/>
                </a:lnTo>
                <a:lnTo>
                  <a:pt x="8926" y="297621"/>
                </a:lnTo>
                <a:lnTo>
                  <a:pt x="9714" y="305080"/>
                </a:lnTo>
                <a:lnTo>
                  <a:pt x="10590" y="316755"/>
                </a:lnTo>
                <a:lnTo>
                  <a:pt x="10979" y="328717"/>
                </a:lnTo>
                <a:lnTo>
                  <a:pt x="11249" y="366161"/>
                </a:lnTo>
                <a:lnTo>
                  <a:pt x="12533" y="371093"/>
                </a:lnTo>
                <a:lnTo>
                  <a:pt x="14660" y="375652"/>
                </a:lnTo>
                <a:lnTo>
                  <a:pt x="22720" y="38857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320"/>
          <p:cNvSpPr/>
          <p:nvPr/>
        </p:nvSpPr>
        <p:spPr>
          <a:xfrm>
            <a:off x="7863840" y="2880359"/>
            <a:ext cx="262890" cy="34292"/>
          </a:xfrm>
          <a:custGeom>
            <a:avLst/>
            <a:gdLst/>
            <a:ahLst/>
            <a:cxnLst/>
            <a:rect l="0" t="0" r="0" b="0"/>
            <a:pathLst>
              <a:path w="262890" h="34292">
                <a:moveTo>
                  <a:pt x="0" y="34291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4"/>
                </a:lnTo>
                <a:lnTo>
                  <a:pt x="25750" y="24449"/>
                </a:lnTo>
                <a:lnTo>
                  <a:pt x="33881" y="23567"/>
                </a:lnTo>
                <a:lnTo>
                  <a:pt x="37827" y="23331"/>
                </a:lnTo>
                <a:lnTo>
                  <a:pt x="44267" y="21904"/>
                </a:lnTo>
                <a:lnTo>
                  <a:pt x="52372" y="19683"/>
                </a:lnTo>
                <a:lnTo>
                  <a:pt x="61584" y="16932"/>
                </a:lnTo>
                <a:lnTo>
                  <a:pt x="71536" y="15098"/>
                </a:lnTo>
                <a:lnTo>
                  <a:pt x="81981" y="13876"/>
                </a:lnTo>
                <a:lnTo>
                  <a:pt x="92754" y="13060"/>
                </a:lnTo>
                <a:lnTo>
                  <a:pt x="102476" y="11247"/>
                </a:lnTo>
                <a:lnTo>
                  <a:pt x="111497" y="8768"/>
                </a:lnTo>
                <a:lnTo>
                  <a:pt x="120051" y="5846"/>
                </a:lnTo>
                <a:lnTo>
                  <a:pt x="129565" y="3897"/>
                </a:lnTo>
                <a:lnTo>
                  <a:pt x="139716" y="2598"/>
                </a:lnTo>
                <a:lnTo>
                  <a:pt x="158616" y="1155"/>
                </a:lnTo>
                <a:lnTo>
                  <a:pt x="171249" y="514"/>
                </a:lnTo>
                <a:lnTo>
                  <a:pt x="187870" y="229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321"/>
          <p:cNvSpPr/>
          <p:nvPr/>
        </p:nvSpPr>
        <p:spPr>
          <a:xfrm>
            <a:off x="8196944" y="2686050"/>
            <a:ext cx="78376" cy="331470"/>
          </a:xfrm>
          <a:custGeom>
            <a:avLst/>
            <a:gdLst/>
            <a:ahLst/>
            <a:cxnLst/>
            <a:rect l="0" t="0" r="0" b="0"/>
            <a:pathLst>
              <a:path w="78376" h="331470">
                <a:moveTo>
                  <a:pt x="55515" y="0"/>
                </a:moveTo>
                <a:lnTo>
                  <a:pt x="55515" y="12135"/>
                </a:lnTo>
                <a:lnTo>
                  <a:pt x="54246" y="16980"/>
                </a:lnTo>
                <a:lnTo>
                  <a:pt x="52129" y="21480"/>
                </a:lnTo>
                <a:lnTo>
                  <a:pt x="49448" y="25749"/>
                </a:lnTo>
                <a:lnTo>
                  <a:pt x="47660" y="29866"/>
                </a:lnTo>
                <a:lnTo>
                  <a:pt x="45674" y="37827"/>
                </a:lnTo>
                <a:lnTo>
                  <a:pt x="43875" y="42998"/>
                </a:lnTo>
                <a:lnTo>
                  <a:pt x="41405" y="48985"/>
                </a:lnTo>
                <a:lnTo>
                  <a:pt x="38488" y="55516"/>
                </a:lnTo>
                <a:lnTo>
                  <a:pt x="36544" y="61141"/>
                </a:lnTo>
                <a:lnTo>
                  <a:pt x="34384" y="70777"/>
                </a:lnTo>
                <a:lnTo>
                  <a:pt x="32538" y="76394"/>
                </a:lnTo>
                <a:lnTo>
                  <a:pt x="30037" y="82680"/>
                </a:lnTo>
                <a:lnTo>
                  <a:pt x="27100" y="89409"/>
                </a:lnTo>
                <a:lnTo>
                  <a:pt x="25142" y="96436"/>
                </a:lnTo>
                <a:lnTo>
                  <a:pt x="23837" y="103661"/>
                </a:lnTo>
                <a:lnTo>
                  <a:pt x="22966" y="111017"/>
                </a:lnTo>
                <a:lnTo>
                  <a:pt x="21116" y="118461"/>
                </a:lnTo>
                <a:lnTo>
                  <a:pt x="18612" y="125964"/>
                </a:lnTo>
                <a:lnTo>
                  <a:pt x="15674" y="133506"/>
                </a:lnTo>
                <a:lnTo>
                  <a:pt x="13714" y="141074"/>
                </a:lnTo>
                <a:lnTo>
                  <a:pt x="12408" y="148659"/>
                </a:lnTo>
                <a:lnTo>
                  <a:pt x="11537" y="156256"/>
                </a:lnTo>
                <a:lnTo>
                  <a:pt x="10956" y="163860"/>
                </a:lnTo>
                <a:lnTo>
                  <a:pt x="10570" y="171470"/>
                </a:lnTo>
                <a:lnTo>
                  <a:pt x="10312" y="179083"/>
                </a:lnTo>
                <a:lnTo>
                  <a:pt x="8869" y="186699"/>
                </a:lnTo>
                <a:lnTo>
                  <a:pt x="6638" y="194316"/>
                </a:lnTo>
                <a:lnTo>
                  <a:pt x="3881" y="201933"/>
                </a:lnTo>
                <a:lnTo>
                  <a:pt x="2043" y="209552"/>
                </a:lnTo>
                <a:lnTo>
                  <a:pt x="817" y="217171"/>
                </a:lnTo>
                <a:lnTo>
                  <a:pt x="0" y="224791"/>
                </a:lnTo>
                <a:lnTo>
                  <a:pt x="725" y="234950"/>
                </a:lnTo>
                <a:lnTo>
                  <a:pt x="2478" y="246803"/>
                </a:lnTo>
                <a:lnTo>
                  <a:pt x="4918" y="259785"/>
                </a:lnTo>
                <a:lnTo>
                  <a:pt x="6544" y="269710"/>
                </a:lnTo>
                <a:lnTo>
                  <a:pt x="7628" y="277597"/>
                </a:lnTo>
                <a:lnTo>
                  <a:pt x="8350" y="284124"/>
                </a:lnTo>
                <a:lnTo>
                  <a:pt x="10102" y="289746"/>
                </a:lnTo>
                <a:lnTo>
                  <a:pt x="12540" y="294764"/>
                </a:lnTo>
                <a:lnTo>
                  <a:pt x="19510" y="305874"/>
                </a:lnTo>
                <a:lnTo>
                  <a:pt x="21352" y="308056"/>
                </a:lnTo>
                <a:lnTo>
                  <a:pt x="23850" y="310781"/>
                </a:lnTo>
                <a:lnTo>
                  <a:pt x="26785" y="313867"/>
                </a:lnTo>
                <a:lnTo>
                  <a:pt x="30012" y="315924"/>
                </a:lnTo>
                <a:lnTo>
                  <a:pt x="33433" y="317296"/>
                </a:lnTo>
                <a:lnTo>
                  <a:pt x="41981" y="319497"/>
                </a:lnTo>
                <a:lnTo>
                  <a:pt x="43952" y="320948"/>
                </a:lnTo>
                <a:lnTo>
                  <a:pt x="46537" y="323185"/>
                </a:lnTo>
                <a:lnTo>
                  <a:pt x="49530" y="325947"/>
                </a:lnTo>
                <a:lnTo>
                  <a:pt x="52795" y="327788"/>
                </a:lnTo>
                <a:lnTo>
                  <a:pt x="56242" y="329015"/>
                </a:lnTo>
                <a:lnTo>
                  <a:pt x="59810" y="329833"/>
                </a:lnTo>
                <a:lnTo>
                  <a:pt x="63458" y="330379"/>
                </a:lnTo>
                <a:lnTo>
                  <a:pt x="67161" y="330742"/>
                </a:lnTo>
                <a:lnTo>
                  <a:pt x="78375" y="3314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322"/>
          <p:cNvSpPr/>
          <p:nvPr/>
        </p:nvSpPr>
        <p:spPr>
          <a:xfrm>
            <a:off x="8332469" y="2800350"/>
            <a:ext cx="137161" cy="182880"/>
          </a:xfrm>
          <a:custGeom>
            <a:avLst/>
            <a:gdLst/>
            <a:ahLst/>
            <a:cxnLst/>
            <a:rect l="0" t="0" r="0" b="0"/>
            <a:pathLst>
              <a:path w="137161" h="182880">
                <a:moveTo>
                  <a:pt x="0" y="0"/>
                </a:moveTo>
                <a:lnTo>
                  <a:pt x="0" y="6067"/>
                </a:lnTo>
                <a:lnTo>
                  <a:pt x="1271" y="9125"/>
                </a:lnTo>
                <a:lnTo>
                  <a:pt x="3388" y="12433"/>
                </a:lnTo>
                <a:lnTo>
                  <a:pt x="6068" y="15909"/>
                </a:lnTo>
                <a:lnTo>
                  <a:pt x="7856" y="20765"/>
                </a:lnTo>
                <a:lnTo>
                  <a:pt x="9047" y="26543"/>
                </a:lnTo>
                <a:lnTo>
                  <a:pt x="9842" y="32935"/>
                </a:lnTo>
                <a:lnTo>
                  <a:pt x="11641" y="38467"/>
                </a:lnTo>
                <a:lnTo>
                  <a:pt x="14112" y="43424"/>
                </a:lnTo>
                <a:lnTo>
                  <a:pt x="17028" y="47999"/>
                </a:lnTo>
                <a:lnTo>
                  <a:pt x="30429" y="66629"/>
                </a:lnTo>
                <a:lnTo>
                  <a:pt x="39336" y="78709"/>
                </a:lnTo>
                <a:lnTo>
                  <a:pt x="47814" y="89303"/>
                </a:lnTo>
                <a:lnTo>
                  <a:pt x="56006" y="98905"/>
                </a:lnTo>
                <a:lnTo>
                  <a:pt x="64007" y="107847"/>
                </a:lnTo>
                <a:lnTo>
                  <a:pt x="70612" y="113807"/>
                </a:lnTo>
                <a:lnTo>
                  <a:pt x="76285" y="117781"/>
                </a:lnTo>
                <a:lnTo>
                  <a:pt x="81336" y="120431"/>
                </a:lnTo>
                <a:lnTo>
                  <a:pt x="84705" y="123467"/>
                </a:lnTo>
                <a:lnTo>
                  <a:pt x="86950" y="126761"/>
                </a:lnTo>
                <a:lnTo>
                  <a:pt x="88447" y="130227"/>
                </a:lnTo>
                <a:lnTo>
                  <a:pt x="90715" y="133808"/>
                </a:lnTo>
                <a:lnTo>
                  <a:pt x="93497" y="137465"/>
                </a:lnTo>
                <a:lnTo>
                  <a:pt x="96621" y="141173"/>
                </a:lnTo>
                <a:lnTo>
                  <a:pt x="101244" y="146185"/>
                </a:lnTo>
                <a:lnTo>
                  <a:pt x="118617" y="164105"/>
                </a:lnTo>
                <a:lnTo>
                  <a:pt x="137160" y="1828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323"/>
          <p:cNvSpPr/>
          <p:nvPr/>
        </p:nvSpPr>
        <p:spPr>
          <a:xfrm>
            <a:off x="8370561" y="2754629"/>
            <a:ext cx="87640" cy="251461"/>
          </a:xfrm>
          <a:custGeom>
            <a:avLst/>
            <a:gdLst/>
            <a:ahLst/>
            <a:cxnLst/>
            <a:rect l="0" t="0" r="0" b="0"/>
            <a:pathLst>
              <a:path w="87640" h="251461">
                <a:moveTo>
                  <a:pt x="87639" y="0"/>
                </a:moveTo>
                <a:lnTo>
                  <a:pt x="81571" y="6068"/>
                </a:lnTo>
                <a:lnTo>
                  <a:pt x="79783" y="9126"/>
                </a:lnTo>
                <a:lnTo>
                  <a:pt x="77797" y="15910"/>
                </a:lnTo>
                <a:lnTo>
                  <a:pt x="75997" y="19497"/>
                </a:lnTo>
                <a:lnTo>
                  <a:pt x="73528" y="23158"/>
                </a:lnTo>
                <a:lnTo>
                  <a:pt x="70612" y="26869"/>
                </a:lnTo>
                <a:lnTo>
                  <a:pt x="67397" y="31883"/>
                </a:lnTo>
                <a:lnTo>
                  <a:pt x="63984" y="37765"/>
                </a:lnTo>
                <a:lnTo>
                  <a:pt x="60439" y="44227"/>
                </a:lnTo>
                <a:lnTo>
                  <a:pt x="58075" y="49805"/>
                </a:lnTo>
                <a:lnTo>
                  <a:pt x="56499" y="54793"/>
                </a:lnTo>
                <a:lnTo>
                  <a:pt x="55450" y="59389"/>
                </a:lnTo>
                <a:lnTo>
                  <a:pt x="53479" y="64993"/>
                </a:lnTo>
                <a:lnTo>
                  <a:pt x="50896" y="71269"/>
                </a:lnTo>
                <a:lnTo>
                  <a:pt x="47904" y="77993"/>
                </a:lnTo>
                <a:lnTo>
                  <a:pt x="45908" y="85015"/>
                </a:lnTo>
                <a:lnTo>
                  <a:pt x="44578" y="92237"/>
                </a:lnTo>
                <a:lnTo>
                  <a:pt x="43692" y="99592"/>
                </a:lnTo>
                <a:lnTo>
                  <a:pt x="41830" y="108304"/>
                </a:lnTo>
                <a:lnTo>
                  <a:pt x="39321" y="117923"/>
                </a:lnTo>
                <a:lnTo>
                  <a:pt x="36377" y="128146"/>
                </a:lnTo>
                <a:lnTo>
                  <a:pt x="26166" y="166804"/>
                </a:lnTo>
                <a:lnTo>
                  <a:pt x="21257" y="182323"/>
                </a:lnTo>
                <a:lnTo>
                  <a:pt x="15444" y="199019"/>
                </a:lnTo>
                <a:lnTo>
                  <a:pt x="0" y="241102"/>
                </a:lnTo>
                <a:lnTo>
                  <a:pt x="4" y="244554"/>
                </a:lnTo>
                <a:lnTo>
                  <a:pt x="1275" y="246856"/>
                </a:lnTo>
                <a:lnTo>
                  <a:pt x="7629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324"/>
          <p:cNvSpPr/>
          <p:nvPr/>
        </p:nvSpPr>
        <p:spPr>
          <a:xfrm>
            <a:off x="8538209" y="2674619"/>
            <a:ext cx="124980" cy="331471"/>
          </a:xfrm>
          <a:custGeom>
            <a:avLst/>
            <a:gdLst/>
            <a:ahLst/>
            <a:cxnLst/>
            <a:rect l="0" t="0" r="0" b="0"/>
            <a:pathLst>
              <a:path w="124980" h="331471">
                <a:moveTo>
                  <a:pt x="0" y="0"/>
                </a:moveTo>
                <a:lnTo>
                  <a:pt x="9842" y="19683"/>
                </a:lnTo>
                <a:lnTo>
                  <a:pt x="11641" y="22012"/>
                </a:lnTo>
                <a:lnTo>
                  <a:pt x="14111" y="24835"/>
                </a:lnTo>
                <a:lnTo>
                  <a:pt x="17027" y="27987"/>
                </a:lnTo>
                <a:lnTo>
                  <a:pt x="27200" y="38490"/>
                </a:lnTo>
                <a:lnTo>
                  <a:pt x="38258" y="49646"/>
                </a:lnTo>
                <a:lnTo>
                  <a:pt x="42016" y="54687"/>
                </a:lnTo>
                <a:lnTo>
                  <a:pt x="45790" y="60589"/>
                </a:lnTo>
                <a:lnTo>
                  <a:pt x="49577" y="67062"/>
                </a:lnTo>
                <a:lnTo>
                  <a:pt x="53372" y="72648"/>
                </a:lnTo>
                <a:lnTo>
                  <a:pt x="57171" y="77643"/>
                </a:lnTo>
                <a:lnTo>
                  <a:pt x="60975" y="82242"/>
                </a:lnTo>
                <a:lnTo>
                  <a:pt x="67319" y="89118"/>
                </a:lnTo>
                <a:lnTo>
                  <a:pt x="84530" y="106918"/>
                </a:lnTo>
                <a:lnTo>
                  <a:pt x="91913" y="116999"/>
                </a:lnTo>
                <a:lnTo>
                  <a:pt x="98106" y="127530"/>
                </a:lnTo>
                <a:lnTo>
                  <a:pt x="117170" y="165738"/>
                </a:lnTo>
                <a:lnTo>
                  <a:pt x="120023" y="175262"/>
                </a:lnTo>
                <a:lnTo>
                  <a:pt x="121925" y="185422"/>
                </a:lnTo>
                <a:lnTo>
                  <a:pt x="123194" y="196005"/>
                </a:lnTo>
                <a:lnTo>
                  <a:pt x="124039" y="204330"/>
                </a:lnTo>
                <a:lnTo>
                  <a:pt x="124603" y="211150"/>
                </a:lnTo>
                <a:lnTo>
                  <a:pt x="124979" y="216967"/>
                </a:lnTo>
                <a:lnTo>
                  <a:pt x="123959" y="225925"/>
                </a:lnTo>
                <a:lnTo>
                  <a:pt x="122010" y="236977"/>
                </a:lnTo>
                <a:lnTo>
                  <a:pt x="119440" y="249425"/>
                </a:lnTo>
                <a:lnTo>
                  <a:pt x="115187" y="260263"/>
                </a:lnTo>
                <a:lnTo>
                  <a:pt x="109811" y="270029"/>
                </a:lnTo>
                <a:lnTo>
                  <a:pt x="103688" y="279079"/>
                </a:lnTo>
                <a:lnTo>
                  <a:pt x="98335" y="286383"/>
                </a:lnTo>
                <a:lnTo>
                  <a:pt x="93497" y="292522"/>
                </a:lnTo>
                <a:lnTo>
                  <a:pt x="89001" y="297885"/>
                </a:lnTo>
                <a:lnTo>
                  <a:pt x="86004" y="302730"/>
                </a:lnTo>
                <a:lnTo>
                  <a:pt x="82674" y="311500"/>
                </a:lnTo>
                <a:lnTo>
                  <a:pt x="80516" y="315617"/>
                </a:lnTo>
                <a:lnTo>
                  <a:pt x="77808" y="319632"/>
                </a:lnTo>
                <a:lnTo>
                  <a:pt x="70403" y="329132"/>
                </a:lnTo>
                <a:lnTo>
                  <a:pt x="68526" y="329912"/>
                </a:lnTo>
                <a:lnTo>
                  <a:pt x="66004" y="330431"/>
                </a:lnTo>
                <a:lnTo>
                  <a:pt x="57150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325"/>
          <p:cNvSpPr/>
          <p:nvPr/>
        </p:nvSpPr>
        <p:spPr>
          <a:xfrm>
            <a:off x="8801100" y="2782337"/>
            <a:ext cx="171451" cy="18014"/>
          </a:xfrm>
          <a:custGeom>
            <a:avLst/>
            <a:gdLst/>
            <a:ahLst/>
            <a:cxnLst/>
            <a:rect l="0" t="0" r="0" b="0"/>
            <a:pathLst>
              <a:path w="171451" h="18014">
                <a:moveTo>
                  <a:pt x="0" y="18013"/>
                </a:moveTo>
                <a:lnTo>
                  <a:pt x="12135" y="11945"/>
                </a:lnTo>
                <a:lnTo>
                  <a:pt x="16980" y="10157"/>
                </a:lnTo>
                <a:lnTo>
                  <a:pt x="21480" y="8966"/>
                </a:lnTo>
                <a:lnTo>
                  <a:pt x="25750" y="8171"/>
                </a:lnTo>
                <a:lnTo>
                  <a:pt x="31136" y="7642"/>
                </a:lnTo>
                <a:lnTo>
                  <a:pt x="37268" y="7289"/>
                </a:lnTo>
                <a:lnTo>
                  <a:pt x="49583" y="6896"/>
                </a:lnTo>
                <a:lnTo>
                  <a:pt x="64927" y="6675"/>
                </a:lnTo>
                <a:lnTo>
                  <a:pt x="93514" y="6595"/>
                </a:lnTo>
                <a:lnTo>
                  <a:pt x="100442" y="5321"/>
                </a:lnTo>
                <a:lnTo>
                  <a:pt x="108872" y="3201"/>
                </a:lnTo>
                <a:lnTo>
                  <a:pt x="118301" y="518"/>
                </a:lnTo>
                <a:lnTo>
                  <a:pt x="128397" y="0"/>
                </a:lnTo>
                <a:lnTo>
                  <a:pt x="138938" y="924"/>
                </a:lnTo>
                <a:lnTo>
                  <a:pt x="171450" y="65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326"/>
          <p:cNvSpPr/>
          <p:nvPr/>
        </p:nvSpPr>
        <p:spPr>
          <a:xfrm>
            <a:off x="8846819" y="2857503"/>
            <a:ext cx="137161" cy="11427"/>
          </a:xfrm>
          <a:custGeom>
            <a:avLst/>
            <a:gdLst/>
            <a:ahLst/>
            <a:cxnLst/>
            <a:rect l="0" t="0" r="0" b="0"/>
            <a:pathLst>
              <a:path w="137161" h="11427">
                <a:moveTo>
                  <a:pt x="0" y="11426"/>
                </a:moveTo>
                <a:lnTo>
                  <a:pt x="12137" y="11426"/>
                </a:lnTo>
                <a:lnTo>
                  <a:pt x="18251" y="10156"/>
                </a:lnTo>
                <a:lnTo>
                  <a:pt x="24868" y="8040"/>
                </a:lnTo>
                <a:lnTo>
                  <a:pt x="31818" y="5359"/>
                </a:lnTo>
                <a:lnTo>
                  <a:pt x="37723" y="3571"/>
                </a:lnTo>
                <a:lnTo>
                  <a:pt x="42929" y="2380"/>
                </a:lnTo>
                <a:lnTo>
                  <a:pt x="47669" y="1585"/>
                </a:lnTo>
                <a:lnTo>
                  <a:pt x="53370" y="1056"/>
                </a:lnTo>
                <a:lnTo>
                  <a:pt x="59710" y="703"/>
                </a:lnTo>
                <a:lnTo>
                  <a:pt x="73528" y="310"/>
                </a:lnTo>
                <a:lnTo>
                  <a:pt x="123287" y="0"/>
                </a:lnTo>
                <a:lnTo>
                  <a:pt x="125372" y="1269"/>
                </a:lnTo>
                <a:lnTo>
                  <a:pt x="128031" y="3385"/>
                </a:lnTo>
                <a:lnTo>
                  <a:pt x="137160" y="11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327"/>
          <p:cNvSpPr/>
          <p:nvPr/>
        </p:nvSpPr>
        <p:spPr>
          <a:xfrm>
            <a:off x="8378190" y="3108959"/>
            <a:ext cx="22861" cy="342901"/>
          </a:xfrm>
          <a:custGeom>
            <a:avLst/>
            <a:gdLst/>
            <a:ahLst/>
            <a:cxnLst/>
            <a:rect l="0" t="0" r="0" b="0"/>
            <a:pathLst>
              <a:path w="22861" h="342901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0370" y="37722"/>
                </a:lnTo>
                <a:lnTo>
                  <a:pt x="10959" y="47669"/>
                </a:lnTo>
                <a:lnTo>
                  <a:pt x="11220" y="59710"/>
                </a:lnTo>
                <a:lnTo>
                  <a:pt x="11388" y="88136"/>
                </a:lnTo>
                <a:lnTo>
                  <a:pt x="12672" y="98127"/>
                </a:lnTo>
                <a:lnTo>
                  <a:pt x="14797" y="109868"/>
                </a:lnTo>
                <a:lnTo>
                  <a:pt x="17485" y="122776"/>
                </a:lnTo>
                <a:lnTo>
                  <a:pt x="18006" y="133921"/>
                </a:lnTo>
                <a:lnTo>
                  <a:pt x="17085" y="143890"/>
                </a:lnTo>
                <a:lnTo>
                  <a:pt x="15200" y="153077"/>
                </a:lnTo>
                <a:lnTo>
                  <a:pt x="15213" y="161742"/>
                </a:lnTo>
                <a:lnTo>
                  <a:pt x="16492" y="170058"/>
                </a:lnTo>
                <a:lnTo>
                  <a:pt x="18614" y="178142"/>
                </a:lnTo>
                <a:lnTo>
                  <a:pt x="20029" y="186072"/>
                </a:lnTo>
                <a:lnTo>
                  <a:pt x="20973" y="193898"/>
                </a:lnTo>
                <a:lnTo>
                  <a:pt x="21601" y="201655"/>
                </a:lnTo>
                <a:lnTo>
                  <a:pt x="20750" y="209367"/>
                </a:lnTo>
                <a:lnTo>
                  <a:pt x="18913" y="217048"/>
                </a:lnTo>
                <a:lnTo>
                  <a:pt x="16419" y="224709"/>
                </a:lnTo>
                <a:lnTo>
                  <a:pt x="14755" y="234896"/>
                </a:lnTo>
                <a:lnTo>
                  <a:pt x="13647" y="246767"/>
                </a:lnTo>
                <a:lnTo>
                  <a:pt x="12415" y="269695"/>
                </a:lnTo>
                <a:lnTo>
                  <a:pt x="11867" y="284118"/>
                </a:lnTo>
                <a:lnTo>
                  <a:pt x="11559" y="299378"/>
                </a:lnTo>
                <a:lnTo>
                  <a:pt x="11468" y="311943"/>
                </a:lnTo>
                <a:lnTo>
                  <a:pt x="12725" y="315912"/>
                </a:lnTo>
                <a:lnTo>
                  <a:pt x="14833" y="319828"/>
                </a:lnTo>
                <a:lnTo>
                  <a:pt x="17509" y="323709"/>
                </a:lnTo>
                <a:lnTo>
                  <a:pt x="19292" y="327566"/>
                </a:lnTo>
                <a:lnTo>
                  <a:pt x="20481" y="331408"/>
                </a:lnTo>
                <a:lnTo>
                  <a:pt x="22860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328"/>
          <p:cNvSpPr/>
          <p:nvPr/>
        </p:nvSpPr>
        <p:spPr>
          <a:xfrm>
            <a:off x="8492490" y="3200400"/>
            <a:ext cx="228601" cy="182880"/>
          </a:xfrm>
          <a:custGeom>
            <a:avLst/>
            <a:gdLst/>
            <a:ahLst/>
            <a:cxnLst/>
            <a:rect l="0" t="0" r="0" b="0"/>
            <a:pathLst>
              <a:path w="228601" h="182880">
                <a:moveTo>
                  <a:pt x="0" y="0"/>
                </a:moveTo>
                <a:lnTo>
                  <a:pt x="18202" y="6067"/>
                </a:lnTo>
                <a:lnTo>
                  <a:pt x="24835" y="9125"/>
                </a:lnTo>
                <a:lnTo>
                  <a:pt x="30526" y="12433"/>
                </a:lnTo>
                <a:lnTo>
                  <a:pt x="35591" y="15909"/>
                </a:lnTo>
                <a:lnTo>
                  <a:pt x="40238" y="19495"/>
                </a:lnTo>
                <a:lnTo>
                  <a:pt x="44605" y="23157"/>
                </a:lnTo>
                <a:lnTo>
                  <a:pt x="48786" y="26868"/>
                </a:lnTo>
                <a:lnTo>
                  <a:pt x="54114" y="34422"/>
                </a:lnTo>
                <a:lnTo>
                  <a:pt x="60206" y="44538"/>
                </a:lnTo>
                <a:lnTo>
                  <a:pt x="66807" y="56362"/>
                </a:lnTo>
                <a:lnTo>
                  <a:pt x="72477" y="65514"/>
                </a:lnTo>
                <a:lnTo>
                  <a:pt x="77528" y="72886"/>
                </a:lnTo>
                <a:lnTo>
                  <a:pt x="82165" y="79070"/>
                </a:lnTo>
                <a:lnTo>
                  <a:pt x="87797" y="84463"/>
                </a:lnTo>
                <a:lnTo>
                  <a:pt x="94091" y="89329"/>
                </a:lnTo>
                <a:lnTo>
                  <a:pt x="100828" y="93842"/>
                </a:lnTo>
                <a:lnTo>
                  <a:pt x="106588" y="98121"/>
                </a:lnTo>
                <a:lnTo>
                  <a:pt x="111698" y="102244"/>
                </a:lnTo>
                <a:lnTo>
                  <a:pt x="116375" y="106262"/>
                </a:lnTo>
                <a:lnTo>
                  <a:pt x="120764" y="110212"/>
                </a:lnTo>
                <a:lnTo>
                  <a:pt x="129026" y="117986"/>
                </a:lnTo>
                <a:lnTo>
                  <a:pt x="134277" y="121837"/>
                </a:lnTo>
                <a:lnTo>
                  <a:pt x="140317" y="125675"/>
                </a:lnTo>
                <a:lnTo>
                  <a:pt x="146885" y="129503"/>
                </a:lnTo>
                <a:lnTo>
                  <a:pt x="164342" y="140530"/>
                </a:lnTo>
                <a:lnTo>
                  <a:pt x="174331" y="147026"/>
                </a:lnTo>
                <a:lnTo>
                  <a:pt x="182261" y="152627"/>
                </a:lnTo>
                <a:lnTo>
                  <a:pt x="188817" y="157631"/>
                </a:lnTo>
                <a:lnTo>
                  <a:pt x="194458" y="162238"/>
                </a:lnTo>
                <a:lnTo>
                  <a:pt x="200758" y="166578"/>
                </a:lnTo>
                <a:lnTo>
                  <a:pt x="207499" y="170742"/>
                </a:lnTo>
                <a:lnTo>
                  <a:pt x="228600" y="18287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329"/>
          <p:cNvSpPr/>
          <p:nvPr/>
        </p:nvSpPr>
        <p:spPr>
          <a:xfrm>
            <a:off x="8538209" y="3177539"/>
            <a:ext cx="125732" cy="240032"/>
          </a:xfrm>
          <a:custGeom>
            <a:avLst/>
            <a:gdLst/>
            <a:ahLst/>
            <a:cxnLst/>
            <a:rect l="0" t="0" r="0" b="0"/>
            <a:pathLst>
              <a:path w="125732" h="240032">
                <a:moveTo>
                  <a:pt x="125731" y="0"/>
                </a:moveTo>
                <a:lnTo>
                  <a:pt x="119663" y="12136"/>
                </a:lnTo>
                <a:lnTo>
                  <a:pt x="117875" y="16981"/>
                </a:lnTo>
                <a:lnTo>
                  <a:pt x="116683" y="21481"/>
                </a:lnTo>
                <a:lnTo>
                  <a:pt x="115889" y="25751"/>
                </a:lnTo>
                <a:lnTo>
                  <a:pt x="114090" y="31137"/>
                </a:lnTo>
                <a:lnTo>
                  <a:pt x="111620" y="37268"/>
                </a:lnTo>
                <a:lnTo>
                  <a:pt x="108703" y="43896"/>
                </a:lnTo>
                <a:lnTo>
                  <a:pt x="106759" y="49584"/>
                </a:lnTo>
                <a:lnTo>
                  <a:pt x="105463" y="54646"/>
                </a:lnTo>
                <a:lnTo>
                  <a:pt x="104599" y="59291"/>
                </a:lnTo>
                <a:lnTo>
                  <a:pt x="102752" y="64927"/>
                </a:lnTo>
                <a:lnTo>
                  <a:pt x="100252" y="71225"/>
                </a:lnTo>
                <a:lnTo>
                  <a:pt x="97315" y="77964"/>
                </a:lnTo>
                <a:lnTo>
                  <a:pt x="90277" y="90076"/>
                </a:lnTo>
                <a:lnTo>
                  <a:pt x="59910" y="138449"/>
                </a:lnTo>
                <a:lnTo>
                  <a:pt x="52641" y="150720"/>
                </a:lnTo>
                <a:lnTo>
                  <a:pt x="46523" y="161440"/>
                </a:lnTo>
                <a:lnTo>
                  <a:pt x="41176" y="169857"/>
                </a:lnTo>
                <a:lnTo>
                  <a:pt x="36341" y="176738"/>
                </a:lnTo>
                <a:lnTo>
                  <a:pt x="31847" y="182595"/>
                </a:lnTo>
                <a:lnTo>
                  <a:pt x="27582" y="189041"/>
                </a:lnTo>
                <a:lnTo>
                  <a:pt x="23468" y="195877"/>
                </a:lnTo>
                <a:lnTo>
                  <a:pt x="19455" y="202975"/>
                </a:lnTo>
                <a:lnTo>
                  <a:pt x="16781" y="208977"/>
                </a:lnTo>
                <a:lnTo>
                  <a:pt x="14997" y="214248"/>
                </a:lnTo>
                <a:lnTo>
                  <a:pt x="13809" y="219032"/>
                </a:lnTo>
                <a:lnTo>
                  <a:pt x="11745" y="222222"/>
                </a:lnTo>
                <a:lnTo>
                  <a:pt x="9101" y="224348"/>
                </a:lnTo>
                <a:lnTo>
                  <a:pt x="6067" y="225766"/>
                </a:lnTo>
                <a:lnTo>
                  <a:pt x="4045" y="227981"/>
                </a:lnTo>
                <a:lnTo>
                  <a:pt x="2697" y="230727"/>
                </a:lnTo>
                <a:lnTo>
                  <a:pt x="0" y="2400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330"/>
          <p:cNvSpPr/>
          <p:nvPr/>
        </p:nvSpPr>
        <p:spPr>
          <a:xfrm>
            <a:off x="8835390" y="3040379"/>
            <a:ext cx="45720" cy="445772"/>
          </a:xfrm>
          <a:custGeom>
            <a:avLst/>
            <a:gdLst/>
            <a:ahLst/>
            <a:cxnLst/>
            <a:rect l="0" t="0" r="0" b="0"/>
            <a:pathLst>
              <a:path w="45720" h="445772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6" y="24868"/>
                </a:lnTo>
                <a:lnTo>
                  <a:pt x="9841" y="31818"/>
                </a:lnTo>
                <a:lnTo>
                  <a:pt x="11640" y="38992"/>
                </a:lnTo>
                <a:lnTo>
                  <a:pt x="14110" y="46315"/>
                </a:lnTo>
                <a:lnTo>
                  <a:pt x="17027" y="53737"/>
                </a:lnTo>
                <a:lnTo>
                  <a:pt x="18971" y="61225"/>
                </a:lnTo>
                <a:lnTo>
                  <a:pt x="20267" y="68756"/>
                </a:lnTo>
                <a:lnTo>
                  <a:pt x="21132" y="76318"/>
                </a:lnTo>
                <a:lnTo>
                  <a:pt x="21708" y="83899"/>
                </a:lnTo>
                <a:lnTo>
                  <a:pt x="22091" y="91493"/>
                </a:lnTo>
                <a:lnTo>
                  <a:pt x="22347" y="99095"/>
                </a:lnTo>
                <a:lnTo>
                  <a:pt x="23788" y="107974"/>
                </a:lnTo>
                <a:lnTo>
                  <a:pt x="26019" y="117702"/>
                </a:lnTo>
                <a:lnTo>
                  <a:pt x="28776" y="127999"/>
                </a:lnTo>
                <a:lnTo>
                  <a:pt x="30613" y="138673"/>
                </a:lnTo>
                <a:lnTo>
                  <a:pt x="31840" y="149598"/>
                </a:lnTo>
                <a:lnTo>
                  <a:pt x="32656" y="160693"/>
                </a:lnTo>
                <a:lnTo>
                  <a:pt x="33201" y="170629"/>
                </a:lnTo>
                <a:lnTo>
                  <a:pt x="33805" y="188442"/>
                </a:lnTo>
                <a:lnTo>
                  <a:pt x="34226" y="240763"/>
                </a:lnTo>
                <a:lnTo>
                  <a:pt x="34277" y="279827"/>
                </a:lnTo>
                <a:lnTo>
                  <a:pt x="35552" y="288152"/>
                </a:lnTo>
                <a:lnTo>
                  <a:pt x="37671" y="296241"/>
                </a:lnTo>
                <a:lnTo>
                  <a:pt x="40354" y="304174"/>
                </a:lnTo>
                <a:lnTo>
                  <a:pt x="42143" y="312003"/>
                </a:lnTo>
                <a:lnTo>
                  <a:pt x="43335" y="319762"/>
                </a:lnTo>
                <a:lnTo>
                  <a:pt x="44130" y="327475"/>
                </a:lnTo>
                <a:lnTo>
                  <a:pt x="44660" y="338967"/>
                </a:lnTo>
                <a:lnTo>
                  <a:pt x="45510" y="389490"/>
                </a:lnTo>
                <a:lnTo>
                  <a:pt x="45719" y="44577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331"/>
          <p:cNvSpPr/>
          <p:nvPr/>
        </p:nvSpPr>
        <p:spPr>
          <a:xfrm>
            <a:off x="1329436" y="2240299"/>
            <a:ext cx="202185" cy="582911"/>
          </a:xfrm>
          <a:custGeom>
            <a:avLst/>
            <a:gdLst/>
            <a:ahLst/>
            <a:cxnLst/>
            <a:rect l="0" t="0" r="0" b="0"/>
            <a:pathLst>
              <a:path w="202185" h="582911">
                <a:moveTo>
                  <a:pt x="202184" y="57130"/>
                </a:moveTo>
                <a:lnTo>
                  <a:pt x="202184" y="21539"/>
                </a:lnTo>
                <a:lnTo>
                  <a:pt x="200914" y="16893"/>
                </a:lnTo>
                <a:lnTo>
                  <a:pt x="196116" y="8344"/>
                </a:lnTo>
                <a:lnTo>
                  <a:pt x="191788" y="5556"/>
                </a:lnTo>
                <a:lnTo>
                  <a:pt x="186364" y="3697"/>
                </a:lnTo>
                <a:lnTo>
                  <a:pt x="180207" y="2458"/>
                </a:lnTo>
                <a:lnTo>
                  <a:pt x="174832" y="1632"/>
                </a:lnTo>
                <a:lnTo>
                  <a:pt x="169980" y="1082"/>
                </a:lnTo>
                <a:lnTo>
                  <a:pt x="165474" y="715"/>
                </a:lnTo>
                <a:lnTo>
                  <a:pt x="159931" y="470"/>
                </a:lnTo>
                <a:lnTo>
                  <a:pt x="141263" y="126"/>
                </a:lnTo>
                <a:lnTo>
                  <a:pt x="112803" y="0"/>
                </a:lnTo>
                <a:lnTo>
                  <a:pt x="103226" y="2533"/>
                </a:lnTo>
                <a:lnTo>
                  <a:pt x="91762" y="6762"/>
                </a:lnTo>
                <a:lnTo>
                  <a:pt x="79039" y="12122"/>
                </a:lnTo>
                <a:lnTo>
                  <a:pt x="69287" y="16965"/>
                </a:lnTo>
                <a:lnTo>
                  <a:pt x="61516" y="21463"/>
                </a:lnTo>
                <a:lnTo>
                  <a:pt x="55065" y="25732"/>
                </a:lnTo>
                <a:lnTo>
                  <a:pt x="48225" y="29848"/>
                </a:lnTo>
                <a:lnTo>
                  <a:pt x="41124" y="33862"/>
                </a:lnTo>
                <a:lnTo>
                  <a:pt x="33851" y="37809"/>
                </a:lnTo>
                <a:lnTo>
                  <a:pt x="29002" y="42979"/>
                </a:lnTo>
                <a:lnTo>
                  <a:pt x="25769" y="48966"/>
                </a:lnTo>
                <a:lnTo>
                  <a:pt x="19637" y="63662"/>
                </a:lnTo>
                <a:lnTo>
                  <a:pt x="14446" y="72915"/>
                </a:lnTo>
                <a:lnTo>
                  <a:pt x="8445" y="82893"/>
                </a:lnTo>
                <a:lnTo>
                  <a:pt x="4445" y="92086"/>
                </a:lnTo>
                <a:lnTo>
                  <a:pt x="0" y="109073"/>
                </a:lnTo>
                <a:lnTo>
                  <a:pt x="84" y="117159"/>
                </a:lnTo>
                <a:lnTo>
                  <a:pt x="3565" y="132916"/>
                </a:lnTo>
                <a:lnTo>
                  <a:pt x="5001" y="144484"/>
                </a:lnTo>
                <a:lnTo>
                  <a:pt x="5959" y="158546"/>
                </a:lnTo>
                <a:lnTo>
                  <a:pt x="6597" y="174271"/>
                </a:lnTo>
                <a:lnTo>
                  <a:pt x="8293" y="187294"/>
                </a:lnTo>
                <a:lnTo>
                  <a:pt x="10693" y="198516"/>
                </a:lnTo>
                <a:lnTo>
                  <a:pt x="13563" y="208538"/>
                </a:lnTo>
                <a:lnTo>
                  <a:pt x="16752" y="226446"/>
                </a:lnTo>
                <a:lnTo>
                  <a:pt x="19440" y="242872"/>
                </a:lnTo>
                <a:lnTo>
                  <a:pt x="24867" y="258639"/>
                </a:lnTo>
                <a:lnTo>
                  <a:pt x="35063" y="287863"/>
                </a:lnTo>
                <a:lnTo>
                  <a:pt x="38700" y="299852"/>
                </a:lnTo>
                <a:lnTo>
                  <a:pt x="49886" y="339727"/>
                </a:lnTo>
                <a:lnTo>
                  <a:pt x="57449" y="364339"/>
                </a:lnTo>
                <a:lnTo>
                  <a:pt x="59974" y="374966"/>
                </a:lnTo>
                <a:lnTo>
                  <a:pt x="61657" y="384591"/>
                </a:lnTo>
                <a:lnTo>
                  <a:pt x="64797" y="402058"/>
                </a:lnTo>
                <a:lnTo>
                  <a:pt x="70427" y="418288"/>
                </a:lnTo>
                <a:lnTo>
                  <a:pt x="73706" y="426172"/>
                </a:lnTo>
                <a:lnTo>
                  <a:pt x="77161" y="433968"/>
                </a:lnTo>
                <a:lnTo>
                  <a:pt x="80736" y="441706"/>
                </a:lnTo>
                <a:lnTo>
                  <a:pt x="84388" y="455754"/>
                </a:lnTo>
                <a:lnTo>
                  <a:pt x="88093" y="474010"/>
                </a:lnTo>
                <a:lnTo>
                  <a:pt x="91833" y="495070"/>
                </a:lnTo>
                <a:lnTo>
                  <a:pt x="94327" y="510380"/>
                </a:lnTo>
                <a:lnTo>
                  <a:pt x="95989" y="521857"/>
                </a:lnTo>
                <a:lnTo>
                  <a:pt x="97836" y="537995"/>
                </a:lnTo>
                <a:lnTo>
                  <a:pt x="98876" y="554221"/>
                </a:lnTo>
                <a:lnTo>
                  <a:pt x="99227" y="571082"/>
                </a:lnTo>
                <a:lnTo>
                  <a:pt x="99297" y="580574"/>
                </a:lnTo>
                <a:lnTo>
                  <a:pt x="100572" y="581353"/>
                </a:lnTo>
                <a:lnTo>
                  <a:pt x="102693" y="581872"/>
                </a:lnTo>
                <a:lnTo>
                  <a:pt x="110744" y="5829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332"/>
          <p:cNvSpPr/>
          <p:nvPr/>
        </p:nvSpPr>
        <p:spPr>
          <a:xfrm>
            <a:off x="1188720" y="2583179"/>
            <a:ext cx="365761" cy="102872"/>
          </a:xfrm>
          <a:custGeom>
            <a:avLst/>
            <a:gdLst/>
            <a:ahLst/>
            <a:cxnLst/>
            <a:rect l="0" t="0" r="0" b="0"/>
            <a:pathLst>
              <a:path w="365761" h="102872">
                <a:moveTo>
                  <a:pt x="0" y="102871"/>
                </a:moveTo>
                <a:lnTo>
                  <a:pt x="31817" y="86962"/>
                </a:lnTo>
                <a:lnTo>
                  <a:pt x="37722" y="84644"/>
                </a:lnTo>
                <a:lnTo>
                  <a:pt x="47668" y="82070"/>
                </a:lnTo>
                <a:lnTo>
                  <a:pt x="53369" y="81384"/>
                </a:lnTo>
                <a:lnTo>
                  <a:pt x="59709" y="80926"/>
                </a:lnTo>
                <a:lnTo>
                  <a:pt x="66476" y="80621"/>
                </a:lnTo>
                <a:lnTo>
                  <a:pt x="73527" y="79147"/>
                </a:lnTo>
                <a:lnTo>
                  <a:pt x="80768" y="76895"/>
                </a:lnTo>
                <a:lnTo>
                  <a:pt x="88135" y="74123"/>
                </a:lnTo>
                <a:lnTo>
                  <a:pt x="116707" y="64155"/>
                </a:lnTo>
                <a:lnTo>
                  <a:pt x="126065" y="61820"/>
                </a:lnTo>
                <a:lnTo>
                  <a:pt x="134843" y="60264"/>
                </a:lnTo>
                <a:lnTo>
                  <a:pt x="143235" y="59226"/>
                </a:lnTo>
                <a:lnTo>
                  <a:pt x="155180" y="57264"/>
                </a:lnTo>
                <a:lnTo>
                  <a:pt x="185385" y="51698"/>
                </a:lnTo>
                <a:lnTo>
                  <a:pt x="199790" y="48435"/>
                </a:lnTo>
                <a:lnTo>
                  <a:pt x="213203" y="44990"/>
                </a:lnTo>
                <a:lnTo>
                  <a:pt x="239537" y="37776"/>
                </a:lnTo>
                <a:lnTo>
                  <a:pt x="268174" y="30336"/>
                </a:lnTo>
                <a:lnTo>
                  <a:pt x="280383" y="27844"/>
                </a:lnTo>
                <a:lnTo>
                  <a:pt x="291062" y="26183"/>
                </a:lnTo>
                <a:lnTo>
                  <a:pt x="300721" y="25076"/>
                </a:lnTo>
                <a:lnTo>
                  <a:pt x="308430" y="24337"/>
                </a:lnTo>
                <a:lnTo>
                  <a:pt x="314840" y="23845"/>
                </a:lnTo>
                <a:lnTo>
                  <a:pt x="320383" y="23517"/>
                </a:lnTo>
                <a:lnTo>
                  <a:pt x="325349" y="22028"/>
                </a:lnTo>
                <a:lnTo>
                  <a:pt x="329929" y="19765"/>
                </a:lnTo>
                <a:lnTo>
                  <a:pt x="334253" y="16987"/>
                </a:lnTo>
                <a:lnTo>
                  <a:pt x="342443" y="13900"/>
                </a:lnTo>
                <a:lnTo>
                  <a:pt x="351982" y="11918"/>
                </a:lnTo>
                <a:lnTo>
                  <a:pt x="354034" y="10486"/>
                </a:lnTo>
                <a:lnTo>
                  <a:pt x="356673" y="8261"/>
                </a:lnTo>
                <a:lnTo>
                  <a:pt x="36576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333"/>
          <p:cNvSpPr/>
          <p:nvPr/>
        </p:nvSpPr>
        <p:spPr>
          <a:xfrm>
            <a:off x="1612644" y="2251709"/>
            <a:ext cx="216157" cy="673828"/>
          </a:xfrm>
          <a:custGeom>
            <a:avLst/>
            <a:gdLst/>
            <a:ahLst/>
            <a:cxnLst/>
            <a:rect l="0" t="0" r="0" b="0"/>
            <a:pathLst>
              <a:path w="216157" h="673828">
                <a:moveTo>
                  <a:pt x="193296" y="0"/>
                </a:moveTo>
                <a:lnTo>
                  <a:pt x="187228" y="12136"/>
                </a:lnTo>
                <a:lnTo>
                  <a:pt x="182901" y="19521"/>
                </a:lnTo>
                <a:lnTo>
                  <a:pt x="171319" y="37886"/>
                </a:lnTo>
                <a:lnTo>
                  <a:pt x="164674" y="49387"/>
                </a:lnTo>
                <a:lnTo>
                  <a:pt x="150519" y="75714"/>
                </a:lnTo>
                <a:lnTo>
                  <a:pt x="116133" y="143366"/>
                </a:lnTo>
                <a:lnTo>
                  <a:pt x="105024" y="167968"/>
                </a:lnTo>
                <a:lnTo>
                  <a:pt x="95078" y="191989"/>
                </a:lnTo>
                <a:lnTo>
                  <a:pt x="78523" y="235189"/>
                </a:lnTo>
                <a:lnTo>
                  <a:pt x="66932" y="267088"/>
                </a:lnTo>
                <a:lnTo>
                  <a:pt x="60793" y="282199"/>
                </a:lnTo>
                <a:lnTo>
                  <a:pt x="54161" y="297353"/>
                </a:lnTo>
                <a:lnTo>
                  <a:pt x="47199" y="312535"/>
                </a:lnTo>
                <a:lnTo>
                  <a:pt x="41288" y="326467"/>
                </a:lnTo>
                <a:lnTo>
                  <a:pt x="36077" y="339565"/>
                </a:lnTo>
                <a:lnTo>
                  <a:pt x="31333" y="352107"/>
                </a:lnTo>
                <a:lnTo>
                  <a:pt x="28171" y="364278"/>
                </a:lnTo>
                <a:lnTo>
                  <a:pt x="26062" y="376202"/>
                </a:lnTo>
                <a:lnTo>
                  <a:pt x="24657" y="387962"/>
                </a:lnTo>
                <a:lnTo>
                  <a:pt x="21180" y="403421"/>
                </a:lnTo>
                <a:lnTo>
                  <a:pt x="16322" y="421348"/>
                </a:lnTo>
                <a:lnTo>
                  <a:pt x="10543" y="440919"/>
                </a:lnTo>
                <a:lnTo>
                  <a:pt x="6691" y="457776"/>
                </a:lnTo>
                <a:lnTo>
                  <a:pt x="4122" y="472824"/>
                </a:lnTo>
                <a:lnTo>
                  <a:pt x="2410" y="486666"/>
                </a:lnTo>
                <a:lnTo>
                  <a:pt x="1269" y="502244"/>
                </a:lnTo>
                <a:lnTo>
                  <a:pt x="508" y="518980"/>
                </a:lnTo>
                <a:lnTo>
                  <a:pt x="0" y="536487"/>
                </a:lnTo>
                <a:lnTo>
                  <a:pt x="932" y="550698"/>
                </a:lnTo>
                <a:lnTo>
                  <a:pt x="2823" y="562712"/>
                </a:lnTo>
                <a:lnTo>
                  <a:pt x="8311" y="582835"/>
                </a:lnTo>
                <a:lnTo>
                  <a:pt x="14984" y="600245"/>
                </a:lnTo>
                <a:lnTo>
                  <a:pt x="18541" y="607173"/>
                </a:lnTo>
                <a:lnTo>
                  <a:pt x="22182" y="613062"/>
                </a:lnTo>
                <a:lnTo>
                  <a:pt x="25880" y="618258"/>
                </a:lnTo>
                <a:lnTo>
                  <a:pt x="29615" y="624262"/>
                </a:lnTo>
                <a:lnTo>
                  <a:pt x="33375" y="630805"/>
                </a:lnTo>
                <a:lnTo>
                  <a:pt x="37152" y="637707"/>
                </a:lnTo>
                <a:lnTo>
                  <a:pt x="42210" y="643578"/>
                </a:lnTo>
                <a:lnTo>
                  <a:pt x="48122" y="648762"/>
                </a:lnTo>
                <a:lnTo>
                  <a:pt x="54603" y="653488"/>
                </a:lnTo>
                <a:lnTo>
                  <a:pt x="61464" y="656639"/>
                </a:lnTo>
                <a:lnTo>
                  <a:pt x="68578" y="658739"/>
                </a:lnTo>
                <a:lnTo>
                  <a:pt x="75860" y="660140"/>
                </a:lnTo>
                <a:lnTo>
                  <a:pt x="97499" y="665082"/>
                </a:lnTo>
                <a:lnTo>
                  <a:pt x="110381" y="668178"/>
                </a:lnTo>
                <a:lnTo>
                  <a:pt x="122779" y="670242"/>
                </a:lnTo>
                <a:lnTo>
                  <a:pt x="134855" y="671618"/>
                </a:lnTo>
                <a:lnTo>
                  <a:pt x="155892" y="673147"/>
                </a:lnTo>
                <a:lnTo>
                  <a:pt x="169475" y="673827"/>
                </a:lnTo>
                <a:lnTo>
                  <a:pt x="174875" y="672738"/>
                </a:lnTo>
                <a:lnTo>
                  <a:pt x="179745" y="670742"/>
                </a:lnTo>
                <a:lnTo>
                  <a:pt x="184262" y="668142"/>
                </a:lnTo>
                <a:lnTo>
                  <a:pt x="188543" y="666408"/>
                </a:lnTo>
                <a:lnTo>
                  <a:pt x="192667" y="665252"/>
                </a:lnTo>
                <a:lnTo>
                  <a:pt x="196687" y="664481"/>
                </a:lnTo>
                <a:lnTo>
                  <a:pt x="200636" y="663968"/>
                </a:lnTo>
                <a:lnTo>
                  <a:pt x="204540" y="663625"/>
                </a:lnTo>
                <a:lnTo>
                  <a:pt x="216156" y="6629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334"/>
          <p:cNvSpPr/>
          <p:nvPr/>
        </p:nvSpPr>
        <p:spPr>
          <a:xfrm>
            <a:off x="1794510" y="2583179"/>
            <a:ext cx="297181" cy="228601"/>
          </a:xfrm>
          <a:custGeom>
            <a:avLst/>
            <a:gdLst/>
            <a:ahLst/>
            <a:cxnLst/>
            <a:rect l="0" t="0" r="0" b="0"/>
            <a:pathLst>
              <a:path w="297181" h="228601">
                <a:moveTo>
                  <a:pt x="0" y="0"/>
                </a:moveTo>
                <a:lnTo>
                  <a:pt x="0" y="15909"/>
                </a:lnTo>
                <a:lnTo>
                  <a:pt x="1270" y="19497"/>
                </a:lnTo>
                <a:lnTo>
                  <a:pt x="3386" y="23158"/>
                </a:lnTo>
                <a:lnTo>
                  <a:pt x="6067" y="26869"/>
                </a:lnTo>
                <a:lnTo>
                  <a:pt x="7855" y="31883"/>
                </a:lnTo>
                <a:lnTo>
                  <a:pt x="9046" y="37765"/>
                </a:lnTo>
                <a:lnTo>
                  <a:pt x="9841" y="44227"/>
                </a:lnTo>
                <a:lnTo>
                  <a:pt x="12910" y="49805"/>
                </a:lnTo>
                <a:lnTo>
                  <a:pt x="17497" y="54793"/>
                </a:lnTo>
                <a:lnTo>
                  <a:pt x="23094" y="59389"/>
                </a:lnTo>
                <a:lnTo>
                  <a:pt x="28096" y="64993"/>
                </a:lnTo>
                <a:lnTo>
                  <a:pt x="32701" y="71269"/>
                </a:lnTo>
                <a:lnTo>
                  <a:pt x="37040" y="77993"/>
                </a:lnTo>
                <a:lnTo>
                  <a:pt x="41203" y="83745"/>
                </a:lnTo>
                <a:lnTo>
                  <a:pt x="45249" y="88850"/>
                </a:lnTo>
                <a:lnTo>
                  <a:pt x="49216" y="93524"/>
                </a:lnTo>
                <a:lnTo>
                  <a:pt x="54400" y="100449"/>
                </a:lnTo>
                <a:lnTo>
                  <a:pt x="66934" y="118304"/>
                </a:lnTo>
                <a:lnTo>
                  <a:pt x="72563" y="125860"/>
                </a:lnTo>
                <a:lnTo>
                  <a:pt x="77585" y="132167"/>
                </a:lnTo>
                <a:lnTo>
                  <a:pt x="82203" y="137641"/>
                </a:lnTo>
                <a:lnTo>
                  <a:pt x="90362" y="145101"/>
                </a:lnTo>
                <a:lnTo>
                  <a:pt x="100881" y="153884"/>
                </a:lnTo>
                <a:lnTo>
                  <a:pt x="112974" y="163550"/>
                </a:lnTo>
                <a:lnTo>
                  <a:pt x="123576" y="171263"/>
                </a:lnTo>
                <a:lnTo>
                  <a:pt x="133184" y="177676"/>
                </a:lnTo>
                <a:lnTo>
                  <a:pt x="142129" y="183220"/>
                </a:lnTo>
                <a:lnTo>
                  <a:pt x="149363" y="188187"/>
                </a:lnTo>
                <a:lnTo>
                  <a:pt x="155455" y="192768"/>
                </a:lnTo>
                <a:lnTo>
                  <a:pt x="160786" y="197092"/>
                </a:lnTo>
                <a:lnTo>
                  <a:pt x="166881" y="201245"/>
                </a:lnTo>
                <a:lnTo>
                  <a:pt x="173484" y="205283"/>
                </a:lnTo>
                <a:lnTo>
                  <a:pt x="180426" y="209246"/>
                </a:lnTo>
                <a:lnTo>
                  <a:pt x="187594" y="211887"/>
                </a:lnTo>
                <a:lnTo>
                  <a:pt x="194912" y="213648"/>
                </a:lnTo>
                <a:lnTo>
                  <a:pt x="202331" y="214823"/>
                </a:lnTo>
                <a:lnTo>
                  <a:pt x="209817" y="216875"/>
                </a:lnTo>
                <a:lnTo>
                  <a:pt x="217348" y="219514"/>
                </a:lnTo>
                <a:lnTo>
                  <a:pt x="224908" y="222542"/>
                </a:lnTo>
                <a:lnTo>
                  <a:pt x="231219" y="224562"/>
                </a:lnTo>
                <a:lnTo>
                  <a:pt x="236696" y="225908"/>
                </a:lnTo>
                <a:lnTo>
                  <a:pt x="241617" y="226806"/>
                </a:lnTo>
                <a:lnTo>
                  <a:pt x="250472" y="227803"/>
                </a:lnTo>
                <a:lnTo>
                  <a:pt x="254611" y="228069"/>
                </a:lnTo>
                <a:lnTo>
                  <a:pt x="265983" y="228364"/>
                </a:lnTo>
                <a:lnTo>
                  <a:pt x="29718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335"/>
          <p:cNvSpPr/>
          <p:nvPr/>
        </p:nvSpPr>
        <p:spPr>
          <a:xfrm>
            <a:off x="1771650" y="2548889"/>
            <a:ext cx="217171" cy="320041"/>
          </a:xfrm>
          <a:custGeom>
            <a:avLst/>
            <a:gdLst/>
            <a:ahLst/>
            <a:cxnLst/>
            <a:rect l="0" t="0" r="0" b="0"/>
            <a:pathLst>
              <a:path w="217171" h="320041">
                <a:moveTo>
                  <a:pt x="217170" y="0"/>
                </a:moveTo>
                <a:lnTo>
                  <a:pt x="205034" y="0"/>
                </a:lnTo>
                <a:lnTo>
                  <a:pt x="201459" y="1271"/>
                </a:lnTo>
                <a:lnTo>
                  <a:pt x="199076" y="3387"/>
                </a:lnTo>
                <a:lnTo>
                  <a:pt x="195158" y="9126"/>
                </a:lnTo>
                <a:lnTo>
                  <a:pt x="189183" y="15909"/>
                </a:lnTo>
                <a:lnTo>
                  <a:pt x="182295" y="23158"/>
                </a:lnTo>
                <a:lnTo>
                  <a:pt x="167524" y="38159"/>
                </a:lnTo>
                <a:lnTo>
                  <a:pt x="165023" y="41950"/>
                </a:lnTo>
                <a:lnTo>
                  <a:pt x="162243" y="49548"/>
                </a:lnTo>
                <a:lnTo>
                  <a:pt x="154611" y="79169"/>
                </a:lnTo>
                <a:lnTo>
                  <a:pt x="151333" y="88339"/>
                </a:lnTo>
                <a:lnTo>
                  <a:pt x="147879" y="95723"/>
                </a:lnTo>
                <a:lnTo>
                  <a:pt x="144306" y="101916"/>
                </a:lnTo>
                <a:lnTo>
                  <a:pt x="136949" y="115569"/>
                </a:lnTo>
                <a:lnTo>
                  <a:pt x="105234" y="178225"/>
                </a:lnTo>
                <a:lnTo>
                  <a:pt x="88097" y="212441"/>
                </a:lnTo>
                <a:lnTo>
                  <a:pt x="84131" y="219098"/>
                </a:lnTo>
                <a:lnTo>
                  <a:pt x="80217" y="224805"/>
                </a:lnTo>
                <a:lnTo>
                  <a:pt x="76338" y="229880"/>
                </a:lnTo>
                <a:lnTo>
                  <a:pt x="71212" y="235804"/>
                </a:lnTo>
                <a:lnTo>
                  <a:pt x="65254" y="242292"/>
                </a:lnTo>
                <a:lnTo>
                  <a:pt x="58743" y="249159"/>
                </a:lnTo>
                <a:lnTo>
                  <a:pt x="53132" y="256276"/>
                </a:lnTo>
                <a:lnTo>
                  <a:pt x="48121" y="263561"/>
                </a:lnTo>
                <a:lnTo>
                  <a:pt x="43511" y="270957"/>
                </a:lnTo>
                <a:lnTo>
                  <a:pt x="39167" y="277158"/>
                </a:lnTo>
                <a:lnTo>
                  <a:pt x="35001" y="282562"/>
                </a:lnTo>
                <a:lnTo>
                  <a:pt x="30954" y="287435"/>
                </a:lnTo>
                <a:lnTo>
                  <a:pt x="26986" y="291954"/>
                </a:lnTo>
                <a:lnTo>
                  <a:pt x="23070" y="296236"/>
                </a:lnTo>
                <a:lnTo>
                  <a:pt x="15333" y="304381"/>
                </a:lnTo>
                <a:lnTo>
                  <a:pt x="0" y="3200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336"/>
          <p:cNvSpPr/>
          <p:nvPr/>
        </p:nvSpPr>
        <p:spPr>
          <a:xfrm>
            <a:off x="2034540" y="2297429"/>
            <a:ext cx="249514" cy="657601"/>
          </a:xfrm>
          <a:custGeom>
            <a:avLst/>
            <a:gdLst/>
            <a:ahLst/>
            <a:cxnLst/>
            <a:rect l="0" t="0" r="0" b="0"/>
            <a:pathLst>
              <a:path w="249514" h="657601">
                <a:moveTo>
                  <a:pt x="0" y="0"/>
                </a:moveTo>
                <a:lnTo>
                  <a:pt x="12135" y="12136"/>
                </a:lnTo>
                <a:lnTo>
                  <a:pt x="18250" y="16981"/>
                </a:lnTo>
                <a:lnTo>
                  <a:pt x="24867" y="21481"/>
                </a:lnTo>
                <a:lnTo>
                  <a:pt x="31817" y="25751"/>
                </a:lnTo>
                <a:lnTo>
                  <a:pt x="37722" y="29867"/>
                </a:lnTo>
                <a:lnTo>
                  <a:pt x="42928" y="33882"/>
                </a:lnTo>
                <a:lnTo>
                  <a:pt x="47668" y="37828"/>
                </a:lnTo>
                <a:lnTo>
                  <a:pt x="53369" y="41729"/>
                </a:lnTo>
                <a:lnTo>
                  <a:pt x="59709" y="45599"/>
                </a:lnTo>
                <a:lnTo>
                  <a:pt x="66476" y="49450"/>
                </a:lnTo>
                <a:lnTo>
                  <a:pt x="73527" y="54557"/>
                </a:lnTo>
                <a:lnTo>
                  <a:pt x="80768" y="60501"/>
                </a:lnTo>
                <a:lnTo>
                  <a:pt x="88135" y="67004"/>
                </a:lnTo>
                <a:lnTo>
                  <a:pt x="113254" y="87777"/>
                </a:lnTo>
                <a:lnTo>
                  <a:pt x="128843" y="100428"/>
                </a:lnTo>
                <a:lnTo>
                  <a:pt x="141775" y="112672"/>
                </a:lnTo>
                <a:lnTo>
                  <a:pt x="152936" y="124645"/>
                </a:lnTo>
                <a:lnTo>
                  <a:pt x="162918" y="136437"/>
                </a:lnTo>
                <a:lnTo>
                  <a:pt x="172112" y="146838"/>
                </a:lnTo>
                <a:lnTo>
                  <a:pt x="189101" y="165168"/>
                </a:lnTo>
                <a:lnTo>
                  <a:pt x="195917" y="174882"/>
                </a:lnTo>
                <a:lnTo>
                  <a:pt x="201731" y="185168"/>
                </a:lnTo>
                <a:lnTo>
                  <a:pt x="206877" y="195836"/>
                </a:lnTo>
                <a:lnTo>
                  <a:pt x="212848" y="206757"/>
                </a:lnTo>
                <a:lnTo>
                  <a:pt x="219368" y="217848"/>
                </a:lnTo>
                <a:lnTo>
                  <a:pt x="226256" y="229053"/>
                </a:lnTo>
                <a:lnTo>
                  <a:pt x="230847" y="240332"/>
                </a:lnTo>
                <a:lnTo>
                  <a:pt x="233908" y="251661"/>
                </a:lnTo>
                <a:lnTo>
                  <a:pt x="244888" y="315423"/>
                </a:lnTo>
                <a:lnTo>
                  <a:pt x="247079" y="332202"/>
                </a:lnTo>
                <a:lnTo>
                  <a:pt x="248539" y="347199"/>
                </a:lnTo>
                <a:lnTo>
                  <a:pt x="249513" y="361006"/>
                </a:lnTo>
                <a:lnTo>
                  <a:pt x="248892" y="374021"/>
                </a:lnTo>
                <a:lnTo>
                  <a:pt x="247207" y="386507"/>
                </a:lnTo>
                <a:lnTo>
                  <a:pt x="244815" y="398642"/>
                </a:lnTo>
                <a:lnTo>
                  <a:pt x="241950" y="410541"/>
                </a:lnTo>
                <a:lnTo>
                  <a:pt x="238770" y="422284"/>
                </a:lnTo>
                <a:lnTo>
                  <a:pt x="231850" y="445492"/>
                </a:lnTo>
                <a:lnTo>
                  <a:pt x="224541" y="468507"/>
                </a:lnTo>
                <a:lnTo>
                  <a:pt x="217059" y="488049"/>
                </a:lnTo>
                <a:lnTo>
                  <a:pt x="213286" y="496816"/>
                </a:lnTo>
                <a:lnTo>
                  <a:pt x="208231" y="505201"/>
                </a:lnTo>
                <a:lnTo>
                  <a:pt x="202320" y="513331"/>
                </a:lnTo>
                <a:lnTo>
                  <a:pt x="195840" y="521291"/>
                </a:lnTo>
                <a:lnTo>
                  <a:pt x="190250" y="530407"/>
                </a:lnTo>
                <a:lnTo>
                  <a:pt x="185253" y="540295"/>
                </a:lnTo>
                <a:lnTo>
                  <a:pt x="180652" y="550697"/>
                </a:lnTo>
                <a:lnTo>
                  <a:pt x="173775" y="561441"/>
                </a:lnTo>
                <a:lnTo>
                  <a:pt x="165379" y="572414"/>
                </a:lnTo>
                <a:lnTo>
                  <a:pt x="155973" y="583540"/>
                </a:lnTo>
                <a:lnTo>
                  <a:pt x="148432" y="593497"/>
                </a:lnTo>
                <a:lnTo>
                  <a:pt x="142134" y="602675"/>
                </a:lnTo>
                <a:lnTo>
                  <a:pt x="136666" y="611333"/>
                </a:lnTo>
                <a:lnTo>
                  <a:pt x="131751" y="618376"/>
                </a:lnTo>
                <a:lnTo>
                  <a:pt x="127204" y="624341"/>
                </a:lnTo>
                <a:lnTo>
                  <a:pt x="122902" y="629587"/>
                </a:lnTo>
                <a:lnTo>
                  <a:pt x="118765" y="634355"/>
                </a:lnTo>
                <a:lnTo>
                  <a:pt x="114736" y="638803"/>
                </a:lnTo>
                <a:lnTo>
                  <a:pt x="105214" y="649000"/>
                </a:lnTo>
                <a:lnTo>
                  <a:pt x="104432" y="651107"/>
                </a:lnTo>
                <a:lnTo>
                  <a:pt x="103333" y="657600"/>
                </a:lnTo>
                <a:lnTo>
                  <a:pt x="103075" y="655064"/>
                </a:lnTo>
                <a:lnTo>
                  <a:pt x="104277" y="652609"/>
                </a:lnTo>
                <a:lnTo>
                  <a:pt x="106348" y="649703"/>
                </a:lnTo>
                <a:lnTo>
                  <a:pt x="114300" y="6400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337"/>
          <p:cNvSpPr/>
          <p:nvPr/>
        </p:nvSpPr>
        <p:spPr>
          <a:xfrm>
            <a:off x="2400300" y="2503183"/>
            <a:ext cx="274321" cy="57137"/>
          </a:xfrm>
          <a:custGeom>
            <a:avLst/>
            <a:gdLst/>
            <a:ahLst/>
            <a:cxnLst/>
            <a:rect l="0" t="0" r="0" b="0"/>
            <a:pathLst>
              <a:path w="274321" h="57137">
                <a:moveTo>
                  <a:pt x="0" y="57136"/>
                </a:moveTo>
                <a:lnTo>
                  <a:pt x="28415" y="28721"/>
                </a:lnTo>
                <a:lnTo>
                  <a:pt x="31643" y="26763"/>
                </a:lnTo>
                <a:lnTo>
                  <a:pt x="35066" y="25457"/>
                </a:lnTo>
                <a:lnTo>
                  <a:pt x="38617" y="24587"/>
                </a:lnTo>
                <a:lnTo>
                  <a:pt x="43524" y="22737"/>
                </a:lnTo>
                <a:lnTo>
                  <a:pt x="49336" y="20233"/>
                </a:lnTo>
                <a:lnTo>
                  <a:pt x="55751" y="17294"/>
                </a:lnTo>
                <a:lnTo>
                  <a:pt x="62567" y="15335"/>
                </a:lnTo>
                <a:lnTo>
                  <a:pt x="69651" y="14029"/>
                </a:lnTo>
                <a:lnTo>
                  <a:pt x="76914" y="13158"/>
                </a:lnTo>
                <a:lnTo>
                  <a:pt x="84296" y="11308"/>
                </a:lnTo>
                <a:lnTo>
                  <a:pt x="91757" y="8804"/>
                </a:lnTo>
                <a:lnTo>
                  <a:pt x="99271" y="5865"/>
                </a:lnTo>
                <a:lnTo>
                  <a:pt x="106821" y="3905"/>
                </a:lnTo>
                <a:lnTo>
                  <a:pt x="114394" y="2599"/>
                </a:lnTo>
                <a:lnTo>
                  <a:pt x="121982" y="1728"/>
                </a:lnTo>
                <a:lnTo>
                  <a:pt x="128311" y="1148"/>
                </a:lnTo>
                <a:lnTo>
                  <a:pt x="133801" y="761"/>
                </a:lnTo>
                <a:lnTo>
                  <a:pt x="138730" y="502"/>
                </a:lnTo>
                <a:lnTo>
                  <a:pt x="147594" y="216"/>
                </a:lnTo>
                <a:lnTo>
                  <a:pt x="163633" y="32"/>
                </a:lnTo>
                <a:lnTo>
                  <a:pt x="181269" y="0"/>
                </a:lnTo>
                <a:lnTo>
                  <a:pt x="186886" y="1265"/>
                </a:lnTo>
                <a:lnTo>
                  <a:pt x="191900" y="3379"/>
                </a:lnTo>
                <a:lnTo>
                  <a:pt x="196513" y="6058"/>
                </a:lnTo>
                <a:lnTo>
                  <a:pt x="200859" y="7844"/>
                </a:lnTo>
                <a:lnTo>
                  <a:pt x="205026" y="9035"/>
                </a:lnTo>
                <a:lnTo>
                  <a:pt x="209074" y="9829"/>
                </a:lnTo>
                <a:lnTo>
                  <a:pt x="227118" y="14098"/>
                </a:lnTo>
                <a:lnTo>
                  <a:pt x="274320" y="2284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338"/>
          <p:cNvSpPr/>
          <p:nvPr/>
        </p:nvSpPr>
        <p:spPr>
          <a:xfrm>
            <a:off x="2400300" y="2606039"/>
            <a:ext cx="285751" cy="68581"/>
          </a:xfrm>
          <a:custGeom>
            <a:avLst/>
            <a:gdLst/>
            <a:ahLst/>
            <a:cxnLst/>
            <a:rect l="0" t="0" r="0" b="0"/>
            <a:pathLst>
              <a:path w="285751" h="68581">
                <a:moveTo>
                  <a:pt x="0" y="68580"/>
                </a:moveTo>
                <a:lnTo>
                  <a:pt x="6067" y="62513"/>
                </a:lnTo>
                <a:lnTo>
                  <a:pt x="10395" y="59455"/>
                </a:lnTo>
                <a:lnTo>
                  <a:pt x="15820" y="56147"/>
                </a:lnTo>
                <a:lnTo>
                  <a:pt x="21976" y="52672"/>
                </a:lnTo>
                <a:lnTo>
                  <a:pt x="28621" y="50354"/>
                </a:lnTo>
                <a:lnTo>
                  <a:pt x="35590" y="48810"/>
                </a:lnTo>
                <a:lnTo>
                  <a:pt x="42777" y="47780"/>
                </a:lnTo>
                <a:lnTo>
                  <a:pt x="67695" y="43249"/>
                </a:lnTo>
                <a:lnTo>
                  <a:pt x="83230" y="40263"/>
                </a:lnTo>
                <a:lnTo>
                  <a:pt x="97396" y="37002"/>
                </a:lnTo>
                <a:lnTo>
                  <a:pt x="110651" y="33558"/>
                </a:lnTo>
                <a:lnTo>
                  <a:pt x="123297" y="29992"/>
                </a:lnTo>
                <a:lnTo>
                  <a:pt x="147508" y="22644"/>
                </a:lnTo>
                <a:lnTo>
                  <a:pt x="159299" y="18906"/>
                </a:lnTo>
                <a:lnTo>
                  <a:pt x="169699" y="16414"/>
                </a:lnTo>
                <a:lnTo>
                  <a:pt x="179172" y="14753"/>
                </a:lnTo>
                <a:lnTo>
                  <a:pt x="188028" y="13646"/>
                </a:lnTo>
                <a:lnTo>
                  <a:pt x="197742" y="12907"/>
                </a:lnTo>
                <a:lnTo>
                  <a:pt x="208028" y="12415"/>
                </a:lnTo>
                <a:lnTo>
                  <a:pt x="218695" y="12087"/>
                </a:lnTo>
                <a:lnTo>
                  <a:pt x="228346" y="10598"/>
                </a:lnTo>
                <a:lnTo>
                  <a:pt x="237321" y="8336"/>
                </a:lnTo>
                <a:lnTo>
                  <a:pt x="245844" y="5557"/>
                </a:lnTo>
                <a:lnTo>
                  <a:pt x="254066" y="3705"/>
                </a:lnTo>
                <a:lnTo>
                  <a:pt x="262087" y="247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339"/>
          <p:cNvSpPr/>
          <p:nvPr/>
        </p:nvSpPr>
        <p:spPr>
          <a:xfrm>
            <a:off x="2697480" y="2228850"/>
            <a:ext cx="171409" cy="713930"/>
          </a:xfrm>
          <a:custGeom>
            <a:avLst/>
            <a:gdLst/>
            <a:ahLst/>
            <a:cxnLst/>
            <a:rect l="0" t="0" r="0" b="0"/>
            <a:pathLst>
              <a:path w="171409" h="713930">
                <a:moveTo>
                  <a:pt x="160020" y="0"/>
                </a:moveTo>
                <a:lnTo>
                  <a:pt x="166087" y="12135"/>
                </a:lnTo>
                <a:lnTo>
                  <a:pt x="169066" y="21480"/>
                </a:lnTo>
                <a:lnTo>
                  <a:pt x="170979" y="37827"/>
                </a:lnTo>
                <a:lnTo>
                  <a:pt x="171310" y="55516"/>
                </a:lnTo>
                <a:lnTo>
                  <a:pt x="171408" y="76844"/>
                </a:lnTo>
                <a:lnTo>
                  <a:pt x="168045" y="91726"/>
                </a:lnTo>
                <a:lnTo>
                  <a:pt x="165370" y="99250"/>
                </a:lnTo>
                <a:lnTo>
                  <a:pt x="163586" y="110617"/>
                </a:lnTo>
                <a:lnTo>
                  <a:pt x="162397" y="124544"/>
                </a:lnTo>
                <a:lnTo>
                  <a:pt x="161605" y="140180"/>
                </a:lnTo>
                <a:lnTo>
                  <a:pt x="159806" y="154413"/>
                </a:lnTo>
                <a:lnTo>
                  <a:pt x="157337" y="167712"/>
                </a:lnTo>
                <a:lnTo>
                  <a:pt x="154422" y="180388"/>
                </a:lnTo>
                <a:lnTo>
                  <a:pt x="152478" y="192648"/>
                </a:lnTo>
                <a:lnTo>
                  <a:pt x="151182" y="204632"/>
                </a:lnTo>
                <a:lnTo>
                  <a:pt x="148472" y="226837"/>
                </a:lnTo>
                <a:lnTo>
                  <a:pt x="145971" y="236315"/>
                </a:lnTo>
                <a:lnTo>
                  <a:pt x="121766" y="309061"/>
                </a:lnTo>
                <a:lnTo>
                  <a:pt x="119277" y="320340"/>
                </a:lnTo>
                <a:lnTo>
                  <a:pt x="117618" y="331670"/>
                </a:lnTo>
                <a:lnTo>
                  <a:pt x="116512" y="343033"/>
                </a:lnTo>
                <a:lnTo>
                  <a:pt x="111964" y="362039"/>
                </a:lnTo>
                <a:lnTo>
                  <a:pt x="105123" y="386139"/>
                </a:lnTo>
                <a:lnTo>
                  <a:pt x="78902" y="470538"/>
                </a:lnTo>
                <a:lnTo>
                  <a:pt x="66394" y="515621"/>
                </a:lnTo>
                <a:lnTo>
                  <a:pt x="59503" y="541867"/>
                </a:lnTo>
                <a:lnTo>
                  <a:pt x="53638" y="561905"/>
                </a:lnTo>
                <a:lnTo>
                  <a:pt x="48459" y="577803"/>
                </a:lnTo>
                <a:lnTo>
                  <a:pt x="43736" y="590942"/>
                </a:lnTo>
                <a:lnTo>
                  <a:pt x="39317" y="602241"/>
                </a:lnTo>
                <a:lnTo>
                  <a:pt x="35101" y="612314"/>
                </a:lnTo>
                <a:lnTo>
                  <a:pt x="31021" y="621569"/>
                </a:lnTo>
                <a:lnTo>
                  <a:pt x="27030" y="631549"/>
                </a:lnTo>
                <a:lnTo>
                  <a:pt x="19210" y="652798"/>
                </a:lnTo>
                <a:lnTo>
                  <a:pt x="2271" y="701999"/>
                </a:lnTo>
                <a:lnTo>
                  <a:pt x="448" y="713929"/>
                </a:lnTo>
                <a:lnTo>
                  <a:pt x="299" y="713442"/>
                </a:lnTo>
                <a:lnTo>
                  <a:pt x="0" y="69722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340"/>
          <p:cNvSpPr/>
          <p:nvPr/>
        </p:nvSpPr>
        <p:spPr>
          <a:xfrm>
            <a:off x="2983230" y="2480309"/>
            <a:ext cx="285750" cy="342901"/>
          </a:xfrm>
          <a:custGeom>
            <a:avLst/>
            <a:gdLst/>
            <a:ahLst/>
            <a:cxnLst/>
            <a:rect l="0" t="0" r="0" b="0"/>
            <a:pathLst>
              <a:path w="285750" h="342901">
                <a:moveTo>
                  <a:pt x="0" y="0"/>
                </a:moveTo>
                <a:lnTo>
                  <a:pt x="19682" y="9842"/>
                </a:lnTo>
                <a:lnTo>
                  <a:pt x="22011" y="14181"/>
                </a:lnTo>
                <a:lnTo>
                  <a:pt x="24834" y="20884"/>
                </a:lnTo>
                <a:lnTo>
                  <a:pt x="27986" y="29163"/>
                </a:lnTo>
                <a:lnTo>
                  <a:pt x="30087" y="35952"/>
                </a:lnTo>
                <a:lnTo>
                  <a:pt x="31488" y="41748"/>
                </a:lnTo>
                <a:lnTo>
                  <a:pt x="32422" y="46882"/>
                </a:lnTo>
                <a:lnTo>
                  <a:pt x="33044" y="52845"/>
                </a:lnTo>
                <a:lnTo>
                  <a:pt x="33459" y="59360"/>
                </a:lnTo>
                <a:lnTo>
                  <a:pt x="33736" y="66244"/>
                </a:lnTo>
                <a:lnTo>
                  <a:pt x="35190" y="72103"/>
                </a:lnTo>
                <a:lnTo>
                  <a:pt x="40194" y="81999"/>
                </a:lnTo>
                <a:lnTo>
                  <a:pt x="43305" y="87686"/>
                </a:lnTo>
                <a:lnTo>
                  <a:pt x="50150" y="100778"/>
                </a:lnTo>
                <a:lnTo>
                  <a:pt x="52483" y="107826"/>
                </a:lnTo>
                <a:lnTo>
                  <a:pt x="54039" y="115064"/>
                </a:lnTo>
                <a:lnTo>
                  <a:pt x="55076" y="122429"/>
                </a:lnTo>
                <a:lnTo>
                  <a:pt x="59577" y="131150"/>
                </a:lnTo>
                <a:lnTo>
                  <a:pt x="66388" y="140774"/>
                </a:lnTo>
                <a:lnTo>
                  <a:pt x="74738" y="150999"/>
                </a:lnTo>
                <a:lnTo>
                  <a:pt x="82845" y="161626"/>
                </a:lnTo>
                <a:lnTo>
                  <a:pt x="90790" y="172521"/>
                </a:lnTo>
                <a:lnTo>
                  <a:pt x="98627" y="183594"/>
                </a:lnTo>
                <a:lnTo>
                  <a:pt x="105121" y="193516"/>
                </a:lnTo>
                <a:lnTo>
                  <a:pt x="110721" y="202671"/>
                </a:lnTo>
                <a:lnTo>
                  <a:pt x="115723" y="211314"/>
                </a:lnTo>
                <a:lnTo>
                  <a:pt x="124669" y="227691"/>
                </a:lnTo>
                <a:lnTo>
                  <a:pt x="128833" y="235614"/>
                </a:lnTo>
                <a:lnTo>
                  <a:pt x="134148" y="242166"/>
                </a:lnTo>
                <a:lnTo>
                  <a:pt x="140232" y="247804"/>
                </a:lnTo>
                <a:lnTo>
                  <a:pt x="146828" y="252833"/>
                </a:lnTo>
                <a:lnTo>
                  <a:pt x="152495" y="257456"/>
                </a:lnTo>
                <a:lnTo>
                  <a:pt x="157543" y="261807"/>
                </a:lnTo>
                <a:lnTo>
                  <a:pt x="162179" y="265978"/>
                </a:lnTo>
                <a:lnTo>
                  <a:pt x="166539" y="271299"/>
                </a:lnTo>
                <a:lnTo>
                  <a:pt x="170716" y="277386"/>
                </a:lnTo>
                <a:lnTo>
                  <a:pt x="174771" y="283984"/>
                </a:lnTo>
                <a:lnTo>
                  <a:pt x="181283" y="290923"/>
                </a:lnTo>
                <a:lnTo>
                  <a:pt x="189436" y="298089"/>
                </a:lnTo>
                <a:lnTo>
                  <a:pt x="198680" y="305406"/>
                </a:lnTo>
                <a:lnTo>
                  <a:pt x="208653" y="311554"/>
                </a:lnTo>
                <a:lnTo>
                  <a:pt x="219112" y="316923"/>
                </a:lnTo>
                <a:lnTo>
                  <a:pt x="229895" y="321772"/>
                </a:lnTo>
                <a:lnTo>
                  <a:pt x="238353" y="326275"/>
                </a:lnTo>
                <a:lnTo>
                  <a:pt x="245262" y="330547"/>
                </a:lnTo>
                <a:lnTo>
                  <a:pt x="259408" y="340460"/>
                </a:lnTo>
                <a:lnTo>
                  <a:pt x="264729" y="341816"/>
                </a:lnTo>
                <a:lnTo>
                  <a:pt x="271478" y="342579"/>
                </a:lnTo>
                <a:lnTo>
                  <a:pt x="285749" y="3429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341"/>
          <p:cNvSpPr/>
          <p:nvPr/>
        </p:nvSpPr>
        <p:spPr>
          <a:xfrm>
            <a:off x="2929553" y="2514600"/>
            <a:ext cx="327998" cy="310863"/>
          </a:xfrm>
          <a:custGeom>
            <a:avLst/>
            <a:gdLst/>
            <a:ahLst/>
            <a:cxnLst/>
            <a:rect l="0" t="0" r="0" b="0"/>
            <a:pathLst>
              <a:path w="327998" h="310863">
                <a:moveTo>
                  <a:pt x="327997" y="0"/>
                </a:moveTo>
                <a:lnTo>
                  <a:pt x="312088" y="15908"/>
                </a:lnTo>
                <a:lnTo>
                  <a:pt x="308501" y="20765"/>
                </a:lnTo>
                <a:lnTo>
                  <a:pt x="304839" y="26543"/>
                </a:lnTo>
                <a:lnTo>
                  <a:pt x="301128" y="32935"/>
                </a:lnTo>
                <a:lnTo>
                  <a:pt x="292304" y="43547"/>
                </a:lnTo>
                <a:lnTo>
                  <a:pt x="280072" y="56971"/>
                </a:lnTo>
                <a:lnTo>
                  <a:pt x="242677" y="96043"/>
                </a:lnTo>
                <a:lnTo>
                  <a:pt x="207285" y="132001"/>
                </a:lnTo>
                <a:lnTo>
                  <a:pt x="199262" y="138801"/>
                </a:lnTo>
                <a:lnTo>
                  <a:pt x="191374" y="144603"/>
                </a:lnTo>
                <a:lnTo>
                  <a:pt x="183575" y="149742"/>
                </a:lnTo>
                <a:lnTo>
                  <a:pt x="175835" y="155708"/>
                </a:lnTo>
                <a:lnTo>
                  <a:pt x="168136" y="162225"/>
                </a:lnTo>
                <a:lnTo>
                  <a:pt x="160463" y="169110"/>
                </a:lnTo>
                <a:lnTo>
                  <a:pt x="151538" y="176240"/>
                </a:lnTo>
                <a:lnTo>
                  <a:pt x="141777" y="183533"/>
                </a:lnTo>
                <a:lnTo>
                  <a:pt x="131460" y="190935"/>
                </a:lnTo>
                <a:lnTo>
                  <a:pt x="123312" y="198410"/>
                </a:lnTo>
                <a:lnTo>
                  <a:pt x="116611" y="205933"/>
                </a:lnTo>
                <a:lnTo>
                  <a:pt x="110873" y="213489"/>
                </a:lnTo>
                <a:lnTo>
                  <a:pt x="104507" y="219796"/>
                </a:lnTo>
                <a:lnTo>
                  <a:pt x="97724" y="225270"/>
                </a:lnTo>
                <a:lnTo>
                  <a:pt x="90662" y="230190"/>
                </a:lnTo>
                <a:lnTo>
                  <a:pt x="83413" y="236010"/>
                </a:lnTo>
                <a:lnTo>
                  <a:pt x="76041" y="242430"/>
                </a:lnTo>
                <a:lnTo>
                  <a:pt x="68586" y="249250"/>
                </a:lnTo>
                <a:lnTo>
                  <a:pt x="61076" y="255066"/>
                </a:lnTo>
                <a:lnTo>
                  <a:pt x="53530" y="260214"/>
                </a:lnTo>
                <a:lnTo>
                  <a:pt x="45959" y="264916"/>
                </a:lnTo>
                <a:lnTo>
                  <a:pt x="39641" y="269320"/>
                </a:lnTo>
                <a:lnTo>
                  <a:pt x="34160" y="273527"/>
                </a:lnTo>
                <a:lnTo>
                  <a:pt x="24683" y="281587"/>
                </a:lnTo>
                <a:lnTo>
                  <a:pt x="16237" y="289403"/>
                </a:lnTo>
                <a:lnTo>
                  <a:pt x="12207" y="294535"/>
                </a:lnTo>
                <a:lnTo>
                  <a:pt x="8250" y="300496"/>
                </a:lnTo>
                <a:lnTo>
                  <a:pt x="4342" y="307011"/>
                </a:lnTo>
                <a:lnTo>
                  <a:pt x="1737" y="310084"/>
                </a:lnTo>
                <a:lnTo>
                  <a:pt x="0" y="310862"/>
                </a:lnTo>
                <a:lnTo>
                  <a:pt x="7957" y="29717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342"/>
          <p:cNvSpPr/>
          <p:nvPr/>
        </p:nvSpPr>
        <p:spPr>
          <a:xfrm>
            <a:off x="3371850" y="2606039"/>
            <a:ext cx="228601" cy="45721"/>
          </a:xfrm>
          <a:custGeom>
            <a:avLst/>
            <a:gdLst/>
            <a:ahLst/>
            <a:cxnLst/>
            <a:rect l="0" t="0" r="0" b="0"/>
            <a:pathLst>
              <a:path w="228601" h="45721">
                <a:moveTo>
                  <a:pt x="0" y="45720"/>
                </a:moveTo>
                <a:lnTo>
                  <a:pt x="12135" y="45720"/>
                </a:lnTo>
                <a:lnTo>
                  <a:pt x="16980" y="44450"/>
                </a:lnTo>
                <a:lnTo>
                  <a:pt x="21480" y="42334"/>
                </a:lnTo>
                <a:lnTo>
                  <a:pt x="25750" y="39653"/>
                </a:lnTo>
                <a:lnTo>
                  <a:pt x="33676" y="37865"/>
                </a:lnTo>
                <a:lnTo>
                  <a:pt x="44041" y="36674"/>
                </a:lnTo>
                <a:lnTo>
                  <a:pt x="56031" y="35879"/>
                </a:lnTo>
                <a:lnTo>
                  <a:pt x="66563" y="34080"/>
                </a:lnTo>
                <a:lnTo>
                  <a:pt x="76125" y="31610"/>
                </a:lnTo>
                <a:lnTo>
                  <a:pt x="85040" y="28693"/>
                </a:lnTo>
                <a:lnTo>
                  <a:pt x="94793" y="26749"/>
                </a:lnTo>
                <a:lnTo>
                  <a:pt x="105105" y="25453"/>
                </a:lnTo>
                <a:lnTo>
                  <a:pt x="115790" y="24589"/>
                </a:lnTo>
                <a:lnTo>
                  <a:pt x="126723" y="22743"/>
                </a:lnTo>
                <a:lnTo>
                  <a:pt x="137822" y="20242"/>
                </a:lnTo>
                <a:lnTo>
                  <a:pt x="149031" y="17305"/>
                </a:lnTo>
                <a:lnTo>
                  <a:pt x="159044" y="15347"/>
                </a:lnTo>
                <a:lnTo>
                  <a:pt x="168259" y="14041"/>
                </a:lnTo>
                <a:lnTo>
                  <a:pt x="176943" y="13171"/>
                </a:lnTo>
                <a:lnTo>
                  <a:pt x="185272" y="11321"/>
                </a:lnTo>
                <a:lnTo>
                  <a:pt x="193364" y="8817"/>
                </a:lnTo>
                <a:lnTo>
                  <a:pt x="201300" y="5879"/>
                </a:lnTo>
                <a:lnTo>
                  <a:pt x="207859" y="3919"/>
                </a:lnTo>
                <a:lnTo>
                  <a:pt x="213503" y="2613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343"/>
          <p:cNvSpPr/>
          <p:nvPr/>
        </p:nvSpPr>
        <p:spPr>
          <a:xfrm>
            <a:off x="3719987" y="2366015"/>
            <a:ext cx="314591" cy="377186"/>
          </a:xfrm>
          <a:custGeom>
            <a:avLst/>
            <a:gdLst/>
            <a:ahLst/>
            <a:cxnLst/>
            <a:rect l="0" t="0" r="0" b="0"/>
            <a:pathLst>
              <a:path w="314591" h="377186">
                <a:moveTo>
                  <a:pt x="6192" y="34285"/>
                </a:moveTo>
                <a:lnTo>
                  <a:pt x="18328" y="28217"/>
                </a:lnTo>
                <a:lnTo>
                  <a:pt x="27673" y="21851"/>
                </a:lnTo>
                <a:lnTo>
                  <a:pt x="37329" y="14789"/>
                </a:lnTo>
                <a:lnTo>
                  <a:pt x="43460" y="11127"/>
                </a:lnTo>
                <a:lnTo>
                  <a:pt x="50088" y="7416"/>
                </a:lnTo>
                <a:lnTo>
                  <a:pt x="55776" y="4942"/>
                </a:lnTo>
                <a:lnTo>
                  <a:pt x="65483" y="2194"/>
                </a:lnTo>
                <a:lnTo>
                  <a:pt x="71119" y="1461"/>
                </a:lnTo>
                <a:lnTo>
                  <a:pt x="77417" y="972"/>
                </a:lnTo>
                <a:lnTo>
                  <a:pt x="89918" y="429"/>
                </a:lnTo>
                <a:lnTo>
                  <a:pt x="99707" y="188"/>
                </a:lnTo>
                <a:lnTo>
                  <a:pt x="146647" y="0"/>
                </a:lnTo>
                <a:lnTo>
                  <a:pt x="150629" y="1268"/>
                </a:lnTo>
                <a:lnTo>
                  <a:pt x="158440" y="6064"/>
                </a:lnTo>
                <a:lnTo>
                  <a:pt x="165947" y="11636"/>
                </a:lnTo>
                <a:lnTo>
                  <a:pt x="171598" y="17022"/>
                </a:lnTo>
                <a:lnTo>
                  <a:pt x="173613" y="20236"/>
                </a:lnTo>
                <a:lnTo>
                  <a:pt x="175852" y="27194"/>
                </a:lnTo>
                <a:lnTo>
                  <a:pt x="175179" y="30828"/>
                </a:lnTo>
                <a:lnTo>
                  <a:pt x="169434" y="42009"/>
                </a:lnTo>
                <a:lnTo>
                  <a:pt x="167644" y="49571"/>
                </a:lnTo>
                <a:lnTo>
                  <a:pt x="164627" y="53366"/>
                </a:lnTo>
                <a:lnTo>
                  <a:pt x="160075" y="57165"/>
                </a:lnTo>
                <a:lnTo>
                  <a:pt x="154501" y="60968"/>
                </a:lnTo>
                <a:lnTo>
                  <a:pt x="144921" y="68580"/>
                </a:lnTo>
                <a:lnTo>
                  <a:pt x="136429" y="76197"/>
                </a:lnTo>
                <a:lnTo>
                  <a:pt x="128423" y="83816"/>
                </a:lnTo>
                <a:lnTo>
                  <a:pt x="123239" y="86355"/>
                </a:lnTo>
                <a:lnTo>
                  <a:pt x="117244" y="88048"/>
                </a:lnTo>
                <a:lnTo>
                  <a:pt x="110707" y="89177"/>
                </a:lnTo>
                <a:lnTo>
                  <a:pt x="105079" y="91199"/>
                </a:lnTo>
                <a:lnTo>
                  <a:pt x="95439" y="96833"/>
                </a:lnTo>
                <a:lnTo>
                  <a:pt x="89820" y="100114"/>
                </a:lnTo>
                <a:lnTo>
                  <a:pt x="83534" y="103571"/>
                </a:lnTo>
                <a:lnTo>
                  <a:pt x="76804" y="107145"/>
                </a:lnTo>
                <a:lnTo>
                  <a:pt x="71047" y="110798"/>
                </a:lnTo>
                <a:lnTo>
                  <a:pt x="61263" y="118244"/>
                </a:lnTo>
                <a:lnTo>
                  <a:pt x="55606" y="122007"/>
                </a:lnTo>
                <a:lnTo>
                  <a:pt x="49295" y="125786"/>
                </a:lnTo>
                <a:lnTo>
                  <a:pt x="42548" y="129576"/>
                </a:lnTo>
                <a:lnTo>
                  <a:pt x="34239" y="134642"/>
                </a:lnTo>
                <a:lnTo>
                  <a:pt x="714" y="156171"/>
                </a:lnTo>
                <a:lnTo>
                  <a:pt x="0" y="157453"/>
                </a:lnTo>
                <a:lnTo>
                  <a:pt x="794" y="158306"/>
                </a:lnTo>
                <a:lnTo>
                  <a:pt x="2593" y="158876"/>
                </a:lnTo>
                <a:lnTo>
                  <a:pt x="7603" y="159255"/>
                </a:lnTo>
                <a:lnTo>
                  <a:pt x="14753" y="159508"/>
                </a:lnTo>
                <a:lnTo>
                  <a:pt x="43019" y="159865"/>
                </a:lnTo>
                <a:lnTo>
                  <a:pt x="53603" y="159914"/>
                </a:lnTo>
                <a:lnTo>
                  <a:pt x="70820" y="161218"/>
                </a:lnTo>
                <a:lnTo>
                  <a:pt x="137242" y="167850"/>
                </a:lnTo>
                <a:lnTo>
                  <a:pt x="154519" y="169048"/>
                </a:lnTo>
                <a:lnTo>
                  <a:pt x="169847" y="169847"/>
                </a:lnTo>
                <a:lnTo>
                  <a:pt x="183875" y="171649"/>
                </a:lnTo>
                <a:lnTo>
                  <a:pt x="197038" y="174121"/>
                </a:lnTo>
                <a:lnTo>
                  <a:pt x="209623" y="177039"/>
                </a:lnTo>
                <a:lnTo>
                  <a:pt x="223093" y="181524"/>
                </a:lnTo>
                <a:lnTo>
                  <a:pt x="237153" y="187054"/>
                </a:lnTo>
                <a:lnTo>
                  <a:pt x="251606" y="193281"/>
                </a:lnTo>
                <a:lnTo>
                  <a:pt x="262512" y="198702"/>
                </a:lnTo>
                <a:lnTo>
                  <a:pt x="271052" y="203586"/>
                </a:lnTo>
                <a:lnTo>
                  <a:pt x="278016" y="208112"/>
                </a:lnTo>
                <a:lnTo>
                  <a:pt x="283928" y="212400"/>
                </a:lnTo>
                <a:lnTo>
                  <a:pt x="289139" y="216528"/>
                </a:lnTo>
                <a:lnTo>
                  <a:pt x="298317" y="224502"/>
                </a:lnTo>
                <a:lnTo>
                  <a:pt x="306629" y="232279"/>
                </a:lnTo>
                <a:lnTo>
                  <a:pt x="309354" y="236131"/>
                </a:lnTo>
                <a:lnTo>
                  <a:pt x="312381" y="243797"/>
                </a:lnTo>
                <a:lnTo>
                  <a:pt x="314085" y="255254"/>
                </a:lnTo>
                <a:lnTo>
                  <a:pt x="314590" y="266691"/>
                </a:lnTo>
                <a:lnTo>
                  <a:pt x="313391" y="270502"/>
                </a:lnTo>
                <a:lnTo>
                  <a:pt x="308672" y="278123"/>
                </a:lnTo>
                <a:lnTo>
                  <a:pt x="298875" y="289554"/>
                </a:lnTo>
                <a:lnTo>
                  <a:pt x="291637" y="297174"/>
                </a:lnTo>
                <a:lnTo>
                  <a:pt x="276642" y="312414"/>
                </a:lnTo>
                <a:lnTo>
                  <a:pt x="271582" y="316224"/>
                </a:lnTo>
                <a:lnTo>
                  <a:pt x="265669" y="320035"/>
                </a:lnTo>
                <a:lnTo>
                  <a:pt x="259187" y="323844"/>
                </a:lnTo>
                <a:lnTo>
                  <a:pt x="253596" y="326385"/>
                </a:lnTo>
                <a:lnTo>
                  <a:pt x="243996" y="329207"/>
                </a:lnTo>
                <a:lnTo>
                  <a:pt x="238388" y="331229"/>
                </a:lnTo>
                <a:lnTo>
                  <a:pt x="232110" y="333848"/>
                </a:lnTo>
                <a:lnTo>
                  <a:pt x="225384" y="336863"/>
                </a:lnTo>
                <a:lnTo>
                  <a:pt x="211138" y="343601"/>
                </a:lnTo>
                <a:lnTo>
                  <a:pt x="203782" y="347175"/>
                </a:lnTo>
                <a:lnTo>
                  <a:pt x="196339" y="349558"/>
                </a:lnTo>
                <a:lnTo>
                  <a:pt x="188837" y="351147"/>
                </a:lnTo>
                <a:lnTo>
                  <a:pt x="181295" y="352206"/>
                </a:lnTo>
                <a:lnTo>
                  <a:pt x="173728" y="352912"/>
                </a:lnTo>
                <a:lnTo>
                  <a:pt x="166143" y="353383"/>
                </a:lnTo>
                <a:lnTo>
                  <a:pt x="158546" y="353697"/>
                </a:lnTo>
                <a:lnTo>
                  <a:pt x="150942" y="355176"/>
                </a:lnTo>
                <a:lnTo>
                  <a:pt x="143332" y="357432"/>
                </a:lnTo>
                <a:lnTo>
                  <a:pt x="135719" y="360206"/>
                </a:lnTo>
                <a:lnTo>
                  <a:pt x="129373" y="362056"/>
                </a:lnTo>
                <a:lnTo>
                  <a:pt x="123873" y="363289"/>
                </a:lnTo>
                <a:lnTo>
                  <a:pt x="118936" y="364110"/>
                </a:lnTo>
                <a:lnTo>
                  <a:pt x="113105" y="364659"/>
                </a:lnTo>
                <a:lnTo>
                  <a:pt x="106678" y="365024"/>
                </a:lnTo>
                <a:lnTo>
                  <a:pt x="99853" y="365267"/>
                </a:lnTo>
                <a:lnTo>
                  <a:pt x="92763" y="366700"/>
                </a:lnTo>
                <a:lnTo>
                  <a:pt x="85496" y="368925"/>
                </a:lnTo>
                <a:lnTo>
                  <a:pt x="63342" y="37718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344"/>
          <p:cNvSpPr/>
          <p:nvPr/>
        </p:nvSpPr>
        <p:spPr>
          <a:xfrm>
            <a:off x="4240529" y="2160269"/>
            <a:ext cx="11431" cy="605791"/>
          </a:xfrm>
          <a:custGeom>
            <a:avLst/>
            <a:gdLst/>
            <a:ahLst/>
            <a:cxnLst/>
            <a:rect l="0" t="0" r="0" b="0"/>
            <a:pathLst>
              <a:path w="11431" h="605791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048" y="12434"/>
                </a:lnTo>
                <a:lnTo>
                  <a:pt x="9842" y="15909"/>
                </a:lnTo>
                <a:lnTo>
                  <a:pt x="10371" y="20767"/>
                </a:lnTo>
                <a:lnTo>
                  <a:pt x="10725" y="26544"/>
                </a:lnTo>
                <a:lnTo>
                  <a:pt x="11117" y="38468"/>
                </a:lnTo>
                <a:lnTo>
                  <a:pt x="11337" y="53590"/>
                </a:lnTo>
                <a:lnTo>
                  <a:pt x="11430" y="6057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345"/>
          <p:cNvSpPr/>
          <p:nvPr/>
        </p:nvSpPr>
        <p:spPr>
          <a:xfrm>
            <a:off x="7143892" y="3897629"/>
            <a:ext cx="65206" cy="67955"/>
          </a:xfrm>
          <a:custGeom>
            <a:avLst/>
            <a:gdLst/>
            <a:ahLst/>
            <a:cxnLst/>
            <a:rect l="0" t="0" r="0" b="0"/>
            <a:pathLst>
              <a:path w="65206" h="67955">
                <a:moveTo>
                  <a:pt x="22717" y="11430"/>
                </a:moveTo>
                <a:lnTo>
                  <a:pt x="12876" y="11430"/>
                </a:lnTo>
                <a:lnTo>
                  <a:pt x="12347" y="12700"/>
                </a:lnTo>
                <a:lnTo>
                  <a:pt x="11993" y="14817"/>
                </a:lnTo>
                <a:lnTo>
                  <a:pt x="11758" y="17499"/>
                </a:lnTo>
                <a:lnTo>
                  <a:pt x="10332" y="19286"/>
                </a:lnTo>
                <a:lnTo>
                  <a:pt x="8110" y="20477"/>
                </a:lnTo>
                <a:lnTo>
                  <a:pt x="5359" y="21272"/>
                </a:lnTo>
                <a:lnTo>
                  <a:pt x="3525" y="23071"/>
                </a:lnTo>
                <a:lnTo>
                  <a:pt x="2302" y="25541"/>
                </a:lnTo>
                <a:lnTo>
                  <a:pt x="1488" y="28458"/>
                </a:lnTo>
                <a:lnTo>
                  <a:pt x="944" y="31672"/>
                </a:lnTo>
                <a:lnTo>
                  <a:pt x="582" y="35085"/>
                </a:lnTo>
                <a:lnTo>
                  <a:pt x="0" y="43620"/>
                </a:lnTo>
                <a:lnTo>
                  <a:pt x="1223" y="45590"/>
                </a:lnTo>
                <a:lnTo>
                  <a:pt x="3308" y="48173"/>
                </a:lnTo>
                <a:lnTo>
                  <a:pt x="5968" y="51166"/>
                </a:lnTo>
                <a:lnTo>
                  <a:pt x="7741" y="54431"/>
                </a:lnTo>
                <a:lnTo>
                  <a:pt x="8923" y="57878"/>
                </a:lnTo>
                <a:lnTo>
                  <a:pt x="9711" y="61445"/>
                </a:lnTo>
                <a:lnTo>
                  <a:pt x="11506" y="63824"/>
                </a:lnTo>
                <a:lnTo>
                  <a:pt x="13974" y="65409"/>
                </a:lnTo>
                <a:lnTo>
                  <a:pt x="20990" y="67954"/>
                </a:lnTo>
                <a:lnTo>
                  <a:pt x="22836" y="66893"/>
                </a:lnTo>
                <a:lnTo>
                  <a:pt x="25337" y="64915"/>
                </a:lnTo>
                <a:lnTo>
                  <a:pt x="33632" y="57605"/>
                </a:lnTo>
                <a:lnTo>
                  <a:pt x="33803" y="56183"/>
                </a:lnTo>
                <a:lnTo>
                  <a:pt x="33919" y="53966"/>
                </a:lnTo>
                <a:lnTo>
                  <a:pt x="33995" y="51217"/>
                </a:lnTo>
                <a:lnTo>
                  <a:pt x="35316" y="48115"/>
                </a:lnTo>
                <a:lnTo>
                  <a:pt x="37466" y="44777"/>
                </a:lnTo>
                <a:lnTo>
                  <a:pt x="45103" y="34904"/>
                </a:lnTo>
                <a:lnTo>
                  <a:pt x="45262" y="32159"/>
                </a:lnTo>
                <a:lnTo>
                  <a:pt x="45437" y="22337"/>
                </a:lnTo>
                <a:lnTo>
                  <a:pt x="44214" y="18701"/>
                </a:lnTo>
                <a:lnTo>
                  <a:pt x="42129" y="16278"/>
                </a:lnTo>
                <a:lnTo>
                  <a:pt x="35724" y="12388"/>
                </a:lnTo>
                <a:lnTo>
                  <a:pt x="33928" y="12069"/>
                </a:lnTo>
                <a:lnTo>
                  <a:pt x="31462" y="11856"/>
                </a:lnTo>
                <a:lnTo>
                  <a:pt x="23230" y="11456"/>
                </a:lnTo>
                <a:lnTo>
                  <a:pt x="21789" y="12717"/>
                </a:lnTo>
                <a:lnTo>
                  <a:pt x="12921" y="21274"/>
                </a:lnTo>
                <a:lnTo>
                  <a:pt x="12376" y="23073"/>
                </a:lnTo>
                <a:lnTo>
                  <a:pt x="12013" y="25542"/>
                </a:lnTo>
                <a:lnTo>
                  <a:pt x="11772" y="28458"/>
                </a:lnTo>
                <a:lnTo>
                  <a:pt x="11610" y="31672"/>
                </a:lnTo>
                <a:lnTo>
                  <a:pt x="11431" y="38630"/>
                </a:lnTo>
                <a:lnTo>
                  <a:pt x="12654" y="40994"/>
                </a:lnTo>
                <a:lnTo>
                  <a:pt x="14738" y="42569"/>
                </a:lnTo>
                <a:lnTo>
                  <a:pt x="17398" y="43620"/>
                </a:lnTo>
                <a:lnTo>
                  <a:pt x="19171" y="45590"/>
                </a:lnTo>
                <a:lnTo>
                  <a:pt x="20353" y="48173"/>
                </a:lnTo>
                <a:lnTo>
                  <a:pt x="21141" y="51166"/>
                </a:lnTo>
                <a:lnTo>
                  <a:pt x="22937" y="51891"/>
                </a:lnTo>
                <a:lnTo>
                  <a:pt x="25403" y="51104"/>
                </a:lnTo>
                <a:lnTo>
                  <a:pt x="28319" y="49309"/>
                </a:lnTo>
                <a:lnTo>
                  <a:pt x="31532" y="48113"/>
                </a:lnTo>
                <a:lnTo>
                  <a:pt x="34944" y="47315"/>
                </a:lnTo>
                <a:lnTo>
                  <a:pt x="38488" y="46784"/>
                </a:lnTo>
                <a:lnTo>
                  <a:pt x="40852" y="45160"/>
                </a:lnTo>
                <a:lnTo>
                  <a:pt x="42427" y="42806"/>
                </a:lnTo>
                <a:lnTo>
                  <a:pt x="44956" y="35973"/>
                </a:lnTo>
                <a:lnTo>
                  <a:pt x="47703" y="32872"/>
                </a:lnTo>
                <a:lnTo>
                  <a:pt x="57528" y="22653"/>
                </a:lnTo>
                <a:lnTo>
                  <a:pt x="61165" y="17642"/>
                </a:lnTo>
                <a:lnTo>
                  <a:pt x="63589" y="13032"/>
                </a:lnTo>
                <a:lnTo>
                  <a:pt x="65205" y="8688"/>
                </a:lnTo>
                <a:lnTo>
                  <a:pt x="65012" y="5792"/>
                </a:lnTo>
                <a:lnTo>
                  <a:pt x="63615" y="3862"/>
                </a:lnTo>
                <a:lnTo>
                  <a:pt x="61413" y="2575"/>
                </a:lnTo>
                <a:lnTo>
                  <a:pt x="58674" y="2987"/>
                </a:lnTo>
                <a:lnTo>
                  <a:pt x="55579" y="4531"/>
                </a:lnTo>
                <a:lnTo>
                  <a:pt x="47552" y="10068"/>
                </a:lnTo>
                <a:lnTo>
                  <a:pt x="45624" y="11792"/>
                </a:lnTo>
                <a:lnTo>
                  <a:pt x="40095" y="17094"/>
                </a:lnTo>
                <a:lnTo>
                  <a:pt x="34303" y="20286"/>
                </a:lnTo>
                <a:lnTo>
                  <a:pt x="26631" y="23684"/>
                </a:lnTo>
                <a:lnTo>
                  <a:pt x="17706" y="27220"/>
                </a:lnTo>
                <a:lnTo>
                  <a:pt x="13026" y="29577"/>
                </a:lnTo>
                <a:lnTo>
                  <a:pt x="11177" y="31148"/>
                </a:lnTo>
                <a:lnTo>
                  <a:pt x="11266" y="33670"/>
                </a:lnTo>
                <a:lnTo>
                  <a:pt x="11281" y="28039"/>
                </a:lnTo>
                <a:lnTo>
                  <a:pt x="12553" y="26313"/>
                </a:lnTo>
                <a:lnTo>
                  <a:pt x="14671" y="25162"/>
                </a:lnTo>
                <a:lnTo>
                  <a:pt x="17353" y="24395"/>
                </a:lnTo>
                <a:lnTo>
                  <a:pt x="19142" y="22613"/>
                </a:lnTo>
                <a:lnTo>
                  <a:pt x="20334" y="20156"/>
                </a:lnTo>
                <a:lnTo>
                  <a:pt x="21128" y="17247"/>
                </a:lnTo>
                <a:lnTo>
                  <a:pt x="22928" y="15308"/>
                </a:lnTo>
                <a:lnTo>
                  <a:pt x="25398" y="14016"/>
                </a:lnTo>
                <a:lnTo>
                  <a:pt x="28315" y="13154"/>
                </a:lnTo>
                <a:lnTo>
                  <a:pt x="30259" y="11309"/>
                </a:lnTo>
                <a:lnTo>
                  <a:pt x="31555" y="8810"/>
                </a:lnTo>
                <a:lnTo>
                  <a:pt x="32419" y="5873"/>
                </a:lnTo>
                <a:lnTo>
                  <a:pt x="34265" y="3916"/>
                </a:lnTo>
                <a:lnTo>
                  <a:pt x="36766" y="2611"/>
                </a:lnTo>
                <a:lnTo>
                  <a:pt x="455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346"/>
          <p:cNvSpPr/>
          <p:nvPr/>
        </p:nvSpPr>
        <p:spPr>
          <a:xfrm>
            <a:off x="7178040" y="3223259"/>
            <a:ext cx="731520" cy="708662"/>
          </a:xfrm>
          <a:custGeom>
            <a:avLst/>
            <a:gdLst/>
            <a:ahLst/>
            <a:cxnLst/>
            <a:rect l="0" t="0" r="0" b="0"/>
            <a:pathLst>
              <a:path w="731520" h="708662">
                <a:moveTo>
                  <a:pt x="0" y="708661"/>
                </a:moveTo>
                <a:lnTo>
                  <a:pt x="28317" y="680343"/>
                </a:lnTo>
                <a:lnTo>
                  <a:pt x="31578" y="678352"/>
                </a:lnTo>
                <a:lnTo>
                  <a:pt x="38587" y="676140"/>
                </a:lnTo>
                <a:lnTo>
                  <a:pt x="40965" y="674280"/>
                </a:lnTo>
                <a:lnTo>
                  <a:pt x="42550" y="671770"/>
                </a:lnTo>
                <a:lnTo>
                  <a:pt x="43606" y="668827"/>
                </a:lnTo>
                <a:lnTo>
                  <a:pt x="45581" y="666865"/>
                </a:lnTo>
                <a:lnTo>
                  <a:pt x="48167" y="665557"/>
                </a:lnTo>
                <a:lnTo>
                  <a:pt x="51161" y="664685"/>
                </a:lnTo>
                <a:lnTo>
                  <a:pt x="53158" y="662833"/>
                </a:lnTo>
                <a:lnTo>
                  <a:pt x="54488" y="660329"/>
                </a:lnTo>
                <a:lnTo>
                  <a:pt x="55375" y="657390"/>
                </a:lnTo>
                <a:lnTo>
                  <a:pt x="59747" y="650737"/>
                </a:lnTo>
                <a:lnTo>
                  <a:pt x="62691" y="647185"/>
                </a:lnTo>
                <a:lnTo>
                  <a:pt x="65924" y="644817"/>
                </a:lnTo>
                <a:lnTo>
                  <a:pt x="72903" y="642186"/>
                </a:lnTo>
                <a:lnTo>
                  <a:pt x="75272" y="640214"/>
                </a:lnTo>
                <a:lnTo>
                  <a:pt x="76852" y="637629"/>
                </a:lnTo>
                <a:lnTo>
                  <a:pt x="77904" y="634636"/>
                </a:lnTo>
                <a:lnTo>
                  <a:pt x="79875" y="632641"/>
                </a:lnTo>
                <a:lnTo>
                  <a:pt x="82461" y="631311"/>
                </a:lnTo>
                <a:lnTo>
                  <a:pt x="85453" y="630424"/>
                </a:lnTo>
                <a:lnTo>
                  <a:pt x="92165" y="626052"/>
                </a:lnTo>
                <a:lnTo>
                  <a:pt x="114093" y="605924"/>
                </a:lnTo>
                <a:lnTo>
                  <a:pt x="131268" y="588818"/>
                </a:lnTo>
                <a:lnTo>
                  <a:pt x="133233" y="585586"/>
                </a:lnTo>
                <a:lnTo>
                  <a:pt x="135414" y="578607"/>
                </a:lnTo>
                <a:lnTo>
                  <a:pt x="138536" y="574968"/>
                </a:lnTo>
                <a:lnTo>
                  <a:pt x="158410" y="560003"/>
                </a:lnTo>
                <a:lnTo>
                  <a:pt x="181065" y="538997"/>
                </a:lnTo>
                <a:lnTo>
                  <a:pt x="182940" y="538401"/>
                </a:lnTo>
                <a:lnTo>
                  <a:pt x="188410" y="537740"/>
                </a:lnTo>
                <a:lnTo>
                  <a:pt x="190376" y="536293"/>
                </a:lnTo>
                <a:lnTo>
                  <a:pt x="191688" y="534059"/>
                </a:lnTo>
                <a:lnTo>
                  <a:pt x="192562" y="531299"/>
                </a:lnTo>
                <a:lnTo>
                  <a:pt x="196919" y="524847"/>
                </a:lnTo>
                <a:lnTo>
                  <a:pt x="211291" y="508897"/>
                </a:lnTo>
                <a:lnTo>
                  <a:pt x="213251" y="505635"/>
                </a:lnTo>
                <a:lnTo>
                  <a:pt x="215428" y="498624"/>
                </a:lnTo>
                <a:lnTo>
                  <a:pt x="217279" y="496246"/>
                </a:lnTo>
                <a:lnTo>
                  <a:pt x="219782" y="494661"/>
                </a:lnTo>
                <a:lnTo>
                  <a:pt x="222721" y="493604"/>
                </a:lnTo>
                <a:lnTo>
                  <a:pt x="224681" y="491630"/>
                </a:lnTo>
                <a:lnTo>
                  <a:pt x="225987" y="489043"/>
                </a:lnTo>
                <a:lnTo>
                  <a:pt x="226857" y="486049"/>
                </a:lnTo>
                <a:lnTo>
                  <a:pt x="228708" y="484053"/>
                </a:lnTo>
                <a:lnTo>
                  <a:pt x="231212" y="482722"/>
                </a:lnTo>
                <a:lnTo>
                  <a:pt x="238287" y="480586"/>
                </a:lnTo>
                <a:lnTo>
                  <a:pt x="248811" y="464454"/>
                </a:lnTo>
                <a:lnTo>
                  <a:pt x="252234" y="462036"/>
                </a:lnTo>
                <a:lnTo>
                  <a:pt x="259423" y="458080"/>
                </a:lnTo>
                <a:lnTo>
                  <a:pt x="266852" y="452088"/>
                </a:lnTo>
                <a:lnTo>
                  <a:pt x="269341" y="448712"/>
                </a:lnTo>
                <a:lnTo>
                  <a:pt x="272107" y="441575"/>
                </a:lnTo>
                <a:lnTo>
                  <a:pt x="274115" y="439163"/>
                </a:lnTo>
                <a:lnTo>
                  <a:pt x="276723" y="437555"/>
                </a:lnTo>
                <a:lnTo>
                  <a:pt x="283966" y="434976"/>
                </a:lnTo>
                <a:lnTo>
                  <a:pt x="305960" y="414110"/>
                </a:lnTo>
                <a:lnTo>
                  <a:pt x="364018" y="356072"/>
                </a:lnTo>
                <a:lnTo>
                  <a:pt x="365868" y="355492"/>
                </a:lnTo>
                <a:lnTo>
                  <a:pt x="371311" y="354847"/>
                </a:lnTo>
                <a:lnTo>
                  <a:pt x="373271" y="353405"/>
                </a:lnTo>
                <a:lnTo>
                  <a:pt x="374577" y="351173"/>
                </a:lnTo>
                <a:lnTo>
                  <a:pt x="375447" y="348416"/>
                </a:lnTo>
                <a:lnTo>
                  <a:pt x="379802" y="341965"/>
                </a:lnTo>
                <a:lnTo>
                  <a:pt x="398307" y="321811"/>
                </a:lnTo>
                <a:lnTo>
                  <a:pt x="400158" y="321221"/>
                </a:lnTo>
                <a:lnTo>
                  <a:pt x="405601" y="320565"/>
                </a:lnTo>
                <a:lnTo>
                  <a:pt x="407561" y="319120"/>
                </a:lnTo>
                <a:lnTo>
                  <a:pt x="408867" y="316887"/>
                </a:lnTo>
                <a:lnTo>
                  <a:pt x="409737" y="314128"/>
                </a:lnTo>
                <a:lnTo>
                  <a:pt x="426846" y="293990"/>
                </a:lnTo>
                <a:lnTo>
                  <a:pt x="431009" y="289412"/>
                </a:lnTo>
                <a:lnTo>
                  <a:pt x="433389" y="288192"/>
                </a:lnTo>
                <a:lnTo>
                  <a:pt x="439420" y="286836"/>
                </a:lnTo>
                <a:lnTo>
                  <a:pt x="441537" y="285204"/>
                </a:lnTo>
                <a:lnTo>
                  <a:pt x="442948" y="282846"/>
                </a:lnTo>
                <a:lnTo>
                  <a:pt x="443889" y="280004"/>
                </a:lnTo>
                <a:lnTo>
                  <a:pt x="448320" y="273460"/>
                </a:lnTo>
                <a:lnTo>
                  <a:pt x="468113" y="251985"/>
                </a:lnTo>
                <a:lnTo>
                  <a:pt x="489858" y="230232"/>
                </a:lnTo>
                <a:lnTo>
                  <a:pt x="490764" y="225939"/>
                </a:lnTo>
                <a:lnTo>
                  <a:pt x="491006" y="223016"/>
                </a:lnTo>
                <a:lnTo>
                  <a:pt x="492438" y="221067"/>
                </a:lnTo>
                <a:lnTo>
                  <a:pt x="494662" y="219768"/>
                </a:lnTo>
                <a:lnTo>
                  <a:pt x="501288" y="217684"/>
                </a:lnTo>
                <a:lnTo>
                  <a:pt x="501832" y="218783"/>
                </a:lnTo>
                <a:lnTo>
                  <a:pt x="502436" y="223390"/>
                </a:lnTo>
                <a:lnTo>
                  <a:pt x="501327" y="225127"/>
                </a:lnTo>
                <a:lnTo>
                  <a:pt x="499318" y="226285"/>
                </a:lnTo>
                <a:lnTo>
                  <a:pt x="496708" y="227057"/>
                </a:lnTo>
                <a:lnTo>
                  <a:pt x="494969" y="228841"/>
                </a:lnTo>
                <a:lnTo>
                  <a:pt x="493809" y="231301"/>
                </a:lnTo>
                <a:lnTo>
                  <a:pt x="493036" y="234211"/>
                </a:lnTo>
                <a:lnTo>
                  <a:pt x="489981" y="237421"/>
                </a:lnTo>
                <a:lnTo>
                  <a:pt x="469569" y="251331"/>
                </a:lnTo>
                <a:lnTo>
                  <a:pt x="446944" y="273253"/>
                </a:lnTo>
                <a:lnTo>
                  <a:pt x="419871" y="300251"/>
                </a:lnTo>
                <a:lnTo>
                  <a:pt x="405472" y="311245"/>
                </a:lnTo>
                <a:lnTo>
                  <a:pt x="394839" y="317401"/>
                </a:lnTo>
                <a:lnTo>
                  <a:pt x="373697" y="335435"/>
                </a:lnTo>
                <a:lnTo>
                  <a:pt x="371051" y="339193"/>
                </a:lnTo>
                <a:lnTo>
                  <a:pt x="366057" y="350551"/>
                </a:lnTo>
                <a:lnTo>
                  <a:pt x="360389" y="358154"/>
                </a:lnTo>
                <a:lnTo>
                  <a:pt x="350249" y="365767"/>
                </a:lnTo>
                <a:lnTo>
                  <a:pt x="343989" y="369575"/>
                </a:lnTo>
                <a:lnTo>
                  <a:pt x="339816" y="373383"/>
                </a:lnTo>
                <a:lnTo>
                  <a:pt x="337033" y="377192"/>
                </a:lnTo>
                <a:lnTo>
                  <a:pt x="335178" y="381002"/>
                </a:lnTo>
                <a:lnTo>
                  <a:pt x="332673" y="383541"/>
                </a:lnTo>
                <a:lnTo>
                  <a:pt x="329731" y="385235"/>
                </a:lnTo>
                <a:lnTo>
                  <a:pt x="326501" y="386363"/>
                </a:lnTo>
                <a:lnTo>
                  <a:pt x="323077" y="389655"/>
                </a:lnTo>
                <a:lnTo>
                  <a:pt x="312191" y="403885"/>
                </a:lnTo>
                <a:lnTo>
                  <a:pt x="308458" y="406417"/>
                </a:lnTo>
                <a:lnTo>
                  <a:pt x="300922" y="410500"/>
                </a:lnTo>
                <a:lnTo>
                  <a:pt x="279393" y="429509"/>
                </a:lnTo>
                <a:lnTo>
                  <a:pt x="268920" y="439772"/>
                </a:lnTo>
                <a:lnTo>
                  <a:pt x="265639" y="441771"/>
                </a:lnTo>
                <a:lnTo>
                  <a:pt x="258609" y="443993"/>
                </a:lnTo>
                <a:lnTo>
                  <a:pt x="256226" y="445856"/>
                </a:lnTo>
                <a:lnTo>
                  <a:pt x="254637" y="448367"/>
                </a:lnTo>
                <a:lnTo>
                  <a:pt x="252087" y="455455"/>
                </a:lnTo>
                <a:lnTo>
                  <a:pt x="250608" y="456037"/>
                </a:lnTo>
                <a:lnTo>
                  <a:pt x="245578" y="456683"/>
                </a:lnTo>
                <a:lnTo>
                  <a:pt x="243728" y="458126"/>
                </a:lnTo>
                <a:lnTo>
                  <a:pt x="242496" y="460357"/>
                </a:lnTo>
                <a:lnTo>
                  <a:pt x="240517" y="466996"/>
                </a:lnTo>
                <a:lnTo>
                  <a:pt x="239084" y="467541"/>
                </a:lnTo>
                <a:lnTo>
                  <a:pt x="234106" y="468146"/>
                </a:lnTo>
                <a:lnTo>
                  <a:pt x="233540" y="467038"/>
                </a:lnTo>
                <a:lnTo>
                  <a:pt x="234433" y="465029"/>
                </a:lnTo>
                <a:lnTo>
                  <a:pt x="238924" y="458747"/>
                </a:lnTo>
                <a:lnTo>
                  <a:pt x="240562" y="458232"/>
                </a:lnTo>
                <a:lnTo>
                  <a:pt x="245770" y="457659"/>
                </a:lnTo>
                <a:lnTo>
                  <a:pt x="247667" y="456236"/>
                </a:lnTo>
                <a:lnTo>
                  <a:pt x="248930" y="454018"/>
                </a:lnTo>
                <a:lnTo>
                  <a:pt x="249774" y="451269"/>
                </a:lnTo>
                <a:lnTo>
                  <a:pt x="251605" y="449436"/>
                </a:lnTo>
                <a:lnTo>
                  <a:pt x="254097" y="448214"/>
                </a:lnTo>
                <a:lnTo>
                  <a:pt x="257028" y="447399"/>
                </a:lnTo>
                <a:lnTo>
                  <a:pt x="258982" y="445587"/>
                </a:lnTo>
                <a:lnTo>
                  <a:pt x="260285" y="443108"/>
                </a:lnTo>
                <a:lnTo>
                  <a:pt x="261153" y="440185"/>
                </a:lnTo>
                <a:lnTo>
                  <a:pt x="263001" y="438237"/>
                </a:lnTo>
                <a:lnTo>
                  <a:pt x="265504" y="436938"/>
                </a:lnTo>
                <a:lnTo>
                  <a:pt x="268443" y="436072"/>
                </a:lnTo>
                <a:lnTo>
                  <a:pt x="270402" y="434225"/>
                </a:lnTo>
                <a:lnTo>
                  <a:pt x="271708" y="431724"/>
                </a:lnTo>
                <a:lnTo>
                  <a:pt x="272578" y="428786"/>
                </a:lnTo>
                <a:lnTo>
                  <a:pt x="276932" y="422135"/>
                </a:lnTo>
                <a:lnTo>
                  <a:pt x="296144" y="401449"/>
                </a:lnTo>
                <a:lnTo>
                  <a:pt x="317052" y="386354"/>
                </a:lnTo>
                <a:lnTo>
                  <a:pt x="333265" y="373838"/>
                </a:lnTo>
                <a:lnTo>
                  <a:pt x="336477" y="369875"/>
                </a:lnTo>
                <a:lnTo>
                  <a:pt x="338617" y="365964"/>
                </a:lnTo>
                <a:lnTo>
                  <a:pt x="340045" y="362086"/>
                </a:lnTo>
                <a:lnTo>
                  <a:pt x="345017" y="354391"/>
                </a:lnTo>
                <a:lnTo>
                  <a:pt x="348121" y="350560"/>
                </a:lnTo>
                <a:lnTo>
                  <a:pt x="370694" y="333035"/>
                </a:lnTo>
                <a:lnTo>
                  <a:pt x="389377" y="317823"/>
                </a:lnTo>
                <a:lnTo>
                  <a:pt x="402955" y="305272"/>
                </a:lnTo>
                <a:lnTo>
                  <a:pt x="405797" y="301305"/>
                </a:lnTo>
                <a:lnTo>
                  <a:pt x="408953" y="293510"/>
                </a:lnTo>
                <a:lnTo>
                  <a:pt x="412336" y="289654"/>
                </a:lnTo>
                <a:lnTo>
                  <a:pt x="432628" y="274339"/>
                </a:lnTo>
                <a:lnTo>
                  <a:pt x="437008" y="270523"/>
                </a:lnTo>
                <a:lnTo>
                  <a:pt x="439929" y="266708"/>
                </a:lnTo>
                <a:lnTo>
                  <a:pt x="448003" y="251462"/>
                </a:lnTo>
                <a:lnTo>
                  <a:pt x="451068" y="247652"/>
                </a:lnTo>
                <a:lnTo>
                  <a:pt x="454382" y="245111"/>
                </a:lnTo>
                <a:lnTo>
                  <a:pt x="457862" y="243418"/>
                </a:lnTo>
                <a:lnTo>
                  <a:pt x="461451" y="242289"/>
                </a:lnTo>
                <a:lnTo>
                  <a:pt x="468825" y="237647"/>
                </a:lnTo>
                <a:lnTo>
                  <a:pt x="472570" y="234632"/>
                </a:lnTo>
                <a:lnTo>
                  <a:pt x="487706" y="214081"/>
                </a:lnTo>
                <a:lnTo>
                  <a:pt x="491507" y="211301"/>
                </a:lnTo>
                <a:lnTo>
                  <a:pt x="499117" y="206942"/>
                </a:lnTo>
                <a:lnTo>
                  <a:pt x="518160" y="190157"/>
                </a:lnTo>
                <a:lnTo>
                  <a:pt x="642952" y="65709"/>
                </a:lnTo>
                <a:lnTo>
                  <a:pt x="665529" y="50986"/>
                </a:lnTo>
                <a:lnTo>
                  <a:pt x="682784" y="39987"/>
                </a:lnTo>
                <a:lnTo>
                  <a:pt x="703548" y="26244"/>
                </a:lnTo>
                <a:lnTo>
                  <a:pt x="725979" y="5528"/>
                </a:lnTo>
                <a:lnTo>
                  <a:pt x="73151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347"/>
          <p:cNvSpPr/>
          <p:nvPr/>
        </p:nvSpPr>
        <p:spPr>
          <a:xfrm>
            <a:off x="7818119" y="3122025"/>
            <a:ext cx="171450" cy="284115"/>
          </a:xfrm>
          <a:custGeom>
            <a:avLst/>
            <a:gdLst/>
            <a:ahLst/>
            <a:cxnLst/>
            <a:rect l="0" t="0" r="0" b="0"/>
            <a:pathLst>
              <a:path w="171450" h="284115">
                <a:moveTo>
                  <a:pt x="0" y="78375"/>
                </a:moveTo>
                <a:lnTo>
                  <a:pt x="6068" y="72307"/>
                </a:lnTo>
                <a:lnTo>
                  <a:pt x="9125" y="70519"/>
                </a:lnTo>
                <a:lnTo>
                  <a:pt x="12434" y="69328"/>
                </a:lnTo>
                <a:lnTo>
                  <a:pt x="20801" y="67415"/>
                </a:lnTo>
                <a:lnTo>
                  <a:pt x="25332" y="63767"/>
                </a:lnTo>
                <a:lnTo>
                  <a:pt x="28318" y="61016"/>
                </a:lnTo>
                <a:lnTo>
                  <a:pt x="34119" y="57912"/>
                </a:lnTo>
                <a:lnTo>
                  <a:pt x="41796" y="54573"/>
                </a:lnTo>
                <a:lnTo>
                  <a:pt x="50724" y="51077"/>
                </a:lnTo>
                <a:lnTo>
                  <a:pt x="59216" y="47476"/>
                </a:lnTo>
                <a:lnTo>
                  <a:pt x="75426" y="40089"/>
                </a:lnTo>
                <a:lnTo>
                  <a:pt x="82033" y="36341"/>
                </a:lnTo>
                <a:lnTo>
                  <a:pt x="87710" y="32572"/>
                </a:lnTo>
                <a:lnTo>
                  <a:pt x="92763" y="28790"/>
                </a:lnTo>
                <a:lnTo>
                  <a:pt x="97402" y="26268"/>
                </a:lnTo>
                <a:lnTo>
                  <a:pt x="101765" y="24587"/>
                </a:lnTo>
                <a:lnTo>
                  <a:pt x="105943" y="23466"/>
                </a:lnTo>
                <a:lnTo>
                  <a:pt x="109999" y="21449"/>
                </a:lnTo>
                <a:lnTo>
                  <a:pt x="113973" y="18834"/>
                </a:lnTo>
                <a:lnTo>
                  <a:pt x="117892" y="15821"/>
                </a:lnTo>
                <a:lnTo>
                  <a:pt x="121775" y="13812"/>
                </a:lnTo>
                <a:lnTo>
                  <a:pt x="125634" y="12473"/>
                </a:lnTo>
                <a:lnTo>
                  <a:pt x="129476" y="11580"/>
                </a:lnTo>
                <a:lnTo>
                  <a:pt x="133308" y="10985"/>
                </a:lnTo>
                <a:lnTo>
                  <a:pt x="137132" y="10588"/>
                </a:lnTo>
                <a:lnTo>
                  <a:pt x="140951" y="10324"/>
                </a:lnTo>
                <a:lnTo>
                  <a:pt x="144768" y="8877"/>
                </a:lnTo>
                <a:lnTo>
                  <a:pt x="148582" y="6643"/>
                </a:lnTo>
                <a:lnTo>
                  <a:pt x="152395" y="3883"/>
                </a:lnTo>
                <a:lnTo>
                  <a:pt x="156206" y="2044"/>
                </a:lnTo>
                <a:lnTo>
                  <a:pt x="160018" y="817"/>
                </a:lnTo>
                <a:lnTo>
                  <a:pt x="163829" y="0"/>
                </a:lnTo>
                <a:lnTo>
                  <a:pt x="166370" y="725"/>
                </a:lnTo>
                <a:lnTo>
                  <a:pt x="168064" y="2478"/>
                </a:lnTo>
                <a:lnTo>
                  <a:pt x="171253" y="9366"/>
                </a:lnTo>
                <a:lnTo>
                  <a:pt x="171411" y="17565"/>
                </a:lnTo>
                <a:lnTo>
                  <a:pt x="171449" y="48050"/>
                </a:lnTo>
                <a:lnTo>
                  <a:pt x="170180" y="51808"/>
                </a:lnTo>
                <a:lnTo>
                  <a:pt x="165382" y="59371"/>
                </a:lnTo>
                <a:lnTo>
                  <a:pt x="162403" y="66965"/>
                </a:lnTo>
                <a:lnTo>
                  <a:pt x="159810" y="75843"/>
                </a:lnTo>
                <a:lnTo>
                  <a:pt x="157340" y="81767"/>
                </a:lnTo>
                <a:lnTo>
                  <a:pt x="154423" y="88256"/>
                </a:lnTo>
                <a:lnTo>
                  <a:pt x="151210" y="100202"/>
                </a:lnTo>
                <a:lnTo>
                  <a:pt x="147797" y="115786"/>
                </a:lnTo>
                <a:lnTo>
                  <a:pt x="144251" y="133796"/>
                </a:lnTo>
                <a:lnTo>
                  <a:pt x="140617" y="147072"/>
                </a:lnTo>
                <a:lnTo>
                  <a:pt x="136925" y="157193"/>
                </a:lnTo>
                <a:lnTo>
                  <a:pt x="133194" y="165210"/>
                </a:lnTo>
                <a:lnTo>
                  <a:pt x="129436" y="174365"/>
                </a:lnTo>
                <a:lnTo>
                  <a:pt x="125661" y="184278"/>
                </a:lnTo>
                <a:lnTo>
                  <a:pt x="121874" y="194697"/>
                </a:lnTo>
                <a:lnTo>
                  <a:pt x="119349" y="202913"/>
                </a:lnTo>
                <a:lnTo>
                  <a:pt x="117667" y="209660"/>
                </a:lnTo>
                <a:lnTo>
                  <a:pt x="116545" y="215428"/>
                </a:lnTo>
                <a:lnTo>
                  <a:pt x="114527" y="220544"/>
                </a:lnTo>
                <a:lnTo>
                  <a:pt x="111911" y="225224"/>
                </a:lnTo>
                <a:lnTo>
                  <a:pt x="108897" y="229614"/>
                </a:lnTo>
                <a:lnTo>
                  <a:pt x="106889" y="235081"/>
                </a:lnTo>
                <a:lnTo>
                  <a:pt x="105550" y="241265"/>
                </a:lnTo>
                <a:lnTo>
                  <a:pt x="104657" y="247928"/>
                </a:lnTo>
                <a:lnTo>
                  <a:pt x="102791" y="252370"/>
                </a:lnTo>
                <a:lnTo>
                  <a:pt x="100277" y="255332"/>
                </a:lnTo>
                <a:lnTo>
                  <a:pt x="97332" y="257306"/>
                </a:lnTo>
                <a:lnTo>
                  <a:pt x="95368" y="259892"/>
                </a:lnTo>
                <a:lnTo>
                  <a:pt x="94060" y="262886"/>
                </a:lnTo>
                <a:lnTo>
                  <a:pt x="92604" y="269600"/>
                </a:lnTo>
                <a:lnTo>
                  <a:pt x="92216" y="273168"/>
                </a:lnTo>
                <a:lnTo>
                  <a:pt x="91440" y="284114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348"/>
          <p:cNvSpPr/>
          <p:nvPr/>
        </p:nvSpPr>
        <p:spPr>
          <a:xfrm>
            <a:off x="6300382" y="3097529"/>
            <a:ext cx="900519" cy="834392"/>
          </a:xfrm>
          <a:custGeom>
            <a:avLst/>
            <a:gdLst/>
            <a:ahLst/>
            <a:cxnLst/>
            <a:rect l="0" t="0" r="0" b="0"/>
            <a:pathLst>
              <a:path w="900519" h="834392">
                <a:moveTo>
                  <a:pt x="900518" y="834391"/>
                </a:moveTo>
                <a:lnTo>
                  <a:pt x="900518" y="828323"/>
                </a:lnTo>
                <a:lnTo>
                  <a:pt x="899248" y="826535"/>
                </a:lnTo>
                <a:lnTo>
                  <a:pt x="897131" y="825343"/>
                </a:lnTo>
                <a:lnTo>
                  <a:pt x="894450" y="824549"/>
                </a:lnTo>
                <a:lnTo>
                  <a:pt x="891392" y="821480"/>
                </a:lnTo>
                <a:lnTo>
                  <a:pt x="877761" y="799772"/>
                </a:lnTo>
                <a:lnTo>
                  <a:pt x="866752" y="778268"/>
                </a:lnTo>
                <a:lnTo>
                  <a:pt x="848873" y="759890"/>
                </a:lnTo>
                <a:lnTo>
                  <a:pt x="847039" y="756784"/>
                </a:lnTo>
                <a:lnTo>
                  <a:pt x="843851" y="745023"/>
                </a:lnTo>
                <a:lnTo>
                  <a:pt x="842419" y="744332"/>
                </a:lnTo>
                <a:lnTo>
                  <a:pt x="837443" y="743565"/>
                </a:lnTo>
                <a:lnTo>
                  <a:pt x="835608" y="742090"/>
                </a:lnTo>
                <a:lnTo>
                  <a:pt x="834385" y="739837"/>
                </a:lnTo>
                <a:lnTo>
                  <a:pt x="833569" y="737065"/>
                </a:lnTo>
                <a:lnTo>
                  <a:pt x="831755" y="735216"/>
                </a:lnTo>
                <a:lnTo>
                  <a:pt x="829276" y="733984"/>
                </a:lnTo>
                <a:lnTo>
                  <a:pt x="823135" y="732616"/>
                </a:lnTo>
                <a:lnTo>
                  <a:pt x="816171" y="732007"/>
                </a:lnTo>
                <a:lnTo>
                  <a:pt x="813807" y="730575"/>
                </a:lnTo>
                <a:lnTo>
                  <a:pt x="812231" y="728350"/>
                </a:lnTo>
                <a:lnTo>
                  <a:pt x="809701" y="721722"/>
                </a:lnTo>
                <a:lnTo>
                  <a:pt x="799291" y="710392"/>
                </a:lnTo>
                <a:lnTo>
                  <a:pt x="797473" y="709815"/>
                </a:lnTo>
                <a:lnTo>
                  <a:pt x="792067" y="709173"/>
                </a:lnTo>
                <a:lnTo>
                  <a:pt x="790117" y="707732"/>
                </a:lnTo>
                <a:lnTo>
                  <a:pt x="788817" y="705502"/>
                </a:lnTo>
                <a:lnTo>
                  <a:pt x="787951" y="702745"/>
                </a:lnTo>
                <a:lnTo>
                  <a:pt x="786103" y="700906"/>
                </a:lnTo>
                <a:lnTo>
                  <a:pt x="783601" y="699681"/>
                </a:lnTo>
                <a:lnTo>
                  <a:pt x="780664" y="698864"/>
                </a:lnTo>
                <a:lnTo>
                  <a:pt x="778705" y="697050"/>
                </a:lnTo>
                <a:lnTo>
                  <a:pt x="777399" y="694570"/>
                </a:lnTo>
                <a:lnTo>
                  <a:pt x="776528" y="691647"/>
                </a:lnTo>
                <a:lnTo>
                  <a:pt x="774678" y="689698"/>
                </a:lnTo>
                <a:lnTo>
                  <a:pt x="772175" y="688399"/>
                </a:lnTo>
                <a:lnTo>
                  <a:pt x="769236" y="687532"/>
                </a:lnTo>
                <a:lnTo>
                  <a:pt x="767276" y="685685"/>
                </a:lnTo>
                <a:lnTo>
                  <a:pt x="765970" y="683184"/>
                </a:lnTo>
                <a:lnTo>
                  <a:pt x="765099" y="680246"/>
                </a:lnTo>
                <a:lnTo>
                  <a:pt x="763248" y="678287"/>
                </a:lnTo>
                <a:lnTo>
                  <a:pt x="760745" y="676982"/>
                </a:lnTo>
                <a:lnTo>
                  <a:pt x="753669" y="674886"/>
                </a:lnTo>
                <a:lnTo>
                  <a:pt x="731716" y="655408"/>
                </a:lnTo>
                <a:lnTo>
                  <a:pt x="724741" y="653243"/>
                </a:lnTo>
                <a:lnTo>
                  <a:pt x="722373" y="651395"/>
                </a:lnTo>
                <a:lnTo>
                  <a:pt x="720795" y="648894"/>
                </a:lnTo>
                <a:lnTo>
                  <a:pt x="719743" y="645956"/>
                </a:lnTo>
                <a:lnTo>
                  <a:pt x="717771" y="643998"/>
                </a:lnTo>
                <a:lnTo>
                  <a:pt x="715187" y="642692"/>
                </a:lnTo>
                <a:lnTo>
                  <a:pt x="712193" y="641821"/>
                </a:lnTo>
                <a:lnTo>
                  <a:pt x="710198" y="639971"/>
                </a:lnTo>
                <a:lnTo>
                  <a:pt x="708868" y="637467"/>
                </a:lnTo>
                <a:lnTo>
                  <a:pt x="707981" y="634529"/>
                </a:lnTo>
                <a:lnTo>
                  <a:pt x="706119" y="632569"/>
                </a:lnTo>
                <a:lnTo>
                  <a:pt x="703609" y="631263"/>
                </a:lnTo>
                <a:lnTo>
                  <a:pt x="700665" y="630392"/>
                </a:lnTo>
                <a:lnTo>
                  <a:pt x="698703" y="628542"/>
                </a:lnTo>
                <a:lnTo>
                  <a:pt x="697394" y="626038"/>
                </a:lnTo>
                <a:lnTo>
                  <a:pt x="696522" y="623099"/>
                </a:lnTo>
                <a:lnTo>
                  <a:pt x="694670" y="621139"/>
                </a:lnTo>
                <a:lnTo>
                  <a:pt x="692166" y="619833"/>
                </a:lnTo>
                <a:lnTo>
                  <a:pt x="689227" y="618962"/>
                </a:lnTo>
                <a:lnTo>
                  <a:pt x="687267" y="617112"/>
                </a:lnTo>
                <a:lnTo>
                  <a:pt x="685961" y="614608"/>
                </a:lnTo>
                <a:lnTo>
                  <a:pt x="685090" y="611669"/>
                </a:lnTo>
                <a:lnTo>
                  <a:pt x="683239" y="609709"/>
                </a:lnTo>
                <a:lnTo>
                  <a:pt x="680735" y="608403"/>
                </a:lnTo>
                <a:lnTo>
                  <a:pt x="677795" y="607532"/>
                </a:lnTo>
                <a:lnTo>
                  <a:pt x="671144" y="603178"/>
                </a:lnTo>
                <a:lnTo>
                  <a:pt x="662593" y="596102"/>
                </a:lnTo>
                <a:lnTo>
                  <a:pt x="658037" y="595134"/>
                </a:lnTo>
                <a:lnTo>
                  <a:pt x="655043" y="594877"/>
                </a:lnTo>
                <a:lnTo>
                  <a:pt x="653048" y="593435"/>
                </a:lnTo>
                <a:lnTo>
                  <a:pt x="651718" y="591203"/>
                </a:lnTo>
                <a:lnTo>
                  <a:pt x="649582" y="584565"/>
                </a:lnTo>
                <a:lnTo>
                  <a:pt x="648138" y="584020"/>
                </a:lnTo>
                <a:lnTo>
                  <a:pt x="643145" y="583415"/>
                </a:lnTo>
                <a:lnTo>
                  <a:pt x="641306" y="581984"/>
                </a:lnTo>
                <a:lnTo>
                  <a:pt x="640080" y="579759"/>
                </a:lnTo>
                <a:lnTo>
                  <a:pt x="639263" y="577006"/>
                </a:lnTo>
                <a:lnTo>
                  <a:pt x="637448" y="575171"/>
                </a:lnTo>
                <a:lnTo>
                  <a:pt x="634967" y="573947"/>
                </a:lnTo>
                <a:lnTo>
                  <a:pt x="627930" y="571984"/>
                </a:lnTo>
                <a:lnTo>
                  <a:pt x="613389" y="559888"/>
                </a:lnTo>
                <a:lnTo>
                  <a:pt x="595238" y="550372"/>
                </a:lnTo>
                <a:lnTo>
                  <a:pt x="594128" y="548525"/>
                </a:lnTo>
                <a:lnTo>
                  <a:pt x="592894" y="543086"/>
                </a:lnTo>
                <a:lnTo>
                  <a:pt x="591295" y="541127"/>
                </a:lnTo>
                <a:lnTo>
                  <a:pt x="588959" y="539822"/>
                </a:lnTo>
                <a:lnTo>
                  <a:pt x="586133" y="538951"/>
                </a:lnTo>
                <a:lnTo>
                  <a:pt x="579604" y="534597"/>
                </a:lnTo>
                <a:lnTo>
                  <a:pt x="552203" y="508907"/>
                </a:lnTo>
                <a:lnTo>
                  <a:pt x="536503" y="493235"/>
                </a:lnTo>
                <a:lnTo>
                  <a:pt x="534651" y="492653"/>
                </a:lnTo>
                <a:lnTo>
                  <a:pt x="529207" y="492007"/>
                </a:lnTo>
                <a:lnTo>
                  <a:pt x="527247" y="490565"/>
                </a:lnTo>
                <a:lnTo>
                  <a:pt x="525941" y="488334"/>
                </a:lnTo>
                <a:lnTo>
                  <a:pt x="523844" y="481695"/>
                </a:lnTo>
                <a:lnTo>
                  <a:pt x="500247" y="457008"/>
                </a:lnTo>
                <a:lnTo>
                  <a:pt x="490632" y="450765"/>
                </a:lnTo>
                <a:lnTo>
                  <a:pt x="486291" y="449100"/>
                </a:lnTo>
                <a:lnTo>
                  <a:pt x="483396" y="446720"/>
                </a:lnTo>
                <a:lnTo>
                  <a:pt x="481467" y="443864"/>
                </a:lnTo>
                <a:lnTo>
                  <a:pt x="480180" y="440689"/>
                </a:lnTo>
                <a:lnTo>
                  <a:pt x="478053" y="438573"/>
                </a:lnTo>
                <a:lnTo>
                  <a:pt x="475364" y="437162"/>
                </a:lnTo>
                <a:lnTo>
                  <a:pt x="467993" y="434898"/>
                </a:lnTo>
                <a:lnTo>
                  <a:pt x="467387" y="433442"/>
                </a:lnTo>
                <a:lnTo>
                  <a:pt x="466715" y="428438"/>
                </a:lnTo>
                <a:lnTo>
                  <a:pt x="465267" y="426595"/>
                </a:lnTo>
                <a:lnTo>
                  <a:pt x="463029" y="425367"/>
                </a:lnTo>
                <a:lnTo>
                  <a:pt x="456383" y="423396"/>
                </a:lnTo>
                <a:lnTo>
                  <a:pt x="455838" y="421964"/>
                </a:lnTo>
                <a:lnTo>
                  <a:pt x="455232" y="416987"/>
                </a:lnTo>
                <a:lnTo>
                  <a:pt x="453801" y="415151"/>
                </a:lnTo>
                <a:lnTo>
                  <a:pt x="451577" y="413928"/>
                </a:lnTo>
                <a:lnTo>
                  <a:pt x="448823" y="413112"/>
                </a:lnTo>
                <a:lnTo>
                  <a:pt x="442378" y="408819"/>
                </a:lnTo>
                <a:lnTo>
                  <a:pt x="416988" y="388387"/>
                </a:lnTo>
                <a:lnTo>
                  <a:pt x="410525" y="384655"/>
                </a:lnTo>
                <a:lnTo>
                  <a:pt x="406216" y="380897"/>
                </a:lnTo>
                <a:lnTo>
                  <a:pt x="403343" y="377121"/>
                </a:lnTo>
                <a:lnTo>
                  <a:pt x="401428" y="373334"/>
                </a:lnTo>
                <a:lnTo>
                  <a:pt x="398881" y="370810"/>
                </a:lnTo>
                <a:lnTo>
                  <a:pt x="395913" y="369126"/>
                </a:lnTo>
                <a:lnTo>
                  <a:pt x="392665" y="368005"/>
                </a:lnTo>
                <a:lnTo>
                  <a:pt x="390499" y="365987"/>
                </a:lnTo>
                <a:lnTo>
                  <a:pt x="389055" y="363371"/>
                </a:lnTo>
                <a:lnTo>
                  <a:pt x="388093" y="360357"/>
                </a:lnTo>
                <a:lnTo>
                  <a:pt x="386181" y="358348"/>
                </a:lnTo>
                <a:lnTo>
                  <a:pt x="383637" y="357009"/>
                </a:lnTo>
                <a:lnTo>
                  <a:pt x="380670" y="356116"/>
                </a:lnTo>
                <a:lnTo>
                  <a:pt x="373988" y="351737"/>
                </a:lnTo>
                <a:lnTo>
                  <a:pt x="370427" y="348792"/>
                </a:lnTo>
                <a:lnTo>
                  <a:pt x="366784" y="346828"/>
                </a:lnTo>
                <a:lnTo>
                  <a:pt x="359350" y="344646"/>
                </a:lnTo>
                <a:lnTo>
                  <a:pt x="356858" y="342794"/>
                </a:lnTo>
                <a:lnTo>
                  <a:pt x="355198" y="340289"/>
                </a:lnTo>
                <a:lnTo>
                  <a:pt x="352534" y="333212"/>
                </a:lnTo>
                <a:lnTo>
                  <a:pt x="351935" y="321782"/>
                </a:lnTo>
                <a:lnTo>
                  <a:pt x="345827" y="314489"/>
                </a:lnTo>
                <a:lnTo>
                  <a:pt x="331079" y="299285"/>
                </a:lnTo>
                <a:lnTo>
                  <a:pt x="329121" y="298584"/>
                </a:lnTo>
                <a:lnTo>
                  <a:pt x="323560" y="297804"/>
                </a:lnTo>
                <a:lnTo>
                  <a:pt x="320299" y="296326"/>
                </a:lnTo>
                <a:lnTo>
                  <a:pt x="308271" y="287394"/>
                </a:lnTo>
                <a:lnTo>
                  <a:pt x="307567" y="285576"/>
                </a:lnTo>
                <a:lnTo>
                  <a:pt x="306784" y="280170"/>
                </a:lnTo>
                <a:lnTo>
                  <a:pt x="305305" y="278220"/>
                </a:lnTo>
                <a:lnTo>
                  <a:pt x="303049" y="276920"/>
                </a:lnTo>
                <a:lnTo>
                  <a:pt x="296371" y="274834"/>
                </a:lnTo>
                <a:lnTo>
                  <a:pt x="285030" y="264524"/>
                </a:lnTo>
                <a:lnTo>
                  <a:pt x="284453" y="262710"/>
                </a:lnTo>
                <a:lnTo>
                  <a:pt x="283811" y="257306"/>
                </a:lnTo>
                <a:lnTo>
                  <a:pt x="282370" y="255358"/>
                </a:lnTo>
                <a:lnTo>
                  <a:pt x="280139" y="254059"/>
                </a:lnTo>
                <a:lnTo>
                  <a:pt x="277382" y="253193"/>
                </a:lnTo>
                <a:lnTo>
                  <a:pt x="275544" y="251345"/>
                </a:lnTo>
                <a:lnTo>
                  <a:pt x="274319" y="248844"/>
                </a:lnTo>
                <a:lnTo>
                  <a:pt x="272352" y="241771"/>
                </a:lnTo>
                <a:lnTo>
                  <a:pt x="270920" y="241191"/>
                </a:lnTo>
                <a:lnTo>
                  <a:pt x="265943" y="240546"/>
                </a:lnTo>
                <a:lnTo>
                  <a:pt x="264108" y="239104"/>
                </a:lnTo>
                <a:lnTo>
                  <a:pt x="262885" y="236873"/>
                </a:lnTo>
                <a:lnTo>
                  <a:pt x="262069" y="234116"/>
                </a:lnTo>
                <a:lnTo>
                  <a:pt x="260255" y="232277"/>
                </a:lnTo>
                <a:lnTo>
                  <a:pt x="257776" y="231051"/>
                </a:lnTo>
                <a:lnTo>
                  <a:pt x="254853" y="230234"/>
                </a:lnTo>
                <a:lnTo>
                  <a:pt x="248219" y="225940"/>
                </a:lnTo>
                <a:lnTo>
                  <a:pt x="244671" y="223017"/>
                </a:lnTo>
                <a:lnTo>
                  <a:pt x="242307" y="219798"/>
                </a:lnTo>
                <a:lnTo>
                  <a:pt x="239680" y="212835"/>
                </a:lnTo>
                <a:lnTo>
                  <a:pt x="237709" y="210470"/>
                </a:lnTo>
                <a:lnTo>
                  <a:pt x="235126" y="208894"/>
                </a:lnTo>
                <a:lnTo>
                  <a:pt x="232133" y="207843"/>
                </a:lnTo>
                <a:lnTo>
                  <a:pt x="225421" y="203288"/>
                </a:lnTo>
                <a:lnTo>
                  <a:pt x="221853" y="200296"/>
                </a:lnTo>
                <a:lnTo>
                  <a:pt x="219475" y="197031"/>
                </a:lnTo>
                <a:lnTo>
                  <a:pt x="216832" y="190016"/>
                </a:lnTo>
                <a:lnTo>
                  <a:pt x="214857" y="187637"/>
                </a:lnTo>
                <a:lnTo>
                  <a:pt x="212271" y="186052"/>
                </a:lnTo>
                <a:lnTo>
                  <a:pt x="209276" y="184995"/>
                </a:lnTo>
                <a:lnTo>
                  <a:pt x="207280" y="183020"/>
                </a:lnTo>
                <a:lnTo>
                  <a:pt x="205949" y="180434"/>
                </a:lnTo>
                <a:lnTo>
                  <a:pt x="205062" y="177439"/>
                </a:lnTo>
                <a:lnTo>
                  <a:pt x="203200" y="175443"/>
                </a:lnTo>
                <a:lnTo>
                  <a:pt x="200689" y="174112"/>
                </a:lnTo>
                <a:lnTo>
                  <a:pt x="193602" y="171976"/>
                </a:lnTo>
                <a:lnTo>
                  <a:pt x="171646" y="152488"/>
                </a:lnTo>
                <a:lnTo>
                  <a:pt x="164671" y="150323"/>
                </a:lnTo>
                <a:lnTo>
                  <a:pt x="162304" y="148475"/>
                </a:lnTo>
                <a:lnTo>
                  <a:pt x="160725" y="145974"/>
                </a:lnTo>
                <a:lnTo>
                  <a:pt x="159673" y="143036"/>
                </a:lnTo>
                <a:lnTo>
                  <a:pt x="157701" y="141078"/>
                </a:lnTo>
                <a:lnTo>
                  <a:pt x="155116" y="139772"/>
                </a:lnTo>
                <a:lnTo>
                  <a:pt x="152123" y="138901"/>
                </a:lnTo>
                <a:lnTo>
                  <a:pt x="135775" y="125541"/>
                </a:lnTo>
                <a:lnTo>
                  <a:pt x="131609" y="120524"/>
                </a:lnTo>
                <a:lnTo>
                  <a:pt x="126981" y="111563"/>
                </a:lnTo>
                <a:lnTo>
                  <a:pt x="124476" y="108666"/>
                </a:lnTo>
                <a:lnTo>
                  <a:pt x="121537" y="106734"/>
                </a:lnTo>
                <a:lnTo>
                  <a:pt x="118307" y="105446"/>
                </a:lnTo>
                <a:lnTo>
                  <a:pt x="102573" y="93255"/>
                </a:lnTo>
                <a:lnTo>
                  <a:pt x="76788" y="67807"/>
                </a:lnTo>
                <a:lnTo>
                  <a:pt x="73234" y="64255"/>
                </a:lnTo>
                <a:lnTo>
                  <a:pt x="70866" y="60617"/>
                </a:lnTo>
                <a:lnTo>
                  <a:pt x="68233" y="53187"/>
                </a:lnTo>
                <a:lnTo>
                  <a:pt x="66261" y="50699"/>
                </a:lnTo>
                <a:lnTo>
                  <a:pt x="63677" y="49039"/>
                </a:lnTo>
                <a:lnTo>
                  <a:pt x="56471" y="46376"/>
                </a:lnTo>
                <a:lnTo>
                  <a:pt x="34244" y="26532"/>
                </a:lnTo>
                <a:lnTo>
                  <a:pt x="27404" y="24492"/>
                </a:lnTo>
                <a:lnTo>
                  <a:pt x="25072" y="22678"/>
                </a:lnTo>
                <a:lnTo>
                  <a:pt x="23517" y="20199"/>
                </a:lnTo>
                <a:lnTo>
                  <a:pt x="22481" y="17276"/>
                </a:lnTo>
                <a:lnTo>
                  <a:pt x="20520" y="15327"/>
                </a:lnTo>
                <a:lnTo>
                  <a:pt x="17942" y="14028"/>
                </a:lnTo>
                <a:lnTo>
                  <a:pt x="10749" y="11943"/>
                </a:lnTo>
                <a:lnTo>
                  <a:pt x="10159" y="10502"/>
                </a:lnTo>
                <a:lnTo>
                  <a:pt x="9502" y="5515"/>
                </a:lnTo>
                <a:lnTo>
                  <a:pt x="8057" y="3677"/>
                </a:lnTo>
                <a:lnTo>
                  <a:pt x="5824" y="2451"/>
                </a:lnTo>
                <a:lnTo>
                  <a:pt x="0" y="727"/>
                </a:lnTo>
                <a:lnTo>
                  <a:pt x="8977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349"/>
          <p:cNvSpPr/>
          <p:nvPr/>
        </p:nvSpPr>
        <p:spPr>
          <a:xfrm>
            <a:off x="6263652" y="3028964"/>
            <a:ext cx="205728" cy="217156"/>
          </a:xfrm>
          <a:custGeom>
            <a:avLst/>
            <a:gdLst/>
            <a:ahLst/>
            <a:cxnLst/>
            <a:rect l="0" t="0" r="0" b="0"/>
            <a:pathLst>
              <a:path w="205728" h="217156">
                <a:moveTo>
                  <a:pt x="22848" y="217155"/>
                </a:moveTo>
                <a:lnTo>
                  <a:pt x="22848" y="189111"/>
                </a:lnTo>
                <a:lnTo>
                  <a:pt x="21578" y="181949"/>
                </a:lnTo>
                <a:lnTo>
                  <a:pt x="19461" y="175904"/>
                </a:lnTo>
                <a:lnTo>
                  <a:pt x="16780" y="170605"/>
                </a:lnTo>
                <a:lnTo>
                  <a:pt x="14992" y="164532"/>
                </a:lnTo>
                <a:lnTo>
                  <a:pt x="13800" y="157943"/>
                </a:lnTo>
                <a:lnTo>
                  <a:pt x="13006" y="151011"/>
                </a:lnTo>
                <a:lnTo>
                  <a:pt x="12476" y="145119"/>
                </a:lnTo>
                <a:lnTo>
                  <a:pt x="12123" y="139921"/>
                </a:lnTo>
                <a:lnTo>
                  <a:pt x="11888" y="135186"/>
                </a:lnTo>
                <a:lnTo>
                  <a:pt x="10462" y="130759"/>
                </a:lnTo>
                <a:lnTo>
                  <a:pt x="8240" y="126538"/>
                </a:lnTo>
                <a:lnTo>
                  <a:pt x="5489" y="122454"/>
                </a:lnTo>
                <a:lnTo>
                  <a:pt x="3656" y="117191"/>
                </a:lnTo>
                <a:lnTo>
                  <a:pt x="2432" y="111143"/>
                </a:lnTo>
                <a:lnTo>
                  <a:pt x="1618" y="104570"/>
                </a:lnTo>
                <a:lnTo>
                  <a:pt x="1074" y="98919"/>
                </a:lnTo>
                <a:lnTo>
                  <a:pt x="712" y="93881"/>
                </a:lnTo>
                <a:lnTo>
                  <a:pt x="470" y="89252"/>
                </a:lnTo>
                <a:lnTo>
                  <a:pt x="202" y="80723"/>
                </a:lnTo>
                <a:lnTo>
                  <a:pt x="83" y="68889"/>
                </a:lnTo>
                <a:lnTo>
                  <a:pt x="0" y="23845"/>
                </a:lnTo>
                <a:lnTo>
                  <a:pt x="1266" y="19702"/>
                </a:lnTo>
                <a:lnTo>
                  <a:pt x="3380" y="16940"/>
                </a:lnTo>
                <a:lnTo>
                  <a:pt x="6059" y="15098"/>
                </a:lnTo>
                <a:lnTo>
                  <a:pt x="7846" y="12601"/>
                </a:lnTo>
                <a:lnTo>
                  <a:pt x="9830" y="6439"/>
                </a:lnTo>
                <a:lnTo>
                  <a:pt x="10947" y="1898"/>
                </a:lnTo>
                <a:lnTo>
                  <a:pt x="12374" y="1260"/>
                </a:lnTo>
                <a:lnTo>
                  <a:pt x="17346" y="552"/>
                </a:lnTo>
                <a:lnTo>
                  <a:pt x="20450" y="363"/>
                </a:lnTo>
                <a:lnTo>
                  <a:pt x="27285" y="153"/>
                </a:lnTo>
                <a:lnTo>
                  <a:pt x="49177" y="8"/>
                </a:lnTo>
                <a:lnTo>
                  <a:pt x="55640" y="0"/>
                </a:lnTo>
                <a:lnTo>
                  <a:pt x="62490" y="1265"/>
                </a:lnTo>
                <a:lnTo>
                  <a:pt x="69596" y="3379"/>
                </a:lnTo>
                <a:lnTo>
                  <a:pt x="76873" y="6058"/>
                </a:lnTo>
                <a:lnTo>
                  <a:pt x="82995" y="7844"/>
                </a:lnTo>
                <a:lnTo>
                  <a:pt x="88345" y="9034"/>
                </a:lnTo>
                <a:lnTo>
                  <a:pt x="93183" y="9828"/>
                </a:lnTo>
                <a:lnTo>
                  <a:pt x="97677" y="11627"/>
                </a:lnTo>
                <a:lnTo>
                  <a:pt x="101944" y="14096"/>
                </a:lnTo>
                <a:lnTo>
                  <a:pt x="106059" y="17013"/>
                </a:lnTo>
                <a:lnTo>
                  <a:pt x="110072" y="18957"/>
                </a:lnTo>
                <a:lnTo>
                  <a:pt x="114017" y="20253"/>
                </a:lnTo>
                <a:lnTo>
                  <a:pt x="117917" y="21117"/>
                </a:lnTo>
                <a:lnTo>
                  <a:pt x="123057" y="21693"/>
                </a:lnTo>
                <a:lnTo>
                  <a:pt x="129024" y="22077"/>
                </a:lnTo>
                <a:lnTo>
                  <a:pt x="135541" y="22333"/>
                </a:lnTo>
                <a:lnTo>
                  <a:pt x="141157" y="23774"/>
                </a:lnTo>
                <a:lnTo>
                  <a:pt x="146171" y="26005"/>
                </a:lnTo>
                <a:lnTo>
                  <a:pt x="150783" y="28762"/>
                </a:lnTo>
                <a:lnTo>
                  <a:pt x="156398" y="30600"/>
                </a:lnTo>
                <a:lnTo>
                  <a:pt x="162681" y="31825"/>
                </a:lnTo>
                <a:lnTo>
                  <a:pt x="169409" y="32642"/>
                </a:lnTo>
                <a:lnTo>
                  <a:pt x="175166" y="33186"/>
                </a:lnTo>
                <a:lnTo>
                  <a:pt x="180273" y="33549"/>
                </a:lnTo>
                <a:lnTo>
                  <a:pt x="184948" y="33791"/>
                </a:lnTo>
                <a:lnTo>
                  <a:pt x="188064" y="35223"/>
                </a:lnTo>
                <a:lnTo>
                  <a:pt x="190142" y="37447"/>
                </a:lnTo>
                <a:lnTo>
                  <a:pt x="191527" y="40200"/>
                </a:lnTo>
                <a:lnTo>
                  <a:pt x="193720" y="42035"/>
                </a:lnTo>
                <a:lnTo>
                  <a:pt x="196453" y="43258"/>
                </a:lnTo>
                <a:lnTo>
                  <a:pt x="205727" y="457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350"/>
          <p:cNvSpPr/>
          <p:nvPr/>
        </p:nvSpPr>
        <p:spPr>
          <a:xfrm>
            <a:off x="1452283" y="3097693"/>
            <a:ext cx="170778" cy="457037"/>
          </a:xfrm>
          <a:custGeom>
            <a:avLst/>
            <a:gdLst/>
            <a:ahLst/>
            <a:cxnLst/>
            <a:rect l="0" t="0" r="0" b="0"/>
            <a:pathLst>
              <a:path w="170778" h="457037">
                <a:moveTo>
                  <a:pt x="170777" y="136996"/>
                </a:moveTo>
                <a:lnTo>
                  <a:pt x="170777" y="93101"/>
                </a:lnTo>
                <a:lnTo>
                  <a:pt x="169507" y="84873"/>
                </a:lnTo>
                <a:lnTo>
                  <a:pt x="167390" y="75578"/>
                </a:lnTo>
                <a:lnTo>
                  <a:pt x="164709" y="65570"/>
                </a:lnTo>
                <a:lnTo>
                  <a:pt x="161651" y="56359"/>
                </a:lnTo>
                <a:lnTo>
                  <a:pt x="158343" y="47678"/>
                </a:lnTo>
                <a:lnTo>
                  <a:pt x="154868" y="39351"/>
                </a:lnTo>
                <a:lnTo>
                  <a:pt x="151281" y="32530"/>
                </a:lnTo>
                <a:lnTo>
                  <a:pt x="147619" y="26712"/>
                </a:lnTo>
                <a:lnTo>
                  <a:pt x="143908" y="21563"/>
                </a:lnTo>
                <a:lnTo>
                  <a:pt x="140164" y="18131"/>
                </a:lnTo>
                <a:lnTo>
                  <a:pt x="136399" y="15843"/>
                </a:lnTo>
                <a:lnTo>
                  <a:pt x="132618" y="14318"/>
                </a:lnTo>
                <a:lnTo>
                  <a:pt x="128827" y="12030"/>
                </a:lnTo>
                <a:lnTo>
                  <a:pt x="125031" y="9236"/>
                </a:lnTo>
                <a:lnTo>
                  <a:pt x="121229" y="6103"/>
                </a:lnTo>
                <a:lnTo>
                  <a:pt x="117425" y="4014"/>
                </a:lnTo>
                <a:lnTo>
                  <a:pt x="113619" y="2621"/>
                </a:lnTo>
                <a:lnTo>
                  <a:pt x="109811" y="1693"/>
                </a:lnTo>
                <a:lnTo>
                  <a:pt x="104733" y="1074"/>
                </a:lnTo>
                <a:lnTo>
                  <a:pt x="98808" y="662"/>
                </a:lnTo>
                <a:lnTo>
                  <a:pt x="86720" y="203"/>
                </a:lnTo>
                <a:lnTo>
                  <a:pt x="77115" y="0"/>
                </a:lnTo>
                <a:lnTo>
                  <a:pt x="71505" y="2485"/>
                </a:lnTo>
                <a:lnTo>
                  <a:pt x="65226" y="6682"/>
                </a:lnTo>
                <a:lnTo>
                  <a:pt x="58499" y="12020"/>
                </a:lnTo>
                <a:lnTo>
                  <a:pt x="52745" y="16849"/>
                </a:lnTo>
                <a:lnTo>
                  <a:pt x="47639" y="21338"/>
                </a:lnTo>
                <a:lnTo>
                  <a:pt x="42965" y="25601"/>
                </a:lnTo>
                <a:lnTo>
                  <a:pt x="38579" y="32253"/>
                </a:lnTo>
                <a:lnTo>
                  <a:pt x="34385" y="40497"/>
                </a:lnTo>
                <a:lnTo>
                  <a:pt x="30319" y="49804"/>
                </a:lnTo>
                <a:lnTo>
                  <a:pt x="22414" y="66918"/>
                </a:lnTo>
                <a:lnTo>
                  <a:pt x="18528" y="75037"/>
                </a:lnTo>
                <a:lnTo>
                  <a:pt x="14668" y="86800"/>
                </a:lnTo>
                <a:lnTo>
                  <a:pt x="10824" y="100992"/>
                </a:lnTo>
                <a:lnTo>
                  <a:pt x="6992" y="116804"/>
                </a:lnTo>
                <a:lnTo>
                  <a:pt x="4437" y="129884"/>
                </a:lnTo>
                <a:lnTo>
                  <a:pt x="2733" y="141145"/>
                </a:lnTo>
                <a:lnTo>
                  <a:pt x="1598" y="151192"/>
                </a:lnTo>
                <a:lnTo>
                  <a:pt x="841" y="160430"/>
                </a:lnTo>
                <a:lnTo>
                  <a:pt x="336" y="169129"/>
                </a:lnTo>
                <a:lnTo>
                  <a:pt x="0" y="177468"/>
                </a:lnTo>
                <a:lnTo>
                  <a:pt x="1045" y="189378"/>
                </a:lnTo>
                <a:lnTo>
                  <a:pt x="3012" y="203667"/>
                </a:lnTo>
                <a:lnTo>
                  <a:pt x="5594" y="219544"/>
                </a:lnTo>
                <a:lnTo>
                  <a:pt x="8585" y="232668"/>
                </a:lnTo>
                <a:lnTo>
                  <a:pt x="11849" y="243957"/>
                </a:lnTo>
                <a:lnTo>
                  <a:pt x="15295" y="254024"/>
                </a:lnTo>
                <a:lnTo>
                  <a:pt x="17592" y="264545"/>
                </a:lnTo>
                <a:lnTo>
                  <a:pt x="19124" y="275368"/>
                </a:lnTo>
                <a:lnTo>
                  <a:pt x="20145" y="286395"/>
                </a:lnTo>
                <a:lnTo>
                  <a:pt x="23365" y="296285"/>
                </a:lnTo>
                <a:lnTo>
                  <a:pt x="28052" y="305419"/>
                </a:lnTo>
                <a:lnTo>
                  <a:pt x="33717" y="314048"/>
                </a:lnTo>
                <a:lnTo>
                  <a:pt x="37494" y="322341"/>
                </a:lnTo>
                <a:lnTo>
                  <a:pt x="40011" y="330410"/>
                </a:lnTo>
                <a:lnTo>
                  <a:pt x="41690" y="338329"/>
                </a:lnTo>
                <a:lnTo>
                  <a:pt x="45349" y="347418"/>
                </a:lnTo>
                <a:lnTo>
                  <a:pt x="50328" y="357287"/>
                </a:lnTo>
                <a:lnTo>
                  <a:pt x="56188" y="367677"/>
                </a:lnTo>
                <a:lnTo>
                  <a:pt x="60094" y="377144"/>
                </a:lnTo>
                <a:lnTo>
                  <a:pt x="62698" y="385995"/>
                </a:lnTo>
                <a:lnTo>
                  <a:pt x="64434" y="394435"/>
                </a:lnTo>
                <a:lnTo>
                  <a:pt x="66363" y="407200"/>
                </a:lnTo>
                <a:lnTo>
                  <a:pt x="67221" y="417107"/>
                </a:lnTo>
                <a:lnTo>
                  <a:pt x="67602" y="425743"/>
                </a:lnTo>
                <a:lnTo>
                  <a:pt x="71158" y="437202"/>
                </a:lnTo>
                <a:lnTo>
                  <a:pt x="79337" y="45703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351"/>
          <p:cNvSpPr/>
          <p:nvPr/>
        </p:nvSpPr>
        <p:spPr>
          <a:xfrm>
            <a:off x="1337310" y="3383279"/>
            <a:ext cx="274321" cy="57151"/>
          </a:xfrm>
          <a:custGeom>
            <a:avLst/>
            <a:gdLst/>
            <a:ahLst/>
            <a:cxnLst/>
            <a:rect l="0" t="0" r="0" b="0"/>
            <a:pathLst>
              <a:path w="274321" h="57151">
                <a:moveTo>
                  <a:pt x="0" y="57150"/>
                </a:moveTo>
                <a:lnTo>
                  <a:pt x="6067" y="45015"/>
                </a:lnTo>
                <a:lnTo>
                  <a:pt x="9125" y="41440"/>
                </a:lnTo>
                <a:lnTo>
                  <a:pt x="12433" y="39057"/>
                </a:lnTo>
                <a:lnTo>
                  <a:pt x="15909" y="37468"/>
                </a:lnTo>
                <a:lnTo>
                  <a:pt x="20766" y="36409"/>
                </a:lnTo>
                <a:lnTo>
                  <a:pt x="26544" y="35703"/>
                </a:lnTo>
                <a:lnTo>
                  <a:pt x="32936" y="35232"/>
                </a:lnTo>
                <a:lnTo>
                  <a:pt x="39737" y="33648"/>
                </a:lnTo>
                <a:lnTo>
                  <a:pt x="46811" y="31322"/>
                </a:lnTo>
                <a:lnTo>
                  <a:pt x="54067" y="28502"/>
                </a:lnTo>
                <a:lnTo>
                  <a:pt x="61445" y="26621"/>
                </a:lnTo>
                <a:lnTo>
                  <a:pt x="68903" y="25368"/>
                </a:lnTo>
                <a:lnTo>
                  <a:pt x="76415" y="24532"/>
                </a:lnTo>
                <a:lnTo>
                  <a:pt x="85233" y="23975"/>
                </a:lnTo>
                <a:lnTo>
                  <a:pt x="94922" y="23603"/>
                </a:lnTo>
                <a:lnTo>
                  <a:pt x="105191" y="23356"/>
                </a:lnTo>
                <a:lnTo>
                  <a:pt x="118387" y="21921"/>
                </a:lnTo>
                <a:lnTo>
                  <a:pt x="133535" y="19694"/>
                </a:lnTo>
                <a:lnTo>
                  <a:pt x="149983" y="16939"/>
                </a:lnTo>
                <a:lnTo>
                  <a:pt x="163489" y="15103"/>
                </a:lnTo>
                <a:lnTo>
                  <a:pt x="175032" y="13879"/>
                </a:lnTo>
                <a:lnTo>
                  <a:pt x="185268" y="13063"/>
                </a:lnTo>
                <a:lnTo>
                  <a:pt x="194632" y="12519"/>
                </a:lnTo>
                <a:lnTo>
                  <a:pt x="211809" y="11914"/>
                </a:lnTo>
                <a:lnTo>
                  <a:pt x="224524" y="11645"/>
                </a:lnTo>
                <a:lnTo>
                  <a:pt x="27432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352"/>
          <p:cNvSpPr/>
          <p:nvPr/>
        </p:nvSpPr>
        <p:spPr>
          <a:xfrm>
            <a:off x="1728491" y="3086100"/>
            <a:ext cx="180320" cy="422910"/>
          </a:xfrm>
          <a:custGeom>
            <a:avLst/>
            <a:gdLst/>
            <a:ahLst/>
            <a:cxnLst/>
            <a:rect l="0" t="0" r="0" b="0"/>
            <a:pathLst>
              <a:path w="180320" h="422910">
                <a:moveTo>
                  <a:pt x="157459" y="0"/>
                </a:moveTo>
                <a:lnTo>
                  <a:pt x="151391" y="0"/>
                </a:lnTo>
                <a:lnTo>
                  <a:pt x="147064" y="1269"/>
                </a:lnTo>
                <a:lnTo>
                  <a:pt x="141639" y="3386"/>
                </a:lnTo>
                <a:lnTo>
                  <a:pt x="135482" y="6067"/>
                </a:lnTo>
                <a:lnTo>
                  <a:pt x="130107" y="10395"/>
                </a:lnTo>
                <a:lnTo>
                  <a:pt x="125254" y="15820"/>
                </a:lnTo>
                <a:lnTo>
                  <a:pt x="120749" y="21976"/>
                </a:lnTo>
                <a:lnTo>
                  <a:pt x="116476" y="27351"/>
                </a:lnTo>
                <a:lnTo>
                  <a:pt x="112357" y="32204"/>
                </a:lnTo>
                <a:lnTo>
                  <a:pt x="108341" y="36709"/>
                </a:lnTo>
                <a:lnTo>
                  <a:pt x="101853" y="44792"/>
                </a:lnTo>
                <a:lnTo>
                  <a:pt x="84485" y="67321"/>
                </a:lnTo>
                <a:lnTo>
                  <a:pt x="77060" y="79170"/>
                </a:lnTo>
                <a:lnTo>
                  <a:pt x="70839" y="90880"/>
                </a:lnTo>
                <a:lnTo>
                  <a:pt x="65422" y="102497"/>
                </a:lnTo>
                <a:lnTo>
                  <a:pt x="58001" y="116591"/>
                </a:lnTo>
                <a:lnTo>
                  <a:pt x="39595" y="149185"/>
                </a:lnTo>
                <a:lnTo>
                  <a:pt x="31893" y="164226"/>
                </a:lnTo>
                <a:lnTo>
                  <a:pt x="25488" y="178064"/>
                </a:lnTo>
                <a:lnTo>
                  <a:pt x="19948" y="191099"/>
                </a:lnTo>
                <a:lnTo>
                  <a:pt x="14985" y="204869"/>
                </a:lnTo>
                <a:lnTo>
                  <a:pt x="10406" y="219130"/>
                </a:lnTo>
                <a:lnTo>
                  <a:pt x="6084" y="233716"/>
                </a:lnTo>
                <a:lnTo>
                  <a:pt x="3202" y="249790"/>
                </a:lnTo>
                <a:lnTo>
                  <a:pt x="1281" y="266857"/>
                </a:lnTo>
                <a:lnTo>
                  <a:pt x="0" y="284584"/>
                </a:lnTo>
                <a:lnTo>
                  <a:pt x="1686" y="298942"/>
                </a:lnTo>
                <a:lnTo>
                  <a:pt x="5350" y="311055"/>
                </a:lnTo>
                <a:lnTo>
                  <a:pt x="10333" y="321670"/>
                </a:lnTo>
                <a:lnTo>
                  <a:pt x="13655" y="330016"/>
                </a:lnTo>
                <a:lnTo>
                  <a:pt x="17346" y="342677"/>
                </a:lnTo>
                <a:lnTo>
                  <a:pt x="22373" y="352537"/>
                </a:lnTo>
                <a:lnTo>
                  <a:pt x="25492" y="356945"/>
                </a:lnTo>
                <a:lnTo>
                  <a:pt x="30111" y="362423"/>
                </a:lnTo>
                <a:lnTo>
                  <a:pt x="35730" y="368615"/>
                </a:lnTo>
                <a:lnTo>
                  <a:pt x="42016" y="375283"/>
                </a:lnTo>
                <a:lnTo>
                  <a:pt x="48747" y="380998"/>
                </a:lnTo>
                <a:lnTo>
                  <a:pt x="55774" y="386079"/>
                </a:lnTo>
                <a:lnTo>
                  <a:pt x="62999" y="390736"/>
                </a:lnTo>
                <a:lnTo>
                  <a:pt x="69086" y="395110"/>
                </a:lnTo>
                <a:lnTo>
                  <a:pt x="74413" y="399297"/>
                </a:lnTo>
                <a:lnTo>
                  <a:pt x="79235" y="403357"/>
                </a:lnTo>
                <a:lnTo>
                  <a:pt x="84990" y="406065"/>
                </a:lnTo>
                <a:lnTo>
                  <a:pt x="91366" y="407870"/>
                </a:lnTo>
                <a:lnTo>
                  <a:pt x="98157" y="409073"/>
                </a:lnTo>
                <a:lnTo>
                  <a:pt x="105224" y="411145"/>
                </a:lnTo>
                <a:lnTo>
                  <a:pt x="112476" y="413797"/>
                </a:lnTo>
                <a:lnTo>
                  <a:pt x="119850" y="416834"/>
                </a:lnTo>
                <a:lnTo>
                  <a:pt x="127306" y="418859"/>
                </a:lnTo>
                <a:lnTo>
                  <a:pt x="134817" y="420209"/>
                </a:lnTo>
                <a:lnTo>
                  <a:pt x="142364" y="421109"/>
                </a:lnTo>
                <a:lnTo>
                  <a:pt x="148666" y="421709"/>
                </a:lnTo>
                <a:lnTo>
                  <a:pt x="154137" y="422109"/>
                </a:lnTo>
                <a:lnTo>
                  <a:pt x="180319" y="422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353"/>
          <p:cNvSpPr/>
          <p:nvPr/>
        </p:nvSpPr>
        <p:spPr>
          <a:xfrm>
            <a:off x="1943100" y="3211981"/>
            <a:ext cx="273544" cy="239833"/>
          </a:xfrm>
          <a:custGeom>
            <a:avLst/>
            <a:gdLst/>
            <a:ahLst/>
            <a:cxnLst/>
            <a:rect l="0" t="0" r="0" b="0"/>
            <a:pathLst>
              <a:path w="273544" h="239833">
                <a:moveTo>
                  <a:pt x="0" y="22708"/>
                </a:moveTo>
                <a:lnTo>
                  <a:pt x="6067" y="16641"/>
                </a:lnTo>
                <a:lnTo>
                  <a:pt x="10395" y="14853"/>
                </a:lnTo>
                <a:lnTo>
                  <a:pt x="15820" y="13662"/>
                </a:lnTo>
                <a:lnTo>
                  <a:pt x="21976" y="12867"/>
                </a:lnTo>
                <a:lnTo>
                  <a:pt x="27351" y="11068"/>
                </a:lnTo>
                <a:lnTo>
                  <a:pt x="32204" y="8598"/>
                </a:lnTo>
                <a:lnTo>
                  <a:pt x="36709" y="5681"/>
                </a:lnTo>
                <a:lnTo>
                  <a:pt x="42253" y="3737"/>
                </a:lnTo>
                <a:lnTo>
                  <a:pt x="48488" y="2441"/>
                </a:lnTo>
                <a:lnTo>
                  <a:pt x="55185" y="1577"/>
                </a:lnTo>
                <a:lnTo>
                  <a:pt x="62190" y="1000"/>
                </a:lnTo>
                <a:lnTo>
                  <a:pt x="69400" y="617"/>
                </a:lnTo>
                <a:lnTo>
                  <a:pt x="84184" y="190"/>
                </a:lnTo>
                <a:lnTo>
                  <a:pt x="99222" y="0"/>
                </a:lnTo>
                <a:lnTo>
                  <a:pt x="106788" y="1220"/>
                </a:lnTo>
                <a:lnTo>
                  <a:pt x="114372" y="3302"/>
                </a:lnTo>
                <a:lnTo>
                  <a:pt x="121968" y="5961"/>
                </a:lnTo>
                <a:lnTo>
                  <a:pt x="129572" y="9003"/>
                </a:lnTo>
                <a:lnTo>
                  <a:pt x="137181" y="12302"/>
                </a:lnTo>
                <a:lnTo>
                  <a:pt x="155508" y="20653"/>
                </a:lnTo>
                <a:lnTo>
                  <a:pt x="157012" y="22608"/>
                </a:lnTo>
                <a:lnTo>
                  <a:pt x="158015" y="25182"/>
                </a:lnTo>
                <a:lnTo>
                  <a:pt x="158683" y="28167"/>
                </a:lnTo>
                <a:lnTo>
                  <a:pt x="157858" y="31428"/>
                </a:lnTo>
                <a:lnTo>
                  <a:pt x="153556" y="38437"/>
                </a:lnTo>
                <a:lnTo>
                  <a:pt x="150797" y="45786"/>
                </a:lnTo>
                <a:lnTo>
                  <a:pt x="150061" y="49523"/>
                </a:lnTo>
                <a:lnTo>
                  <a:pt x="147030" y="52015"/>
                </a:lnTo>
                <a:lnTo>
                  <a:pt x="142470" y="53676"/>
                </a:lnTo>
                <a:lnTo>
                  <a:pt x="136890" y="54783"/>
                </a:lnTo>
                <a:lnTo>
                  <a:pt x="131900" y="56792"/>
                </a:lnTo>
                <a:lnTo>
                  <a:pt x="127303" y="59401"/>
                </a:lnTo>
                <a:lnTo>
                  <a:pt x="122969" y="62410"/>
                </a:lnTo>
                <a:lnTo>
                  <a:pt x="117539" y="65686"/>
                </a:lnTo>
                <a:lnTo>
                  <a:pt x="111379" y="69140"/>
                </a:lnTo>
                <a:lnTo>
                  <a:pt x="104733" y="72713"/>
                </a:lnTo>
                <a:lnTo>
                  <a:pt x="99032" y="75095"/>
                </a:lnTo>
                <a:lnTo>
                  <a:pt x="93961" y="76683"/>
                </a:lnTo>
                <a:lnTo>
                  <a:pt x="89311" y="77741"/>
                </a:lnTo>
                <a:lnTo>
                  <a:pt x="83670" y="79717"/>
                </a:lnTo>
                <a:lnTo>
                  <a:pt x="77370" y="82304"/>
                </a:lnTo>
                <a:lnTo>
                  <a:pt x="70630" y="85299"/>
                </a:lnTo>
                <a:lnTo>
                  <a:pt x="64866" y="88565"/>
                </a:lnTo>
                <a:lnTo>
                  <a:pt x="59754" y="92013"/>
                </a:lnTo>
                <a:lnTo>
                  <a:pt x="55076" y="95582"/>
                </a:lnTo>
                <a:lnTo>
                  <a:pt x="53227" y="97961"/>
                </a:lnTo>
                <a:lnTo>
                  <a:pt x="53265" y="99547"/>
                </a:lnTo>
                <a:lnTo>
                  <a:pt x="59385" y="105165"/>
                </a:lnTo>
                <a:lnTo>
                  <a:pt x="62450" y="108160"/>
                </a:lnTo>
                <a:lnTo>
                  <a:pt x="67033" y="111426"/>
                </a:lnTo>
                <a:lnTo>
                  <a:pt x="72629" y="114874"/>
                </a:lnTo>
                <a:lnTo>
                  <a:pt x="78899" y="118442"/>
                </a:lnTo>
                <a:lnTo>
                  <a:pt x="90699" y="122091"/>
                </a:lnTo>
                <a:lnTo>
                  <a:pt x="106186" y="125793"/>
                </a:lnTo>
                <a:lnTo>
                  <a:pt x="124130" y="129532"/>
                </a:lnTo>
                <a:lnTo>
                  <a:pt x="139904" y="133294"/>
                </a:lnTo>
                <a:lnTo>
                  <a:pt x="154229" y="137072"/>
                </a:lnTo>
                <a:lnTo>
                  <a:pt x="167589" y="140861"/>
                </a:lnTo>
                <a:lnTo>
                  <a:pt x="179036" y="144657"/>
                </a:lnTo>
                <a:lnTo>
                  <a:pt x="189207" y="148457"/>
                </a:lnTo>
                <a:lnTo>
                  <a:pt x="198528" y="152261"/>
                </a:lnTo>
                <a:lnTo>
                  <a:pt x="208552" y="156067"/>
                </a:lnTo>
                <a:lnTo>
                  <a:pt x="229850" y="163682"/>
                </a:lnTo>
                <a:lnTo>
                  <a:pt x="238323" y="167491"/>
                </a:lnTo>
                <a:lnTo>
                  <a:pt x="245242" y="171300"/>
                </a:lnTo>
                <a:lnTo>
                  <a:pt x="251124" y="175109"/>
                </a:lnTo>
                <a:lnTo>
                  <a:pt x="256316" y="178919"/>
                </a:lnTo>
                <a:lnTo>
                  <a:pt x="261047" y="182729"/>
                </a:lnTo>
                <a:lnTo>
                  <a:pt x="265471" y="186539"/>
                </a:lnTo>
                <a:lnTo>
                  <a:pt x="268421" y="190349"/>
                </a:lnTo>
                <a:lnTo>
                  <a:pt x="270387" y="194159"/>
                </a:lnTo>
                <a:lnTo>
                  <a:pt x="271698" y="197969"/>
                </a:lnTo>
                <a:lnTo>
                  <a:pt x="272572" y="201779"/>
                </a:lnTo>
                <a:lnTo>
                  <a:pt x="273154" y="205589"/>
                </a:lnTo>
                <a:lnTo>
                  <a:pt x="273543" y="209398"/>
                </a:lnTo>
                <a:lnTo>
                  <a:pt x="272532" y="213208"/>
                </a:lnTo>
                <a:lnTo>
                  <a:pt x="270588" y="217019"/>
                </a:lnTo>
                <a:lnTo>
                  <a:pt x="268022" y="220828"/>
                </a:lnTo>
                <a:lnTo>
                  <a:pt x="265041" y="223369"/>
                </a:lnTo>
                <a:lnTo>
                  <a:pt x="261784" y="225062"/>
                </a:lnTo>
                <a:lnTo>
                  <a:pt x="253508" y="228213"/>
                </a:lnTo>
                <a:lnTo>
                  <a:pt x="247745" y="230832"/>
                </a:lnTo>
                <a:lnTo>
                  <a:pt x="241363" y="233847"/>
                </a:lnTo>
                <a:lnTo>
                  <a:pt x="234569" y="235858"/>
                </a:lnTo>
                <a:lnTo>
                  <a:pt x="227499" y="237198"/>
                </a:lnTo>
                <a:lnTo>
                  <a:pt x="220246" y="238091"/>
                </a:lnTo>
                <a:lnTo>
                  <a:pt x="211600" y="238687"/>
                </a:lnTo>
                <a:lnTo>
                  <a:pt x="202027" y="239084"/>
                </a:lnTo>
                <a:lnTo>
                  <a:pt x="173736" y="239643"/>
                </a:lnTo>
                <a:lnTo>
                  <a:pt x="117150" y="239832"/>
                </a:lnTo>
                <a:lnTo>
                  <a:pt x="100960" y="238577"/>
                </a:lnTo>
                <a:lnTo>
                  <a:pt x="34290" y="22844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354"/>
          <p:cNvSpPr/>
          <p:nvPr/>
        </p:nvSpPr>
        <p:spPr>
          <a:xfrm>
            <a:off x="2160270" y="3120389"/>
            <a:ext cx="228440" cy="457201"/>
          </a:xfrm>
          <a:custGeom>
            <a:avLst/>
            <a:gdLst/>
            <a:ahLst/>
            <a:cxnLst/>
            <a:rect l="0" t="0" r="0" b="0"/>
            <a:pathLst>
              <a:path w="228440" h="457201">
                <a:moveTo>
                  <a:pt x="0" y="0"/>
                </a:moveTo>
                <a:lnTo>
                  <a:pt x="25750" y="0"/>
                </a:lnTo>
                <a:lnTo>
                  <a:pt x="29866" y="1271"/>
                </a:lnTo>
                <a:lnTo>
                  <a:pt x="33881" y="3387"/>
                </a:lnTo>
                <a:lnTo>
                  <a:pt x="37827" y="6069"/>
                </a:lnTo>
                <a:lnTo>
                  <a:pt x="42998" y="9126"/>
                </a:lnTo>
                <a:lnTo>
                  <a:pt x="48985" y="12434"/>
                </a:lnTo>
                <a:lnTo>
                  <a:pt x="55517" y="15910"/>
                </a:lnTo>
                <a:lnTo>
                  <a:pt x="61141" y="19496"/>
                </a:lnTo>
                <a:lnTo>
                  <a:pt x="66160" y="23158"/>
                </a:lnTo>
                <a:lnTo>
                  <a:pt x="70777" y="26869"/>
                </a:lnTo>
                <a:lnTo>
                  <a:pt x="76395" y="30613"/>
                </a:lnTo>
                <a:lnTo>
                  <a:pt x="82680" y="34379"/>
                </a:lnTo>
                <a:lnTo>
                  <a:pt x="89409" y="38159"/>
                </a:lnTo>
                <a:lnTo>
                  <a:pt x="96436" y="43219"/>
                </a:lnTo>
                <a:lnTo>
                  <a:pt x="103661" y="49133"/>
                </a:lnTo>
                <a:lnTo>
                  <a:pt x="111017" y="55616"/>
                </a:lnTo>
                <a:lnTo>
                  <a:pt x="125964" y="69592"/>
                </a:lnTo>
                <a:lnTo>
                  <a:pt x="156256" y="99260"/>
                </a:lnTo>
                <a:lnTo>
                  <a:pt x="162590" y="106814"/>
                </a:lnTo>
                <a:lnTo>
                  <a:pt x="168084" y="114389"/>
                </a:lnTo>
                <a:lnTo>
                  <a:pt x="173016" y="121980"/>
                </a:lnTo>
                <a:lnTo>
                  <a:pt x="178844" y="129580"/>
                </a:lnTo>
                <a:lnTo>
                  <a:pt x="185269" y="137186"/>
                </a:lnTo>
                <a:lnTo>
                  <a:pt x="192093" y="144798"/>
                </a:lnTo>
                <a:lnTo>
                  <a:pt x="197912" y="153682"/>
                </a:lnTo>
                <a:lnTo>
                  <a:pt x="203061" y="163415"/>
                </a:lnTo>
                <a:lnTo>
                  <a:pt x="207764" y="173714"/>
                </a:lnTo>
                <a:lnTo>
                  <a:pt x="210899" y="183119"/>
                </a:lnTo>
                <a:lnTo>
                  <a:pt x="212989" y="191930"/>
                </a:lnTo>
                <a:lnTo>
                  <a:pt x="214383" y="200343"/>
                </a:lnTo>
                <a:lnTo>
                  <a:pt x="216582" y="209762"/>
                </a:lnTo>
                <a:lnTo>
                  <a:pt x="219318" y="219852"/>
                </a:lnTo>
                <a:lnTo>
                  <a:pt x="222412" y="230388"/>
                </a:lnTo>
                <a:lnTo>
                  <a:pt x="224474" y="239952"/>
                </a:lnTo>
                <a:lnTo>
                  <a:pt x="225849" y="248868"/>
                </a:lnTo>
                <a:lnTo>
                  <a:pt x="226766" y="257352"/>
                </a:lnTo>
                <a:lnTo>
                  <a:pt x="227377" y="265548"/>
                </a:lnTo>
                <a:lnTo>
                  <a:pt x="227785" y="273552"/>
                </a:lnTo>
                <a:lnTo>
                  <a:pt x="228237" y="289219"/>
                </a:lnTo>
                <a:lnTo>
                  <a:pt x="228439" y="304649"/>
                </a:lnTo>
                <a:lnTo>
                  <a:pt x="227222" y="312319"/>
                </a:lnTo>
                <a:lnTo>
                  <a:pt x="225141" y="319973"/>
                </a:lnTo>
                <a:lnTo>
                  <a:pt x="222484" y="327616"/>
                </a:lnTo>
                <a:lnTo>
                  <a:pt x="220713" y="335250"/>
                </a:lnTo>
                <a:lnTo>
                  <a:pt x="219532" y="342881"/>
                </a:lnTo>
                <a:lnTo>
                  <a:pt x="218744" y="350507"/>
                </a:lnTo>
                <a:lnTo>
                  <a:pt x="215679" y="356862"/>
                </a:lnTo>
                <a:lnTo>
                  <a:pt x="211096" y="362368"/>
                </a:lnTo>
                <a:lnTo>
                  <a:pt x="205501" y="367309"/>
                </a:lnTo>
                <a:lnTo>
                  <a:pt x="200500" y="373143"/>
                </a:lnTo>
                <a:lnTo>
                  <a:pt x="195897" y="379572"/>
                </a:lnTo>
                <a:lnTo>
                  <a:pt x="191558" y="386398"/>
                </a:lnTo>
                <a:lnTo>
                  <a:pt x="184855" y="393489"/>
                </a:lnTo>
                <a:lnTo>
                  <a:pt x="176576" y="400756"/>
                </a:lnTo>
                <a:lnTo>
                  <a:pt x="167248" y="408141"/>
                </a:lnTo>
                <a:lnTo>
                  <a:pt x="159758" y="414334"/>
                </a:lnTo>
                <a:lnTo>
                  <a:pt x="153495" y="419733"/>
                </a:lnTo>
                <a:lnTo>
                  <a:pt x="148050" y="424602"/>
                </a:lnTo>
                <a:lnTo>
                  <a:pt x="135226" y="436786"/>
                </a:lnTo>
                <a:lnTo>
                  <a:pt x="114300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355"/>
          <p:cNvSpPr/>
          <p:nvPr/>
        </p:nvSpPr>
        <p:spPr>
          <a:xfrm>
            <a:off x="2548889" y="3234689"/>
            <a:ext cx="171451" cy="22862"/>
          </a:xfrm>
          <a:custGeom>
            <a:avLst/>
            <a:gdLst/>
            <a:ahLst/>
            <a:cxnLst/>
            <a:rect l="0" t="0" r="0" b="0"/>
            <a:pathLst>
              <a:path w="171451" h="22862">
                <a:moveTo>
                  <a:pt x="0" y="22861"/>
                </a:moveTo>
                <a:lnTo>
                  <a:pt x="0" y="16793"/>
                </a:lnTo>
                <a:lnTo>
                  <a:pt x="1271" y="15005"/>
                </a:lnTo>
                <a:lnTo>
                  <a:pt x="3387" y="13814"/>
                </a:lnTo>
                <a:lnTo>
                  <a:pt x="6068" y="13019"/>
                </a:lnTo>
                <a:lnTo>
                  <a:pt x="9126" y="12490"/>
                </a:lnTo>
                <a:lnTo>
                  <a:pt x="12434" y="12136"/>
                </a:lnTo>
                <a:lnTo>
                  <a:pt x="15910" y="11901"/>
                </a:lnTo>
                <a:lnTo>
                  <a:pt x="26545" y="11640"/>
                </a:lnTo>
                <a:lnTo>
                  <a:pt x="93057" y="11434"/>
                </a:lnTo>
                <a:lnTo>
                  <a:pt x="100138" y="10163"/>
                </a:lnTo>
                <a:lnTo>
                  <a:pt x="108669" y="8046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356"/>
          <p:cNvSpPr/>
          <p:nvPr/>
        </p:nvSpPr>
        <p:spPr>
          <a:xfrm>
            <a:off x="2480310" y="3326129"/>
            <a:ext cx="262891" cy="22861"/>
          </a:xfrm>
          <a:custGeom>
            <a:avLst/>
            <a:gdLst/>
            <a:ahLst/>
            <a:cxnLst/>
            <a:rect l="0" t="0" r="0" b="0"/>
            <a:pathLst>
              <a:path w="262891" h="22861">
                <a:moveTo>
                  <a:pt x="0" y="22860"/>
                </a:moveTo>
                <a:lnTo>
                  <a:pt x="24271" y="22860"/>
                </a:lnTo>
                <a:lnTo>
                  <a:pt x="32690" y="21590"/>
                </a:lnTo>
                <a:lnTo>
                  <a:pt x="39573" y="19474"/>
                </a:lnTo>
                <a:lnTo>
                  <a:pt x="45432" y="16793"/>
                </a:lnTo>
                <a:lnTo>
                  <a:pt x="54418" y="15005"/>
                </a:lnTo>
                <a:lnTo>
                  <a:pt x="65489" y="13814"/>
                </a:lnTo>
                <a:lnTo>
                  <a:pt x="77949" y="13019"/>
                </a:lnTo>
                <a:lnTo>
                  <a:pt x="92606" y="12490"/>
                </a:lnTo>
                <a:lnTo>
                  <a:pt x="151595" y="11640"/>
                </a:lnTo>
                <a:lnTo>
                  <a:pt x="182768" y="11472"/>
                </a:lnTo>
                <a:lnTo>
                  <a:pt x="194235" y="10188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357"/>
          <p:cNvSpPr/>
          <p:nvPr/>
        </p:nvSpPr>
        <p:spPr>
          <a:xfrm>
            <a:off x="2851002" y="3017519"/>
            <a:ext cx="40788" cy="525782"/>
          </a:xfrm>
          <a:custGeom>
            <a:avLst/>
            <a:gdLst/>
            <a:ahLst/>
            <a:cxnLst/>
            <a:rect l="0" t="0" r="0" b="0"/>
            <a:pathLst>
              <a:path w="40788" h="525782">
                <a:moveTo>
                  <a:pt x="40787" y="0"/>
                </a:moveTo>
                <a:lnTo>
                  <a:pt x="40787" y="38159"/>
                </a:lnTo>
                <a:lnTo>
                  <a:pt x="39518" y="43219"/>
                </a:lnTo>
                <a:lnTo>
                  <a:pt x="37401" y="49133"/>
                </a:lnTo>
                <a:lnTo>
                  <a:pt x="34720" y="55616"/>
                </a:lnTo>
                <a:lnTo>
                  <a:pt x="32932" y="61207"/>
                </a:lnTo>
                <a:lnTo>
                  <a:pt x="31741" y="66205"/>
                </a:lnTo>
                <a:lnTo>
                  <a:pt x="30946" y="70807"/>
                </a:lnTo>
                <a:lnTo>
                  <a:pt x="30064" y="82693"/>
                </a:lnTo>
                <a:lnTo>
                  <a:pt x="29671" y="96443"/>
                </a:lnTo>
                <a:lnTo>
                  <a:pt x="29370" y="156257"/>
                </a:lnTo>
                <a:lnTo>
                  <a:pt x="28096" y="163862"/>
                </a:lnTo>
                <a:lnTo>
                  <a:pt x="25976" y="171471"/>
                </a:lnTo>
                <a:lnTo>
                  <a:pt x="23293" y="179084"/>
                </a:lnTo>
                <a:lnTo>
                  <a:pt x="21505" y="187970"/>
                </a:lnTo>
                <a:lnTo>
                  <a:pt x="20312" y="197703"/>
                </a:lnTo>
                <a:lnTo>
                  <a:pt x="19518" y="208002"/>
                </a:lnTo>
                <a:lnTo>
                  <a:pt x="18988" y="217408"/>
                </a:lnTo>
                <a:lnTo>
                  <a:pt x="18399" y="234633"/>
                </a:lnTo>
                <a:lnTo>
                  <a:pt x="18020" y="267657"/>
                </a:lnTo>
                <a:lnTo>
                  <a:pt x="17940" y="314600"/>
                </a:lnTo>
                <a:lnTo>
                  <a:pt x="16666" y="324034"/>
                </a:lnTo>
                <a:lnTo>
                  <a:pt x="14546" y="334133"/>
                </a:lnTo>
                <a:lnTo>
                  <a:pt x="11863" y="344675"/>
                </a:lnTo>
                <a:lnTo>
                  <a:pt x="11345" y="356783"/>
                </a:lnTo>
                <a:lnTo>
                  <a:pt x="12269" y="369936"/>
                </a:lnTo>
                <a:lnTo>
                  <a:pt x="14155" y="383784"/>
                </a:lnTo>
                <a:lnTo>
                  <a:pt x="15413" y="395556"/>
                </a:lnTo>
                <a:lnTo>
                  <a:pt x="16251" y="405944"/>
                </a:lnTo>
                <a:lnTo>
                  <a:pt x="16810" y="415410"/>
                </a:lnTo>
                <a:lnTo>
                  <a:pt x="15912" y="429340"/>
                </a:lnTo>
                <a:lnTo>
                  <a:pt x="14044" y="446247"/>
                </a:lnTo>
                <a:lnTo>
                  <a:pt x="9852" y="479002"/>
                </a:lnTo>
                <a:lnTo>
                  <a:pt x="8734" y="489515"/>
                </a:lnTo>
                <a:lnTo>
                  <a:pt x="6939" y="509445"/>
                </a:lnTo>
                <a:lnTo>
                  <a:pt x="5522" y="512350"/>
                </a:lnTo>
                <a:lnTo>
                  <a:pt x="3307" y="515557"/>
                </a:lnTo>
                <a:lnTo>
                  <a:pt x="561" y="518965"/>
                </a:lnTo>
                <a:lnTo>
                  <a:pt x="0" y="521237"/>
                </a:lnTo>
                <a:lnTo>
                  <a:pt x="896" y="522751"/>
                </a:lnTo>
                <a:lnTo>
                  <a:pt x="6498" y="5257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358"/>
          <p:cNvSpPr/>
          <p:nvPr/>
        </p:nvSpPr>
        <p:spPr>
          <a:xfrm>
            <a:off x="3017520" y="3098139"/>
            <a:ext cx="227717" cy="285141"/>
          </a:xfrm>
          <a:custGeom>
            <a:avLst/>
            <a:gdLst/>
            <a:ahLst/>
            <a:cxnLst/>
            <a:rect l="0" t="0" r="0" b="0"/>
            <a:pathLst>
              <a:path w="227717" h="285141">
                <a:moveTo>
                  <a:pt x="0" y="22250"/>
                </a:moveTo>
                <a:lnTo>
                  <a:pt x="6068" y="16183"/>
                </a:lnTo>
                <a:lnTo>
                  <a:pt x="11665" y="13125"/>
                </a:lnTo>
                <a:lnTo>
                  <a:pt x="19206" y="9817"/>
                </a:lnTo>
                <a:lnTo>
                  <a:pt x="28044" y="6342"/>
                </a:lnTo>
                <a:lnTo>
                  <a:pt x="35206" y="4024"/>
                </a:lnTo>
                <a:lnTo>
                  <a:pt x="41251" y="2480"/>
                </a:lnTo>
                <a:lnTo>
                  <a:pt x="46550" y="1450"/>
                </a:lnTo>
                <a:lnTo>
                  <a:pt x="53893" y="763"/>
                </a:lnTo>
                <a:lnTo>
                  <a:pt x="62599" y="306"/>
                </a:lnTo>
                <a:lnTo>
                  <a:pt x="72212" y="0"/>
                </a:lnTo>
                <a:lnTo>
                  <a:pt x="83701" y="1067"/>
                </a:lnTo>
                <a:lnTo>
                  <a:pt x="96441" y="3049"/>
                </a:lnTo>
                <a:lnTo>
                  <a:pt x="110014" y="5639"/>
                </a:lnTo>
                <a:lnTo>
                  <a:pt x="122872" y="7366"/>
                </a:lnTo>
                <a:lnTo>
                  <a:pt x="135255" y="8518"/>
                </a:lnTo>
                <a:lnTo>
                  <a:pt x="147320" y="9285"/>
                </a:lnTo>
                <a:lnTo>
                  <a:pt x="159173" y="12337"/>
                </a:lnTo>
                <a:lnTo>
                  <a:pt x="170885" y="16911"/>
                </a:lnTo>
                <a:lnTo>
                  <a:pt x="182504" y="22501"/>
                </a:lnTo>
                <a:lnTo>
                  <a:pt x="191519" y="26228"/>
                </a:lnTo>
                <a:lnTo>
                  <a:pt x="198799" y="28712"/>
                </a:lnTo>
                <a:lnTo>
                  <a:pt x="204923" y="30368"/>
                </a:lnTo>
                <a:lnTo>
                  <a:pt x="209005" y="32742"/>
                </a:lnTo>
                <a:lnTo>
                  <a:pt x="211726" y="35595"/>
                </a:lnTo>
                <a:lnTo>
                  <a:pt x="213541" y="38767"/>
                </a:lnTo>
                <a:lnTo>
                  <a:pt x="215557" y="45678"/>
                </a:lnTo>
                <a:lnTo>
                  <a:pt x="216453" y="52983"/>
                </a:lnTo>
                <a:lnTo>
                  <a:pt x="216851" y="60462"/>
                </a:lnTo>
                <a:lnTo>
                  <a:pt x="215687" y="64235"/>
                </a:lnTo>
                <a:lnTo>
                  <a:pt x="211007" y="71814"/>
                </a:lnTo>
                <a:lnTo>
                  <a:pt x="206711" y="75613"/>
                </a:lnTo>
                <a:lnTo>
                  <a:pt x="201307" y="79415"/>
                </a:lnTo>
                <a:lnTo>
                  <a:pt x="195165" y="83220"/>
                </a:lnTo>
                <a:lnTo>
                  <a:pt x="184720" y="88297"/>
                </a:lnTo>
                <a:lnTo>
                  <a:pt x="171406" y="94222"/>
                </a:lnTo>
                <a:lnTo>
                  <a:pt x="143491" y="106308"/>
                </a:lnTo>
                <a:lnTo>
                  <a:pt x="122617" y="115912"/>
                </a:lnTo>
                <a:lnTo>
                  <a:pt x="113494" y="118982"/>
                </a:lnTo>
                <a:lnTo>
                  <a:pt x="104873" y="121028"/>
                </a:lnTo>
                <a:lnTo>
                  <a:pt x="96585" y="122392"/>
                </a:lnTo>
                <a:lnTo>
                  <a:pt x="88520" y="124572"/>
                </a:lnTo>
                <a:lnTo>
                  <a:pt x="80603" y="127295"/>
                </a:lnTo>
                <a:lnTo>
                  <a:pt x="72785" y="130380"/>
                </a:lnTo>
                <a:lnTo>
                  <a:pt x="66303" y="133707"/>
                </a:lnTo>
                <a:lnTo>
                  <a:pt x="60712" y="137195"/>
                </a:lnTo>
                <a:lnTo>
                  <a:pt x="55715" y="140790"/>
                </a:lnTo>
                <a:lnTo>
                  <a:pt x="53653" y="143187"/>
                </a:lnTo>
                <a:lnTo>
                  <a:pt x="53548" y="144785"/>
                </a:lnTo>
                <a:lnTo>
                  <a:pt x="59469" y="150420"/>
                </a:lnTo>
                <a:lnTo>
                  <a:pt x="62506" y="153417"/>
                </a:lnTo>
                <a:lnTo>
                  <a:pt x="73421" y="156685"/>
                </a:lnTo>
                <a:lnTo>
                  <a:pt x="89587" y="160133"/>
                </a:lnTo>
                <a:lnTo>
                  <a:pt x="109255" y="163702"/>
                </a:lnTo>
                <a:lnTo>
                  <a:pt x="124906" y="167352"/>
                </a:lnTo>
                <a:lnTo>
                  <a:pt x="137881" y="171055"/>
                </a:lnTo>
                <a:lnTo>
                  <a:pt x="149070" y="174793"/>
                </a:lnTo>
                <a:lnTo>
                  <a:pt x="159070" y="178555"/>
                </a:lnTo>
                <a:lnTo>
                  <a:pt x="168277" y="182334"/>
                </a:lnTo>
                <a:lnTo>
                  <a:pt x="176954" y="186123"/>
                </a:lnTo>
                <a:lnTo>
                  <a:pt x="193370" y="193719"/>
                </a:lnTo>
                <a:lnTo>
                  <a:pt x="201303" y="197523"/>
                </a:lnTo>
                <a:lnTo>
                  <a:pt x="207862" y="201329"/>
                </a:lnTo>
                <a:lnTo>
                  <a:pt x="213505" y="205136"/>
                </a:lnTo>
                <a:lnTo>
                  <a:pt x="218536" y="208944"/>
                </a:lnTo>
                <a:lnTo>
                  <a:pt x="221890" y="212753"/>
                </a:lnTo>
                <a:lnTo>
                  <a:pt x="224127" y="216562"/>
                </a:lnTo>
                <a:lnTo>
                  <a:pt x="226612" y="224181"/>
                </a:lnTo>
                <a:lnTo>
                  <a:pt x="227716" y="231801"/>
                </a:lnTo>
                <a:lnTo>
                  <a:pt x="226741" y="235611"/>
                </a:lnTo>
                <a:lnTo>
                  <a:pt x="222270" y="243231"/>
                </a:lnTo>
                <a:lnTo>
                  <a:pt x="218030" y="247041"/>
                </a:lnTo>
                <a:lnTo>
                  <a:pt x="212663" y="250850"/>
                </a:lnTo>
                <a:lnTo>
                  <a:pt x="206545" y="254661"/>
                </a:lnTo>
                <a:lnTo>
                  <a:pt x="199927" y="257201"/>
                </a:lnTo>
                <a:lnTo>
                  <a:pt x="192974" y="258894"/>
                </a:lnTo>
                <a:lnTo>
                  <a:pt x="185799" y="260023"/>
                </a:lnTo>
                <a:lnTo>
                  <a:pt x="178476" y="262045"/>
                </a:lnTo>
                <a:lnTo>
                  <a:pt x="171054" y="264663"/>
                </a:lnTo>
                <a:lnTo>
                  <a:pt x="163566" y="267679"/>
                </a:lnTo>
                <a:lnTo>
                  <a:pt x="156034" y="269689"/>
                </a:lnTo>
                <a:lnTo>
                  <a:pt x="148472" y="271030"/>
                </a:lnTo>
                <a:lnTo>
                  <a:pt x="140892" y="271923"/>
                </a:lnTo>
                <a:lnTo>
                  <a:pt x="132027" y="273789"/>
                </a:lnTo>
                <a:lnTo>
                  <a:pt x="122308" y="276303"/>
                </a:lnTo>
                <a:lnTo>
                  <a:pt x="112019" y="279249"/>
                </a:lnTo>
                <a:lnTo>
                  <a:pt x="103889" y="281213"/>
                </a:lnTo>
                <a:lnTo>
                  <a:pt x="97199" y="282522"/>
                </a:lnTo>
                <a:lnTo>
                  <a:pt x="45719" y="28514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359"/>
          <p:cNvSpPr/>
          <p:nvPr/>
        </p:nvSpPr>
        <p:spPr>
          <a:xfrm>
            <a:off x="3406140" y="3223259"/>
            <a:ext cx="125731" cy="45721"/>
          </a:xfrm>
          <a:custGeom>
            <a:avLst/>
            <a:gdLst/>
            <a:ahLst/>
            <a:cxnLst/>
            <a:rect l="0" t="0" r="0" b="0"/>
            <a:pathLst>
              <a:path w="125731" h="45721">
                <a:moveTo>
                  <a:pt x="0" y="45720"/>
                </a:moveTo>
                <a:lnTo>
                  <a:pt x="6068" y="39653"/>
                </a:lnTo>
                <a:lnTo>
                  <a:pt x="9125" y="37865"/>
                </a:lnTo>
                <a:lnTo>
                  <a:pt x="12433" y="36674"/>
                </a:lnTo>
                <a:lnTo>
                  <a:pt x="15909" y="35879"/>
                </a:lnTo>
                <a:lnTo>
                  <a:pt x="19495" y="34080"/>
                </a:lnTo>
                <a:lnTo>
                  <a:pt x="23157" y="31610"/>
                </a:lnTo>
                <a:lnTo>
                  <a:pt x="26868" y="28693"/>
                </a:lnTo>
                <a:lnTo>
                  <a:pt x="39502" y="24209"/>
                </a:lnTo>
                <a:lnTo>
                  <a:pt x="58084" y="18679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360"/>
          <p:cNvSpPr/>
          <p:nvPr/>
        </p:nvSpPr>
        <p:spPr>
          <a:xfrm>
            <a:off x="3634740" y="3097529"/>
            <a:ext cx="239340" cy="262837"/>
          </a:xfrm>
          <a:custGeom>
            <a:avLst/>
            <a:gdLst/>
            <a:ahLst/>
            <a:cxnLst/>
            <a:rect l="0" t="0" r="0" b="0"/>
            <a:pathLst>
              <a:path w="239340" h="262837">
                <a:moveTo>
                  <a:pt x="34289" y="0"/>
                </a:moveTo>
                <a:lnTo>
                  <a:pt x="142425" y="0"/>
                </a:lnTo>
                <a:lnTo>
                  <a:pt x="154640" y="1271"/>
                </a:lnTo>
                <a:lnTo>
                  <a:pt x="165323" y="3387"/>
                </a:lnTo>
                <a:lnTo>
                  <a:pt x="174985" y="6068"/>
                </a:lnTo>
                <a:lnTo>
                  <a:pt x="183967" y="7856"/>
                </a:lnTo>
                <a:lnTo>
                  <a:pt x="192494" y="9047"/>
                </a:lnTo>
                <a:lnTo>
                  <a:pt x="200719" y="9841"/>
                </a:lnTo>
                <a:lnTo>
                  <a:pt x="207473" y="11641"/>
                </a:lnTo>
                <a:lnTo>
                  <a:pt x="213245" y="14111"/>
                </a:lnTo>
                <a:lnTo>
                  <a:pt x="218363" y="17027"/>
                </a:lnTo>
                <a:lnTo>
                  <a:pt x="221775" y="20242"/>
                </a:lnTo>
                <a:lnTo>
                  <a:pt x="224050" y="23655"/>
                </a:lnTo>
                <a:lnTo>
                  <a:pt x="226577" y="30834"/>
                </a:lnTo>
                <a:lnTo>
                  <a:pt x="227701" y="38258"/>
                </a:lnTo>
                <a:lnTo>
                  <a:pt x="228333" y="43509"/>
                </a:lnTo>
                <a:lnTo>
                  <a:pt x="225094" y="48124"/>
                </a:lnTo>
                <a:lnTo>
                  <a:pt x="222453" y="51133"/>
                </a:lnTo>
                <a:lnTo>
                  <a:pt x="218152" y="54409"/>
                </a:lnTo>
                <a:lnTo>
                  <a:pt x="212744" y="57863"/>
                </a:lnTo>
                <a:lnTo>
                  <a:pt x="206599" y="61435"/>
                </a:lnTo>
                <a:lnTo>
                  <a:pt x="201233" y="65087"/>
                </a:lnTo>
                <a:lnTo>
                  <a:pt x="196385" y="68791"/>
                </a:lnTo>
                <a:lnTo>
                  <a:pt x="191883" y="72531"/>
                </a:lnTo>
                <a:lnTo>
                  <a:pt x="183802" y="76294"/>
                </a:lnTo>
                <a:lnTo>
                  <a:pt x="173334" y="80073"/>
                </a:lnTo>
                <a:lnTo>
                  <a:pt x="161276" y="83862"/>
                </a:lnTo>
                <a:lnTo>
                  <a:pt x="150697" y="86388"/>
                </a:lnTo>
                <a:lnTo>
                  <a:pt x="141105" y="88072"/>
                </a:lnTo>
                <a:lnTo>
                  <a:pt x="132170" y="89195"/>
                </a:lnTo>
                <a:lnTo>
                  <a:pt x="123673" y="91213"/>
                </a:lnTo>
                <a:lnTo>
                  <a:pt x="115469" y="93829"/>
                </a:lnTo>
                <a:lnTo>
                  <a:pt x="107459" y="96843"/>
                </a:lnTo>
                <a:lnTo>
                  <a:pt x="63323" y="112182"/>
                </a:lnTo>
                <a:lnTo>
                  <a:pt x="56506" y="116746"/>
                </a:lnTo>
                <a:lnTo>
                  <a:pt x="52911" y="119741"/>
                </a:lnTo>
                <a:lnTo>
                  <a:pt x="51784" y="121737"/>
                </a:lnTo>
                <a:lnTo>
                  <a:pt x="52302" y="123068"/>
                </a:lnTo>
                <a:lnTo>
                  <a:pt x="53918" y="123956"/>
                </a:lnTo>
                <a:lnTo>
                  <a:pt x="54995" y="125817"/>
                </a:lnTo>
                <a:lnTo>
                  <a:pt x="56192" y="131272"/>
                </a:lnTo>
                <a:lnTo>
                  <a:pt x="59051" y="133235"/>
                </a:lnTo>
                <a:lnTo>
                  <a:pt x="63497" y="134544"/>
                </a:lnTo>
                <a:lnTo>
                  <a:pt x="69002" y="135416"/>
                </a:lnTo>
                <a:lnTo>
                  <a:pt x="77751" y="138538"/>
                </a:lnTo>
                <a:lnTo>
                  <a:pt x="88664" y="143158"/>
                </a:lnTo>
                <a:lnTo>
                  <a:pt x="111796" y="153796"/>
                </a:lnTo>
                <a:lnTo>
                  <a:pt x="130544" y="162758"/>
                </a:lnTo>
                <a:lnTo>
                  <a:pt x="140369" y="166925"/>
                </a:lnTo>
                <a:lnTo>
                  <a:pt x="150729" y="170974"/>
                </a:lnTo>
                <a:lnTo>
                  <a:pt x="161446" y="174942"/>
                </a:lnTo>
                <a:lnTo>
                  <a:pt x="171131" y="177588"/>
                </a:lnTo>
                <a:lnTo>
                  <a:pt x="180127" y="179353"/>
                </a:lnTo>
                <a:lnTo>
                  <a:pt x="188664" y="180529"/>
                </a:lnTo>
                <a:lnTo>
                  <a:pt x="195626" y="182583"/>
                </a:lnTo>
                <a:lnTo>
                  <a:pt x="201537" y="185222"/>
                </a:lnTo>
                <a:lnTo>
                  <a:pt x="206748" y="188251"/>
                </a:lnTo>
                <a:lnTo>
                  <a:pt x="211492" y="191541"/>
                </a:lnTo>
                <a:lnTo>
                  <a:pt x="215924" y="195004"/>
                </a:lnTo>
                <a:lnTo>
                  <a:pt x="220149" y="198583"/>
                </a:lnTo>
                <a:lnTo>
                  <a:pt x="224236" y="202238"/>
                </a:lnTo>
                <a:lnTo>
                  <a:pt x="232164" y="209688"/>
                </a:lnTo>
                <a:lnTo>
                  <a:pt x="234785" y="213452"/>
                </a:lnTo>
                <a:lnTo>
                  <a:pt x="237699" y="221021"/>
                </a:lnTo>
                <a:lnTo>
                  <a:pt x="239339" y="226355"/>
                </a:lnTo>
                <a:lnTo>
                  <a:pt x="238299" y="228373"/>
                </a:lnTo>
                <a:lnTo>
                  <a:pt x="233757" y="234003"/>
                </a:lnTo>
                <a:lnTo>
                  <a:pt x="229498" y="236012"/>
                </a:lnTo>
                <a:lnTo>
                  <a:pt x="224119" y="237351"/>
                </a:lnTo>
                <a:lnTo>
                  <a:pt x="217993" y="238244"/>
                </a:lnTo>
                <a:lnTo>
                  <a:pt x="210098" y="240110"/>
                </a:lnTo>
                <a:lnTo>
                  <a:pt x="201025" y="242624"/>
                </a:lnTo>
                <a:lnTo>
                  <a:pt x="180784" y="248803"/>
                </a:lnTo>
                <a:lnTo>
                  <a:pt x="159088" y="255782"/>
                </a:lnTo>
                <a:lnTo>
                  <a:pt x="147969" y="258152"/>
                </a:lnTo>
                <a:lnTo>
                  <a:pt x="136746" y="259731"/>
                </a:lnTo>
                <a:lnTo>
                  <a:pt x="125454" y="260785"/>
                </a:lnTo>
                <a:lnTo>
                  <a:pt x="115386" y="261486"/>
                </a:lnTo>
                <a:lnTo>
                  <a:pt x="106134" y="261955"/>
                </a:lnTo>
                <a:lnTo>
                  <a:pt x="89080" y="262474"/>
                </a:lnTo>
                <a:lnTo>
                  <a:pt x="50663" y="262808"/>
                </a:lnTo>
                <a:lnTo>
                  <a:pt x="37585" y="262836"/>
                </a:lnTo>
                <a:lnTo>
                  <a:pt x="27596" y="261584"/>
                </a:lnTo>
                <a:lnTo>
                  <a:pt x="19667" y="259479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361"/>
          <p:cNvSpPr/>
          <p:nvPr/>
        </p:nvSpPr>
        <p:spPr>
          <a:xfrm>
            <a:off x="4023359" y="3040379"/>
            <a:ext cx="45721" cy="411481"/>
          </a:xfrm>
          <a:custGeom>
            <a:avLst/>
            <a:gdLst/>
            <a:ahLst/>
            <a:cxnLst/>
            <a:rect l="0" t="0" r="0" b="0"/>
            <a:pathLst>
              <a:path w="45721" h="411481">
                <a:moveTo>
                  <a:pt x="0" y="0"/>
                </a:moveTo>
                <a:lnTo>
                  <a:pt x="6069" y="6068"/>
                </a:lnTo>
                <a:lnTo>
                  <a:pt x="7856" y="9126"/>
                </a:lnTo>
                <a:lnTo>
                  <a:pt x="9047" y="12434"/>
                </a:lnTo>
                <a:lnTo>
                  <a:pt x="10371" y="20766"/>
                </a:lnTo>
                <a:lnTo>
                  <a:pt x="10960" y="32937"/>
                </a:lnTo>
                <a:lnTo>
                  <a:pt x="11291" y="54068"/>
                </a:lnTo>
                <a:lnTo>
                  <a:pt x="11418" y="93057"/>
                </a:lnTo>
                <a:lnTo>
                  <a:pt x="10152" y="105218"/>
                </a:lnTo>
                <a:lnTo>
                  <a:pt x="5359" y="142437"/>
                </a:lnTo>
                <a:lnTo>
                  <a:pt x="3573" y="159728"/>
                </a:lnTo>
                <a:lnTo>
                  <a:pt x="2382" y="175066"/>
                </a:lnTo>
                <a:lnTo>
                  <a:pt x="1059" y="200997"/>
                </a:lnTo>
                <a:lnTo>
                  <a:pt x="471" y="220989"/>
                </a:lnTo>
                <a:lnTo>
                  <a:pt x="1584" y="229876"/>
                </a:lnTo>
                <a:lnTo>
                  <a:pt x="3597" y="238341"/>
                </a:lnTo>
                <a:lnTo>
                  <a:pt x="6208" y="246524"/>
                </a:lnTo>
                <a:lnTo>
                  <a:pt x="7949" y="254519"/>
                </a:lnTo>
                <a:lnTo>
                  <a:pt x="9109" y="262390"/>
                </a:lnTo>
                <a:lnTo>
                  <a:pt x="9883" y="270177"/>
                </a:lnTo>
                <a:lnTo>
                  <a:pt x="14130" y="299149"/>
                </a:lnTo>
                <a:lnTo>
                  <a:pt x="17040" y="317543"/>
                </a:lnTo>
                <a:lnTo>
                  <a:pt x="18980" y="331075"/>
                </a:lnTo>
                <a:lnTo>
                  <a:pt x="20274" y="341367"/>
                </a:lnTo>
                <a:lnTo>
                  <a:pt x="21136" y="349498"/>
                </a:lnTo>
                <a:lnTo>
                  <a:pt x="22981" y="356189"/>
                </a:lnTo>
                <a:lnTo>
                  <a:pt x="25481" y="361919"/>
                </a:lnTo>
                <a:lnTo>
                  <a:pt x="28418" y="367010"/>
                </a:lnTo>
                <a:lnTo>
                  <a:pt x="31645" y="371673"/>
                </a:lnTo>
                <a:lnTo>
                  <a:pt x="35067" y="376052"/>
                </a:lnTo>
                <a:lnTo>
                  <a:pt x="38618" y="380242"/>
                </a:lnTo>
                <a:lnTo>
                  <a:pt x="40986" y="384305"/>
                </a:lnTo>
                <a:lnTo>
                  <a:pt x="42564" y="388283"/>
                </a:lnTo>
                <a:lnTo>
                  <a:pt x="43616" y="392206"/>
                </a:lnTo>
                <a:lnTo>
                  <a:pt x="44785" y="399951"/>
                </a:lnTo>
                <a:lnTo>
                  <a:pt x="45720" y="4114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362"/>
          <p:cNvSpPr/>
          <p:nvPr/>
        </p:nvSpPr>
        <p:spPr>
          <a:xfrm>
            <a:off x="2697480" y="3657600"/>
            <a:ext cx="194310" cy="22860"/>
          </a:xfrm>
          <a:custGeom>
            <a:avLst/>
            <a:gdLst/>
            <a:ahLst/>
            <a:cxnLst/>
            <a:rect l="0" t="0" r="0" b="0"/>
            <a:pathLst>
              <a:path w="194310" h="22860">
                <a:moveTo>
                  <a:pt x="0" y="22859"/>
                </a:moveTo>
                <a:lnTo>
                  <a:pt x="6067" y="16792"/>
                </a:lnTo>
                <a:lnTo>
                  <a:pt x="9125" y="15004"/>
                </a:lnTo>
                <a:lnTo>
                  <a:pt x="12433" y="13813"/>
                </a:lnTo>
                <a:lnTo>
                  <a:pt x="15909" y="13018"/>
                </a:lnTo>
                <a:lnTo>
                  <a:pt x="19496" y="11219"/>
                </a:lnTo>
                <a:lnTo>
                  <a:pt x="23157" y="8749"/>
                </a:lnTo>
                <a:lnTo>
                  <a:pt x="26868" y="5832"/>
                </a:lnTo>
                <a:lnTo>
                  <a:pt x="31882" y="3888"/>
                </a:lnTo>
                <a:lnTo>
                  <a:pt x="37764" y="2592"/>
                </a:lnTo>
                <a:lnTo>
                  <a:pt x="44226" y="1728"/>
                </a:lnTo>
                <a:lnTo>
                  <a:pt x="49804" y="1151"/>
                </a:lnTo>
                <a:lnTo>
                  <a:pt x="54792" y="768"/>
                </a:lnTo>
                <a:lnTo>
                  <a:pt x="59388" y="511"/>
                </a:lnTo>
                <a:lnTo>
                  <a:pt x="71268" y="227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363"/>
          <p:cNvSpPr/>
          <p:nvPr/>
        </p:nvSpPr>
        <p:spPr>
          <a:xfrm>
            <a:off x="2686050" y="3714750"/>
            <a:ext cx="228601" cy="1"/>
          </a:xfrm>
          <a:custGeom>
            <a:avLst/>
            <a:gdLst/>
            <a:ahLst/>
            <a:cxnLst/>
            <a:rect l="0" t="0" r="0" b="0"/>
            <a:pathLst>
              <a:path w="228601" h="1">
                <a:moveTo>
                  <a:pt x="0" y="0"/>
                </a:move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364"/>
          <p:cNvSpPr/>
          <p:nvPr/>
        </p:nvSpPr>
        <p:spPr>
          <a:xfrm>
            <a:off x="3109347" y="3555200"/>
            <a:ext cx="341823" cy="273180"/>
          </a:xfrm>
          <a:custGeom>
            <a:avLst/>
            <a:gdLst/>
            <a:ahLst/>
            <a:cxnLst/>
            <a:rect l="0" t="0" r="0" b="0"/>
            <a:pathLst>
              <a:path w="341823" h="273180">
                <a:moveTo>
                  <a:pt x="182493" y="10959"/>
                </a:moveTo>
                <a:lnTo>
                  <a:pt x="176425" y="4892"/>
                </a:lnTo>
                <a:lnTo>
                  <a:pt x="173367" y="3104"/>
                </a:lnTo>
                <a:lnTo>
                  <a:pt x="166584" y="1118"/>
                </a:lnTo>
                <a:lnTo>
                  <a:pt x="159335" y="236"/>
                </a:lnTo>
                <a:lnTo>
                  <a:pt x="155624" y="0"/>
                </a:lnTo>
                <a:lnTo>
                  <a:pt x="150610" y="1113"/>
                </a:lnTo>
                <a:lnTo>
                  <a:pt x="144728" y="3125"/>
                </a:lnTo>
                <a:lnTo>
                  <a:pt x="138266" y="5736"/>
                </a:lnTo>
                <a:lnTo>
                  <a:pt x="127700" y="12025"/>
                </a:lnTo>
                <a:lnTo>
                  <a:pt x="117500" y="19053"/>
                </a:lnTo>
                <a:lnTo>
                  <a:pt x="111224" y="22705"/>
                </a:lnTo>
                <a:lnTo>
                  <a:pt x="104501" y="26410"/>
                </a:lnTo>
                <a:lnTo>
                  <a:pt x="96208" y="31420"/>
                </a:lnTo>
                <a:lnTo>
                  <a:pt x="76834" y="43760"/>
                </a:lnTo>
                <a:lnTo>
                  <a:pt x="68873" y="50606"/>
                </a:lnTo>
                <a:lnTo>
                  <a:pt x="62297" y="57710"/>
                </a:lnTo>
                <a:lnTo>
                  <a:pt x="56642" y="64987"/>
                </a:lnTo>
                <a:lnTo>
                  <a:pt x="50332" y="72378"/>
                </a:lnTo>
                <a:lnTo>
                  <a:pt x="43586" y="79845"/>
                </a:lnTo>
                <a:lnTo>
                  <a:pt x="36548" y="87363"/>
                </a:lnTo>
                <a:lnTo>
                  <a:pt x="29316" y="96185"/>
                </a:lnTo>
                <a:lnTo>
                  <a:pt x="21955" y="105877"/>
                </a:lnTo>
                <a:lnTo>
                  <a:pt x="14508" y="116147"/>
                </a:lnTo>
                <a:lnTo>
                  <a:pt x="9543" y="125535"/>
                </a:lnTo>
                <a:lnTo>
                  <a:pt x="6233" y="134333"/>
                </a:lnTo>
                <a:lnTo>
                  <a:pt x="4026" y="142739"/>
                </a:lnTo>
                <a:lnTo>
                  <a:pt x="2555" y="150882"/>
                </a:lnTo>
                <a:lnTo>
                  <a:pt x="1574" y="158851"/>
                </a:lnTo>
                <a:lnTo>
                  <a:pt x="920" y="166704"/>
                </a:lnTo>
                <a:lnTo>
                  <a:pt x="484" y="173209"/>
                </a:lnTo>
                <a:lnTo>
                  <a:pt x="0" y="183824"/>
                </a:lnTo>
                <a:lnTo>
                  <a:pt x="1141" y="189702"/>
                </a:lnTo>
                <a:lnTo>
                  <a:pt x="3171" y="196162"/>
                </a:lnTo>
                <a:lnTo>
                  <a:pt x="5795" y="203007"/>
                </a:lnTo>
                <a:lnTo>
                  <a:pt x="8814" y="208841"/>
                </a:lnTo>
                <a:lnTo>
                  <a:pt x="12097" y="214001"/>
                </a:lnTo>
                <a:lnTo>
                  <a:pt x="15556" y="218710"/>
                </a:lnTo>
                <a:lnTo>
                  <a:pt x="20401" y="223120"/>
                </a:lnTo>
                <a:lnTo>
                  <a:pt x="26172" y="227330"/>
                </a:lnTo>
                <a:lnTo>
                  <a:pt x="32559" y="231406"/>
                </a:lnTo>
                <a:lnTo>
                  <a:pt x="43042" y="239323"/>
                </a:lnTo>
                <a:lnTo>
                  <a:pt x="47616" y="243211"/>
                </a:lnTo>
                <a:lnTo>
                  <a:pt x="54474" y="247074"/>
                </a:lnTo>
                <a:lnTo>
                  <a:pt x="62857" y="250919"/>
                </a:lnTo>
                <a:lnTo>
                  <a:pt x="72256" y="254753"/>
                </a:lnTo>
                <a:lnTo>
                  <a:pt x="81061" y="258578"/>
                </a:lnTo>
                <a:lnTo>
                  <a:pt x="97619" y="266215"/>
                </a:lnTo>
                <a:lnTo>
                  <a:pt x="109400" y="268760"/>
                </a:lnTo>
                <a:lnTo>
                  <a:pt x="123604" y="270456"/>
                </a:lnTo>
                <a:lnTo>
                  <a:pt x="139424" y="271588"/>
                </a:lnTo>
                <a:lnTo>
                  <a:pt x="153780" y="272341"/>
                </a:lnTo>
                <a:lnTo>
                  <a:pt x="179891" y="273179"/>
                </a:lnTo>
                <a:lnTo>
                  <a:pt x="194728" y="270863"/>
                </a:lnTo>
                <a:lnTo>
                  <a:pt x="210970" y="266778"/>
                </a:lnTo>
                <a:lnTo>
                  <a:pt x="228147" y="261515"/>
                </a:lnTo>
                <a:lnTo>
                  <a:pt x="242139" y="256737"/>
                </a:lnTo>
                <a:lnTo>
                  <a:pt x="254007" y="252281"/>
                </a:lnTo>
                <a:lnTo>
                  <a:pt x="264459" y="248041"/>
                </a:lnTo>
                <a:lnTo>
                  <a:pt x="273967" y="243943"/>
                </a:lnTo>
                <a:lnTo>
                  <a:pt x="291305" y="236005"/>
                </a:lnTo>
                <a:lnTo>
                  <a:pt x="298214" y="232109"/>
                </a:lnTo>
                <a:lnTo>
                  <a:pt x="304090" y="228243"/>
                </a:lnTo>
                <a:lnTo>
                  <a:pt x="309278" y="224395"/>
                </a:lnTo>
                <a:lnTo>
                  <a:pt x="314006" y="219290"/>
                </a:lnTo>
                <a:lnTo>
                  <a:pt x="318428" y="213347"/>
                </a:lnTo>
                <a:lnTo>
                  <a:pt x="322647" y="206844"/>
                </a:lnTo>
                <a:lnTo>
                  <a:pt x="326728" y="199969"/>
                </a:lnTo>
                <a:lnTo>
                  <a:pt x="330720" y="192846"/>
                </a:lnTo>
                <a:lnTo>
                  <a:pt x="334650" y="185557"/>
                </a:lnTo>
                <a:lnTo>
                  <a:pt x="337271" y="178158"/>
                </a:lnTo>
                <a:lnTo>
                  <a:pt x="339018" y="170685"/>
                </a:lnTo>
                <a:lnTo>
                  <a:pt x="340183" y="163163"/>
                </a:lnTo>
                <a:lnTo>
                  <a:pt x="340960" y="155609"/>
                </a:lnTo>
                <a:lnTo>
                  <a:pt x="341477" y="148032"/>
                </a:lnTo>
                <a:lnTo>
                  <a:pt x="341822" y="140441"/>
                </a:lnTo>
                <a:lnTo>
                  <a:pt x="340782" y="131571"/>
                </a:lnTo>
                <a:lnTo>
                  <a:pt x="338819" y="121847"/>
                </a:lnTo>
                <a:lnTo>
                  <a:pt x="336240" y="111554"/>
                </a:lnTo>
                <a:lnTo>
                  <a:pt x="333251" y="103423"/>
                </a:lnTo>
                <a:lnTo>
                  <a:pt x="329988" y="96732"/>
                </a:lnTo>
                <a:lnTo>
                  <a:pt x="326543" y="91001"/>
                </a:lnTo>
                <a:lnTo>
                  <a:pt x="321706" y="84641"/>
                </a:lnTo>
                <a:lnTo>
                  <a:pt x="315942" y="77860"/>
                </a:lnTo>
                <a:lnTo>
                  <a:pt x="309559" y="70800"/>
                </a:lnTo>
                <a:lnTo>
                  <a:pt x="301493" y="64823"/>
                </a:lnTo>
                <a:lnTo>
                  <a:pt x="292306" y="59569"/>
                </a:lnTo>
                <a:lnTo>
                  <a:pt x="282372" y="54795"/>
                </a:lnTo>
                <a:lnTo>
                  <a:pt x="271939" y="50343"/>
                </a:lnTo>
                <a:lnTo>
                  <a:pt x="261173" y="46105"/>
                </a:lnTo>
                <a:lnTo>
                  <a:pt x="250187" y="42010"/>
                </a:lnTo>
                <a:lnTo>
                  <a:pt x="241592" y="39280"/>
                </a:lnTo>
                <a:lnTo>
                  <a:pt x="234592" y="37460"/>
                </a:lnTo>
                <a:lnTo>
                  <a:pt x="216782" y="3382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365"/>
          <p:cNvSpPr/>
          <p:nvPr/>
        </p:nvSpPr>
        <p:spPr>
          <a:xfrm>
            <a:off x="1257359" y="3909116"/>
            <a:ext cx="171392" cy="617164"/>
          </a:xfrm>
          <a:custGeom>
            <a:avLst/>
            <a:gdLst/>
            <a:ahLst/>
            <a:cxnLst/>
            <a:rect l="0" t="0" r="0" b="0"/>
            <a:pathLst>
              <a:path w="171392" h="617164">
                <a:moveTo>
                  <a:pt x="171391" y="102813"/>
                </a:moveTo>
                <a:lnTo>
                  <a:pt x="171391" y="77063"/>
                </a:lnTo>
                <a:lnTo>
                  <a:pt x="168004" y="65546"/>
                </a:lnTo>
                <a:lnTo>
                  <a:pt x="165323" y="58918"/>
                </a:lnTo>
                <a:lnTo>
                  <a:pt x="162265" y="51960"/>
                </a:lnTo>
                <a:lnTo>
                  <a:pt x="155482" y="37455"/>
                </a:lnTo>
                <a:lnTo>
                  <a:pt x="151895" y="32571"/>
                </a:lnTo>
                <a:lnTo>
                  <a:pt x="148233" y="29316"/>
                </a:lnTo>
                <a:lnTo>
                  <a:pt x="144522" y="27145"/>
                </a:lnTo>
                <a:lnTo>
                  <a:pt x="142048" y="24428"/>
                </a:lnTo>
                <a:lnTo>
                  <a:pt x="140399" y="21346"/>
                </a:lnTo>
                <a:lnTo>
                  <a:pt x="139300" y="18022"/>
                </a:lnTo>
                <a:lnTo>
                  <a:pt x="136027" y="14536"/>
                </a:lnTo>
                <a:lnTo>
                  <a:pt x="131305" y="10942"/>
                </a:lnTo>
                <a:lnTo>
                  <a:pt x="125617" y="7276"/>
                </a:lnTo>
                <a:lnTo>
                  <a:pt x="120555" y="4832"/>
                </a:lnTo>
                <a:lnTo>
                  <a:pt x="115910" y="3202"/>
                </a:lnTo>
                <a:lnTo>
                  <a:pt x="111544" y="2116"/>
                </a:lnTo>
                <a:lnTo>
                  <a:pt x="107363" y="1392"/>
                </a:lnTo>
                <a:lnTo>
                  <a:pt x="103305" y="909"/>
                </a:lnTo>
                <a:lnTo>
                  <a:pt x="99330" y="587"/>
                </a:lnTo>
                <a:lnTo>
                  <a:pt x="95410" y="372"/>
                </a:lnTo>
                <a:lnTo>
                  <a:pt x="87668" y="134"/>
                </a:lnTo>
                <a:lnTo>
                  <a:pt x="76169" y="0"/>
                </a:lnTo>
                <a:lnTo>
                  <a:pt x="72350" y="1251"/>
                </a:lnTo>
                <a:lnTo>
                  <a:pt x="68534" y="3355"/>
                </a:lnTo>
                <a:lnTo>
                  <a:pt x="64719" y="6028"/>
                </a:lnTo>
                <a:lnTo>
                  <a:pt x="62176" y="9080"/>
                </a:lnTo>
                <a:lnTo>
                  <a:pt x="60481" y="12384"/>
                </a:lnTo>
                <a:lnTo>
                  <a:pt x="59351" y="15857"/>
                </a:lnTo>
                <a:lnTo>
                  <a:pt x="56058" y="20713"/>
                </a:lnTo>
                <a:lnTo>
                  <a:pt x="51322" y="26490"/>
                </a:lnTo>
                <a:lnTo>
                  <a:pt x="40557" y="38412"/>
                </a:lnTo>
                <a:lnTo>
                  <a:pt x="31539" y="47944"/>
                </a:lnTo>
                <a:lnTo>
                  <a:pt x="27356" y="53534"/>
                </a:lnTo>
                <a:lnTo>
                  <a:pt x="23298" y="59800"/>
                </a:lnTo>
                <a:lnTo>
                  <a:pt x="19322" y="66518"/>
                </a:lnTo>
                <a:lnTo>
                  <a:pt x="15401" y="76076"/>
                </a:lnTo>
                <a:lnTo>
                  <a:pt x="11518" y="87529"/>
                </a:lnTo>
                <a:lnTo>
                  <a:pt x="7659" y="100244"/>
                </a:lnTo>
                <a:lnTo>
                  <a:pt x="5086" y="113800"/>
                </a:lnTo>
                <a:lnTo>
                  <a:pt x="3371" y="127918"/>
                </a:lnTo>
                <a:lnTo>
                  <a:pt x="2227" y="142410"/>
                </a:lnTo>
                <a:lnTo>
                  <a:pt x="1465" y="155881"/>
                </a:lnTo>
                <a:lnTo>
                  <a:pt x="618" y="181009"/>
                </a:lnTo>
                <a:lnTo>
                  <a:pt x="0" y="270927"/>
                </a:lnTo>
                <a:lnTo>
                  <a:pt x="1250" y="283469"/>
                </a:lnTo>
                <a:lnTo>
                  <a:pt x="3354" y="295640"/>
                </a:lnTo>
                <a:lnTo>
                  <a:pt x="6026" y="307565"/>
                </a:lnTo>
                <a:lnTo>
                  <a:pt x="7808" y="325674"/>
                </a:lnTo>
                <a:lnTo>
                  <a:pt x="8995" y="347907"/>
                </a:lnTo>
                <a:lnTo>
                  <a:pt x="10667" y="410807"/>
                </a:lnTo>
                <a:lnTo>
                  <a:pt x="10901" y="426253"/>
                </a:lnTo>
                <a:lnTo>
                  <a:pt x="12328" y="445439"/>
                </a:lnTo>
                <a:lnTo>
                  <a:pt x="14549" y="467121"/>
                </a:lnTo>
                <a:lnTo>
                  <a:pt x="17299" y="490465"/>
                </a:lnTo>
                <a:lnTo>
                  <a:pt x="17863" y="508568"/>
                </a:lnTo>
                <a:lnTo>
                  <a:pt x="16969" y="523176"/>
                </a:lnTo>
                <a:lnTo>
                  <a:pt x="15103" y="535455"/>
                </a:lnTo>
                <a:lnTo>
                  <a:pt x="13859" y="546181"/>
                </a:lnTo>
                <a:lnTo>
                  <a:pt x="12477" y="564872"/>
                </a:lnTo>
                <a:lnTo>
                  <a:pt x="11862" y="588419"/>
                </a:lnTo>
                <a:lnTo>
                  <a:pt x="11516" y="613303"/>
                </a:lnTo>
                <a:lnTo>
                  <a:pt x="11371" y="61716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366"/>
          <p:cNvSpPr/>
          <p:nvPr/>
        </p:nvSpPr>
        <p:spPr>
          <a:xfrm>
            <a:off x="1097280" y="4286250"/>
            <a:ext cx="342901" cy="45721"/>
          </a:xfrm>
          <a:custGeom>
            <a:avLst/>
            <a:gdLst/>
            <a:ahLst/>
            <a:cxnLst/>
            <a:rect l="0" t="0" r="0" b="0"/>
            <a:pathLst>
              <a:path w="342901" h="45721">
                <a:moveTo>
                  <a:pt x="0" y="45720"/>
                </a:moveTo>
                <a:lnTo>
                  <a:pt x="6067" y="39652"/>
                </a:lnTo>
                <a:lnTo>
                  <a:pt x="10395" y="36594"/>
                </a:lnTo>
                <a:lnTo>
                  <a:pt x="15820" y="33286"/>
                </a:lnTo>
                <a:lnTo>
                  <a:pt x="21976" y="29810"/>
                </a:lnTo>
                <a:lnTo>
                  <a:pt x="28621" y="27494"/>
                </a:lnTo>
                <a:lnTo>
                  <a:pt x="35590" y="25949"/>
                </a:lnTo>
                <a:lnTo>
                  <a:pt x="95365" y="17402"/>
                </a:lnTo>
                <a:lnTo>
                  <a:pt x="113107" y="15411"/>
                </a:lnTo>
                <a:lnTo>
                  <a:pt x="128744" y="14084"/>
                </a:lnTo>
                <a:lnTo>
                  <a:pt x="142979" y="13199"/>
                </a:lnTo>
                <a:lnTo>
                  <a:pt x="168956" y="12216"/>
                </a:lnTo>
                <a:lnTo>
                  <a:pt x="181217" y="11954"/>
                </a:lnTo>
                <a:lnTo>
                  <a:pt x="198282" y="10509"/>
                </a:lnTo>
                <a:lnTo>
                  <a:pt x="258422" y="3678"/>
                </a:lnTo>
                <a:lnTo>
                  <a:pt x="272611" y="2452"/>
                </a:lnTo>
                <a:lnTo>
                  <a:pt x="293880" y="1089"/>
                </a:lnTo>
                <a:lnTo>
                  <a:pt x="301330" y="726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367"/>
          <p:cNvSpPr/>
          <p:nvPr/>
        </p:nvSpPr>
        <p:spPr>
          <a:xfrm>
            <a:off x="1441186" y="3966209"/>
            <a:ext cx="216165" cy="537211"/>
          </a:xfrm>
          <a:custGeom>
            <a:avLst/>
            <a:gdLst/>
            <a:ahLst/>
            <a:cxnLst/>
            <a:rect l="0" t="0" r="0" b="0"/>
            <a:pathLst>
              <a:path w="216165" h="537211">
                <a:moveTo>
                  <a:pt x="216164" y="0"/>
                </a:moveTo>
                <a:lnTo>
                  <a:pt x="210096" y="6069"/>
                </a:lnTo>
                <a:lnTo>
                  <a:pt x="203730" y="15821"/>
                </a:lnTo>
                <a:lnTo>
                  <a:pt x="200255" y="21977"/>
                </a:lnTo>
                <a:lnTo>
                  <a:pt x="193006" y="35591"/>
                </a:lnTo>
                <a:lnTo>
                  <a:pt x="189295" y="42778"/>
                </a:lnTo>
                <a:lnTo>
                  <a:pt x="184281" y="50109"/>
                </a:lnTo>
                <a:lnTo>
                  <a:pt x="178399" y="57536"/>
                </a:lnTo>
                <a:lnTo>
                  <a:pt x="171937" y="65027"/>
                </a:lnTo>
                <a:lnTo>
                  <a:pt x="165089" y="72562"/>
                </a:lnTo>
                <a:lnTo>
                  <a:pt x="150707" y="87706"/>
                </a:lnTo>
                <a:lnTo>
                  <a:pt x="143316" y="96571"/>
                </a:lnTo>
                <a:lnTo>
                  <a:pt x="135849" y="106291"/>
                </a:lnTo>
                <a:lnTo>
                  <a:pt x="128330" y="116581"/>
                </a:lnTo>
                <a:lnTo>
                  <a:pt x="120778" y="125981"/>
                </a:lnTo>
                <a:lnTo>
                  <a:pt x="113203" y="134787"/>
                </a:lnTo>
                <a:lnTo>
                  <a:pt x="105613" y="143199"/>
                </a:lnTo>
                <a:lnTo>
                  <a:pt x="98013" y="152616"/>
                </a:lnTo>
                <a:lnTo>
                  <a:pt x="90407" y="162704"/>
                </a:lnTo>
                <a:lnTo>
                  <a:pt x="75182" y="184073"/>
                </a:lnTo>
                <a:lnTo>
                  <a:pt x="59948" y="206271"/>
                </a:lnTo>
                <a:lnTo>
                  <a:pt x="41325" y="235610"/>
                </a:lnTo>
                <a:lnTo>
                  <a:pt x="31024" y="252323"/>
                </a:lnTo>
                <a:lnTo>
                  <a:pt x="22888" y="267276"/>
                </a:lnTo>
                <a:lnTo>
                  <a:pt x="16193" y="281054"/>
                </a:lnTo>
                <a:lnTo>
                  <a:pt x="10460" y="294049"/>
                </a:lnTo>
                <a:lnTo>
                  <a:pt x="6638" y="306523"/>
                </a:lnTo>
                <a:lnTo>
                  <a:pt x="4090" y="318649"/>
                </a:lnTo>
                <a:lnTo>
                  <a:pt x="2391" y="330543"/>
                </a:lnTo>
                <a:lnTo>
                  <a:pt x="1258" y="343552"/>
                </a:lnTo>
                <a:lnTo>
                  <a:pt x="504" y="357305"/>
                </a:lnTo>
                <a:lnTo>
                  <a:pt x="0" y="371554"/>
                </a:lnTo>
                <a:lnTo>
                  <a:pt x="2205" y="383592"/>
                </a:lnTo>
                <a:lnTo>
                  <a:pt x="6214" y="394158"/>
                </a:lnTo>
                <a:lnTo>
                  <a:pt x="16173" y="412672"/>
                </a:lnTo>
                <a:lnTo>
                  <a:pt x="24832" y="429367"/>
                </a:lnTo>
                <a:lnTo>
                  <a:pt x="30189" y="437375"/>
                </a:lnTo>
                <a:lnTo>
                  <a:pt x="36301" y="445253"/>
                </a:lnTo>
                <a:lnTo>
                  <a:pt x="42915" y="453046"/>
                </a:lnTo>
                <a:lnTo>
                  <a:pt x="49865" y="460781"/>
                </a:lnTo>
                <a:lnTo>
                  <a:pt x="64360" y="476148"/>
                </a:lnTo>
                <a:lnTo>
                  <a:pt x="71781" y="482533"/>
                </a:lnTo>
                <a:lnTo>
                  <a:pt x="79268" y="488059"/>
                </a:lnTo>
                <a:lnTo>
                  <a:pt x="86800" y="493012"/>
                </a:lnTo>
                <a:lnTo>
                  <a:pt x="95631" y="497585"/>
                </a:lnTo>
                <a:lnTo>
                  <a:pt x="105329" y="501903"/>
                </a:lnTo>
                <a:lnTo>
                  <a:pt x="115604" y="506052"/>
                </a:lnTo>
                <a:lnTo>
                  <a:pt x="124994" y="510089"/>
                </a:lnTo>
                <a:lnTo>
                  <a:pt x="142200" y="517959"/>
                </a:lnTo>
                <a:lnTo>
                  <a:pt x="150345" y="520567"/>
                </a:lnTo>
                <a:lnTo>
                  <a:pt x="158314" y="522305"/>
                </a:lnTo>
                <a:lnTo>
                  <a:pt x="166167" y="523463"/>
                </a:lnTo>
                <a:lnTo>
                  <a:pt x="173943" y="524235"/>
                </a:lnTo>
                <a:lnTo>
                  <a:pt x="181666" y="524750"/>
                </a:lnTo>
                <a:lnTo>
                  <a:pt x="189355" y="525094"/>
                </a:lnTo>
                <a:lnTo>
                  <a:pt x="195752" y="526593"/>
                </a:lnTo>
                <a:lnTo>
                  <a:pt x="201286" y="528862"/>
                </a:lnTo>
                <a:lnTo>
                  <a:pt x="216164" y="5372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368"/>
          <p:cNvSpPr/>
          <p:nvPr/>
        </p:nvSpPr>
        <p:spPr>
          <a:xfrm>
            <a:off x="1657350" y="4206239"/>
            <a:ext cx="297181" cy="182881"/>
          </a:xfrm>
          <a:custGeom>
            <a:avLst/>
            <a:gdLst/>
            <a:ahLst/>
            <a:cxnLst/>
            <a:rect l="0" t="0" r="0" b="0"/>
            <a:pathLst>
              <a:path w="297181" h="182881">
                <a:moveTo>
                  <a:pt x="0" y="0"/>
                </a:moveTo>
                <a:lnTo>
                  <a:pt x="63909" y="63910"/>
                </a:lnTo>
                <a:lnTo>
                  <a:pt x="71815" y="70546"/>
                </a:lnTo>
                <a:lnTo>
                  <a:pt x="79627" y="76241"/>
                </a:lnTo>
                <a:lnTo>
                  <a:pt x="116482" y="100574"/>
                </a:lnTo>
                <a:lnTo>
                  <a:pt x="125914" y="106419"/>
                </a:lnTo>
                <a:lnTo>
                  <a:pt x="134743" y="111586"/>
                </a:lnTo>
                <a:lnTo>
                  <a:pt x="143168" y="116301"/>
                </a:lnTo>
                <a:lnTo>
                  <a:pt x="151326" y="121984"/>
                </a:lnTo>
                <a:lnTo>
                  <a:pt x="159304" y="128313"/>
                </a:lnTo>
                <a:lnTo>
                  <a:pt x="167162" y="135072"/>
                </a:lnTo>
                <a:lnTo>
                  <a:pt x="176211" y="140848"/>
                </a:lnTo>
                <a:lnTo>
                  <a:pt x="186054" y="145969"/>
                </a:lnTo>
                <a:lnTo>
                  <a:pt x="205881" y="155045"/>
                </a:lnTo>
                <a:lnTo>
                  <a:pt x="223159" y="163312"/>
                </a:lnTo>
                <a:lnTo>
                  <a:pt x="230052" y="166025"/>
                </a:lnTo>
                <a:lnTo>
                  <a:pt x="235918" y="167833"/>
                </a:lnTo>
                <a:lnTo>
                  <a:pt x="241099" y="169040"/>
                </a:lnTo>
                <a:lnTo>
                  <a:pt x="247092" y="171113"/>
                </a:lnTo>
                <a:lnTo>
                  <a:pt x="253628" y="173766"/>
                </a:lnTo>
                <a:lnTo>
                  <a:pt x="260525" y="176804"/>
                </a:lnTo>
                <a:lnTo>
                  <a:pt x="266394" y="178829"/>
                </a:lnTo>
                <a:lnTo>
                  <a:pt x="271575" y="180180"/>
                </a:lnTo>
                <a:lnTo>
                  <a:pt x="280720" y="181680"/>
                </a:lnTo>
                <a:lnTo>
                  <a:pt x="289018" y="182347"/>
                </a:lnTo>
                <a:lnTo>
                  <a:pt x="297180" y="1828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369"/>
          <p:cNvSpPr/>
          <p:nvPr/>
        </p:nvSpPr>
        <p:spPr>
          <a:xfrm>
            <a:off x="1714500" y="4183379"/>
            <a:ext cx="182881" cy="297181"/>
          </a:xfrm>
          <a:custGeom>
            <a:avLst/>
            <a:gdLst/>
            <a:ahLst/>
            <a:cxnLst/>
            <a:rect l="0" t="0" r="0" b="0"/>
            <a:pathLst>
              <a:path w="182881" h="297181">
                <a:moveTo>
                  <a:pt x="182880" y="0"/>
                </a:moveTo>
                <a:lnTo>
                  <a:pt x="182880" y="25751"/>
                </a:lnTo>
                <a:lnTo>
                  <a:pt x="181610" y="31137"/>
                </a:lnTo>
                <a:lnTo>
                  <a:pt x="179493" y="37268"/>
                </a:lnTo>
                <a:lnTo>
                  <a:pt x="176812" y="43896"/>
                </a:lnTo>
                <a:lnTo>
                  <a:pt x="173754" y="49584"/>
                </a:lnTo>
                <a:lnTo>
                  <a:pt x="170446" y="54646"/>
                </a:lnTo>
                <a:lnTo>
                  <a:pt x="166971" y="59291"/>
                </a:lnTo>
                <a:lnTo>
                  <a:pt x="163384" y="64927"/>
                </a:lnTo>
                <a:lnTo>
                  <a:pt x="159722" y="71225"/>
                </a:lnTo>
                <a:lnTo>
                  <a:pt x="156011" y="77963"/>
                </a:lnTo>
                <a:lnTo>
                  <a:pt x="148501" y="92224"/>
                </a:lnTo>
                <a:lnTo>
                  <a:pt x="144721" y="99583"/>
                </a:lnTo>
                <a:lnTo>
                  <a:pt x="139660" y="107029"/>
                </a:lnTo>
                <a:lnTo>
                  <a:pt x="133747" y="114533"/>
                </a:lnTo>
                <a:lnTo>
                  <a:pt x="127264" y="122075"/>
                </a:lnTo>
                <a:lnTo>
                  <a:pt x="120403" y="129644"/>
                </a:lnTo>
                <a:lnTo>
                  <a:pt x="106005" y="144826"/>
                </a:lnTo>
                <a:lnTo>
                  <a:pt x="77552" y="173722"/>
                </a:lnTo>
                <a:lnTo>
                  <a:pt x="69481" y="183125"/>
                </a:lnTo>
                <a:lnTo>
                  <a:pt x="62831" y="191933"/>
                </a:lnTo>
                <a:lnTo>
                  <a:pt x="57127" y="200346"/>
                </a:lnTo>
                <a:lnTo>
                  <a:pt x="50785" y="208494"/>
                </a:lnTo>
                <a:lnTo>
                  <a:pt x="44016" y="216466"/>
                </a:lnTo>
                <a:lnTo>
                  <a:pt x="30993" y="230827"/>
                </a:lnTo>
                <a:lnTo>
                  <a:pt x="20971" y="241443"/>
                </a:lnTo>
                <a:lnTo>
                  <a:pt x="17790" y="246052"/>
                </a:lnTo>
                <a:lnTo>
                  <a:pt x="14257" y="254560"/>
                </a:lnTo>
                <a:lnTo>
                  <a:pt x="9299" y="262575"/>
                </a:lnTo>
                <a:lnTo>
                  <a:pt x="6200" y="266490"/>
                </a:lnTo>
                <a:lnTo>
                  <a:pt x="5403" y="270370"/>
                </a:lnTo>
                <a:lnTo>
                  <a:pt x="6142" y="274227"/>
                </a:lnTo>
                <a:lnTo>
                  <a:pt x="7904" y="278068"/>
                </a:lnTo>
                <a:lnTo>
                  <a:pt x="7809" y="281899"/>
                </a:lnTo>
                <a:lnTo>
                  <a:pt x="6476" y="285723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70"/>
          <p:cNvSpPr/>
          <p:nvPr/>
        </p:nvSpPr>
        <p:spPr>
          <a:xfrm>
            <a:off x="1988820" y="3966209"/>
            <a:ext cx="249144" cy="594361"/>
          </a:xfrm>
          <a:custGeom>
            <a:avLst/>
            <a:gdLst/>
            <a:ahLst/>
            <a:cxnLst/>
            <a:rect l="0" t="0" r="0" b="0"/>
            <a:pathLst>
              <a:path w="249144" h="594361">
                <a:moveTo>
                  <a:pt x="0" y="0"/>
                </a:moveTo>
                <a:lnTo>
                  <a:pt x="12135" y="0"/>
                </a:lnTo>
                <a:lnTo>
                  <a:pt x="15710" y="1270"/>
                </a:lnTo>
                <a:lnTo>
                  <a:pt x="18093" y="3387"/>
                </a:lnTo>
                <a:lnTo>
                  <a:pt x="19682" y="6069"/>
                </a:lnTo>
                <a:lnTo>
                  <a:pt x="23281" y="9126"/>
                </a:lnTo>
                <a:lnTo>
                  <a:pt x="28221" y="12434"/>
                </a:lnTo>
                <a:lnTo>
                  <a:pt x="34054" y="15909"/>
                </a:lnTo>
                <a:lnTo>
                  <a:pt x="40482" y="19496"/>
                </a:lnTo>
                <a:lnTo>
                  <a:pt x="54398" y="26868"/>
                </a:lnTo>
                <a:lnTo>
                  <a:pt x="62935" y="31883"/>
                </a:lnTo>
                <a:lnTo>
                  <a:pt x="82581" y="44227"/>
                </a:lnTo>
                <a:lnTo>
                  <a:pt x="91884" y="51075"/>
                </a:lnTo>
                <a:lnTo>
                  <a:pt x="100626" y="58180"/>
                </a:lnTo>
                <a:lnTo>
                  <a:pt x="108994" y="65457"/>
                </a:lnTo>
                <a:lnTo>
                  <a:pt x="117112" y="74118"/>
                </a:lnTo>
                <a:lnTo>
                  <a:pt x="125065" y="83702"/>
                </a:lnTo>
                <a:lnTo>
                  <a:pt x="132906" y="93902"/>
                </a:lnTo>
                <a:lnTo>
                  <a:pt x="140674" y="104511"/>
                </a:lnTo>
                <a:lnTo>
                  <a:pt x="156078" y="126460"/>
                </a:lnTo>
                <a:lnTo>
                  <a:pt x="201918" y="194375"/>
                </a:lnTo>
                <a:lnTo>
                  <a:pt x="208272" y="205783"/>
                </a:lnTo>
                <a:lnTo>
                  <a:pt x="213778" y="217199"/>
                </a:lnTo>
                <a:lnTo>
                  <a:pt x="218718" y="228620"/>
                </a:lnTo>
                <a:lnTo>
                  <a:pt x="223282" y="240043"/>
                </a:lnTo>
                <a:lnTo>
                  <a:pt x="231740" y="262896"/>
                </a:lnTo>
                <a:lnTo>
                  <a:pt x="235773" y="275594"/>
                </a:lnTo>
                <a:lnTo>
                  <a:pt x="243641" y="303250"/>
                </a:lnTo>
                <a:lnTo>
                  <a:pt x="246247" y="315197"/>
                </a:lnTo>
                <a:lnTo>
                  <a:pt x="247985" y="325701"/>
                </a:lnTo>
                <a:lnTo>
                  <a:pt x="249143" y="335245"/>
                </a:lnTo>
                <a:lnTo>
                  <a:pt x="248645" y="345416"/>
                </a:lnTo>
                <a:lnTo>
                  <a:pt x="247043" y="356008"/>
                </a:lnTo>
                <a:lnTo>
                  <a:pt x="244705" y="366879"/>
                </a:lnTo>
                <a:lnTo>
                  <a:pt x="243147" y="377936"/>
                </a:lnTo>
                <a:lnTo>
                  <a:pt x="242108" y="389117"/>
                </a:lnTo>
                <a:lnTo>
                  <a:pt x="241415" y="400382"/>
                </a:lnTo>
                <a:lnTo>
                  <a:pt x="238413" y="411701"/>
                </a:lnTo>
                <a:lnTo>
                  <a:pt x="233872" y="423057"/>
                </a:lnTo>
                <a:lnTo>
                  <a:pt x="202238" y="487020"/>
                </a:lnTo>
                <a:lnTo>
                  <a:pt x="197055" y="494860"/>
                </a:lnTo>
                <a:lnTo>
                  <a:pt x="191060" y="502627"/>
                </a:lnTo>
                <a:lnTo>
                  <a:pt x="184523" y="510344"/>
                </a:lnTo>
                <a:lnTo>
                  <a:pt x="177625" y="516760"/>
                </a:lnTo>
                <a:lnTo>
                  <a:pt x="170487" y="522307"/>
                </a:lnTo>
                <a:lnTo>
                  <a:pt x="163188" y="527275"/>
                </a:lnTo>
                <a:lnTo>
                  <a:pt x="157052" y="531857"/>
                </a:lnTo>
                <a:lnTo>
                  <a:pt x="151691" y="536181"/>
                </a:lnTo>
                <a:lnTo>
                  <a:pt x="146847" y="540334"/>
                </a:lnTo>
                <a:lnTo>
                  <a:pt x="141078" y="544373"/>
                </a:lnTo>
                <a:lnTo>
                  <a:pt x="134692" y="548335"/>
                </a:lnTo>
                <a:lnTo>
                  <a:pt x="127894" y="552247"/>
                </a:lnTo>
                <a:lnTo>
                  <a:pt x="122093" y="556125"/>
                </a:lnTo>
                <a:lnTo>
                  <a:pt x="116955" y="559980"/>
                </a:lnTo>
                <a:lnTo>
                  <a:pt x="112260" y="563820"/>
                </a:lnTo>
                <a:lnTo>
                  <a:pt x="107860" y="567650"/>
                </a:lnTo>
                <a:lnTo>
                  <a:pt x="103656" y="571474"/>
                </a:lnTo>
                <a:lnTo>
                  <a:pt x="99584" y="575293"/>
                </a:lnTo>
                <a:lnTo>
                  <a:pt x="95599" y="577839"/>
                </a:lnTo>
                <a:lnTo>
                  <a:pt x="91673" y="579536"/>
                </a:lnTo>
                <a:lnTo>
                  <a:pt x="87785" y="580667"/>
                </a:lnTo>
                <a:lnTo>
                  <a:pt x="80079" y="585312"/>
                </a:lnTo>
                <a:lnTo>
                  <a:pt x="68580" y="5943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71"/>
          <p:cNvSpPr/>
          <p:nvPr/>
        </p:nvSpPr>
        <p:spPr>
          <a:xfrm>
            <a:off x="2354580" y="4206752"/>
            <a:ext cx="217171" cy="22349"/>
          </a:xfrm>
          <a:custGeom>
            <a:avLst/>
            <a:gdLst/>
            <a:ahLst/>
            <a:cxnLst/>
            <a:rect l="0" t="0" r="0" b="0"/>
            <a:pathLst>
              <a:path w="217171" h="22349">
                <a:moveTo>
                  <a:pt x="0" y="22348"/>
                </a:moveTo>
                <a:lnTo>
                  <a:pt x="6067" y="16280"/>
                </a:lnTo>
                <a:lnTo>
                  <a:pt x="9125" y="14492"/>
                </a:lnTo>
                <a:lnTo>
                  <a:pt x="12433" y="13300"/>
                </a:lnTo>
                <a:lnTo>
                  <a:pt x="15909" y="12506"/>
                </a:lnTo>
                <a:lnTo>
                  <a:pt x="20766" y="10707"/>
                </a:lnTo>
                <a:lnTo>
                  <a:pt x="26544" y="8237"/>
                </a:lnTo>
                <a:lnTo>
                  <a:pt x="32936" y="5320"/>
                </a:lnTo>
                <a:lnTo>
                  <a:pt x="42277" y="3376"/>
                </a:lnTo>
                <a:lnTo>
                  <a:pt x="53585" y="2080"/>
                </a:lnTo>
                <a:lnTo>
                  <a:pt x="66203" y="1216"/>
                </a:lnTo>
                <a:lnTo>
                  <a:pt x="110703" y="255"/>
                </a:lnTo>
                <a:lnTo>
                  <a:pt x="138572" y="0"/>
                </a:lnTo>
                <a:lnTo>
                  <a:pt x="159691" y="1099"/>
                </a:lnTo>
                <a:lnTo>
                  <a:pt x="176311" y="3102"/>
                </a:lnTo>
                <a:lnTo>
                  <a:pt x="217170" y="1091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72"/>
          <p:cNvSpPr/>
          <p:nvPr/>
        </p:nvSpPr>
        <p:spPr>
          <a:xfrm>
            <a:off x="2388870" y="4297679"/>
            <a:ext cx="251461" cy="11292"/>
          </a:xfrm>
          <a:custGeom>
            <a:avLst/>
            <a:gdLst/>
            <a:ahLst/>
            <a:cxnLst/>
            <a:rect l="0" t="0" r="0" b="0"/>
            <a:pathLst>
              <a:path w="251461" h="11292">
                <a:moveTo>
                  <a:pt x="0" y="0"/>
                </a:moveTo>
                <a:lnTo>
                  <a:pt x="12135" y="6068"/>
                </a:lnTo>
                <a:lnTo>
                  <a:pt x="18250" y="7856"/>
                </a:lnTo>
                <a:lnTo>
                  <a:pt x="24866" y="9047"/>
                </a:lnTo>
                <a:lnTo>
                  <a:pt x="31817" y="9842"/>
                </a:lnTo>
                <a:lnTo>
                  <a:pt x="38992" y="10371"/>
                </a:lnTo>
                <a:lnTo>
                  <a:pt x="46314" y="10725"/>
                </a:lnTo>
                <a:lnTo>
                  <a:pt x="53736" y="10960"/>
                </a:lnTo>
                <a:lnTo>
                  <a:pt x="112724" y="11291"/>
                </a:lnTo>
                <a:lnTo>
                  <a:pt x="134839" y="10068"/>
                </a:lnTo>
                <a:lnTo>
                  <a:pt x="155933" y="7982"/>
                </a:lnTo>
                <a:lnTo>
                  <a:pt x="176345" y="5321"/>
                </a:lnTo>
                <a:lnTo>
                  <a:pt x="193763" y="3547"/>
                </a:lnTo>
                <a:lnTo>
                  <a:pt x="209185" y="2365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73"/>
          <p:cNvSpPr/>
          <p:nvPr/>
        </p:nvSpPr>
        <p:spPr>
          <a:xfrm>
            <a:off x="2777489" y="3966209"/>
            <a:ext cx="66993" cy="525781"/>
          </a:xfrm>
          <a:custGeom>
            <a:avLst/>
            <a:gdLst/>
            <a:ahLst/>
            <a:cxnLst/>
            <a:rect l="0" t="0" r="0" b="0"/>
            <a:pathLst>
              <a:path w="66993" h="525781">
                <a:moveTo>
                  <a:pt x="57150" y="0"/>
                </a:moveTo>
                <a:lnTo>
                  <a:pt x="57150" y="6069"/>
                </a:lnTo>
                <a:lnTo>
                  <a:pt x="58421" y="10396"/>
                </a:lnTo>
                <a:lnTo>
                  <a:pt x="60537" y="15821"/>
                </a:lnTo>
                <a:lnTo>
                  <a:pt x="63218" y="21977"/>
                </a:lnTo>
                <a:lnTo>
                  <a:pt x="65006" y="28621"/>
                </a:lnTo>
                <a:lnTo>
                  <a:pt x="66992" y="42778"/>
                </a:lnTo>
                <a:lnTo>
                  <a:pt x="66251" y="50109"/>
                </a:lnTo>
                <a:lnTo>
                  <a:pt x="64488" y="57536"/>
                </a:lnTo>
                <a:lnTo>
                  <a:pt x="62042" y="65027"/>
                </a:lnTo>
                <a:lnTo>
                  <a:pt x="60412" y="72562"/>
                </a:lnTo>
                <a:lnTo>
                  <a:pt x="58600" y="87706"/>
                </a:lnTo>
                <a:lnTo>
                  <a:pt x="51512" y="146920"/>
                </a:lnTo>
                <a:lnTo>
                  <a:pt x="48312" y="166527"/>
                </a:lnTo>
                <a:lnTo>
                  <a:pt x="44908" y="183408"/>
                </a:lnTo>
                <a:lnTo>
                  <a:pt x="41369" y="198472"/>
                </a:lnTo>
                <a:lnTo>
                  <a:pt x="39009" y="212325"/>
                </a:lnTo>
                <a:lnTo>
                  <a:pt x="37437" y="225370"/>
                </a:lnTo>
                <a:lnTo>
                  <a:pt x="36388" y="237877"/>
                </a:lnTo>
                <a:lnTo>
                  <a:pt x="34419" y="248755"/>
                </a:lnTo>
                <a:lnTo>
                  <a:pt x="31836" y="258547"/>
                </a:lnTo>
                <a:lnTo>
                  <a:pt x="28844" y="267614"/>
                </a:lnTo>
                <a:lnTo>
                  <a:pt x="26850" y="277470"/>
                </a:lnTo>
                <a:lnTo>
                  <a:pt x="25520" y="287850"/>
                </a:lnTo>
                <a:lnTo>
                  <a:pt x="24633" y="298580"/>
                </a:lnTo>
                <a:lnTo>
                  <a:pt x="24043" y="308274"/>
                </a:lnTo>
                <a:lnTo>
                  <a:pt x="23386" y="325818"/>
                </a:lnTo>
                <a:lnTo>
                  <a:pt x="19707" y="365788"/>
                </a:lnTo>
                <a:lnTo>
                  <a:pt x="15109" y="412763"/>
                </a:lnTo>
                <a:lnTo>
                  <a:pt x="13883" y="428845"/>
                </a:lnTo>
                <a:lnTo>
                  <a:pt x="12520" y="452218"/>
                </a:lnTo>
                <a:lnTo>
                  <a:pt x="11915" y="466840"/>
                </a:lnTo>
                <a:lnTo>
                  <a:pt x="10484" y="473787"/>
                </a:lnTo>
                <a:lnTo>
                  <a:pt x="8259" y="480958"/>
                </a:lnTo>
                <a:lnTo>
                  <a:pt x="5507" y="488278"/>
                </a:lnTo>
                <a:lnTo>
                  <a:pt x="3671" y="494429"/>
                </a:lnTo>
                <a:lnTo>
                  <a:pt x="1632" y="504650"/>
                </a:lnTo>
                <a:lnTo>
                  <a:pt x="215" y="516460"/>
                </a:lnTo>
                <a:lnTo>
                  <a:pt x="0" y="5257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74"/>
          <p:cNvSpPr/>
          <p:nvPr/>
        </p:nvSpPr>
        <p:spPr>
          <a:xfrm>
            <a:off x="3006089" y="4137659"/>
            <a:ext cx="365762" cy="262892"/>
          </a:xfrm>
          <a:custGeom>
            <a:avLst/>
            <a:gdLst/>
            <a:ahLst/>
            <a:cxnLst/>
            <a:rect l="0" t="0" r="0" b="0"/>
            <a:pathLst>
              <a:path w="365762" h="262892">
                <a:moveTo>
                  <a:pt x="0" y="0"/>
                </a:moveTo>
                <a:lnTo>
                  <a:pt x="25751" y="25751"/>
                </a:lnTo>
                <a:lnTo>
                  <a:pt x="28597" y="29867"/>
                </a:lnTo>
                <a:lnTo>
                  <a:pt x="31760" y="37828"/>
                </a:lnTo>
                <a:lnTo>
                  <a:pt x="35144" y="41729"/>
                </a:lnTo>
                <a:lnTo>
                  <a:pt x="45676" y="49450"/>
                </a:lnTo>
                <a:lnTo>
                  <a:pt x="55438" y="57114"/>
                </a:lnTo>
                <a:lnTo>
                  <a:pt x="59819" y="60937"/>
                </a:lnTo>
                <a:lnTo>
                  <a:pt x="65279" y="66025"/>
                </a:lnTo>
                <a:lnTo>
                  <a:pt x="88907" y="89054"/>
                </a:lnTo>
                <a:lnTo>
                  <a:pt x="93562" y="93660"/>
                </a:lnTo>
                <a:lnTo>
                  <a:pt x="100475" y="99270"/>
                </a:lnTo>
                <a:lnTo>
                  <a:pt x="108893" y="105550"/>
                </a:lnTo>
                <a:lnTo>
                  <a:pt x="118316" y="112277"/>
                </a:lnTo>
                <a:lnTo>
                  <a:pt x="125867" y="118032"/>
                </a:lnTo>
                <a:lnTo>
                  <a:pt x="132172" y="123138"/>
                </a:lnTo>
                <a:lnTo>
                  <a:pt x="137645" y="127812"/>
                </a:lnTo>
                <a:lnTo>
                  <a:pt x="143833" y="133468"/>
                </a:lnTo>
                <a:lnTo>
                  <a:pt x="157483" y="146526"/>
                </a:lnTo>
                <a:lnTo>
                  <a:pt x="164679" y="152294"/>
                </a:lnTo>
                <a:lnTo>
                  <a:pt x="172016" y="157409"/>
                </a:lnTo>
                <a:lnTo>
                  <a:pt x="179447" y="162090"/>
                </a:lnTo>
                <a:lnTo>
                  <a:pt x="188212" y="169020"/>
                </a:lnTo>
                <a:lnTo>
                  <a:pt x="197865" y="177450"/>
                </a:lnTo>
                <a:lnTo>
                  <a:pt x="208110" y="186880"/>
                </a:lnTo>
                <a:lnTo>
                  <a:pt x="217480" y="194437"/>
                </a:lnTo>
                <a:lnTo>
                  <a:pt x="226267" y="200745"/>
                </a:lnTo>
                <a:lnTo>
                  <a:pt x="234665" y="206220"/>
                </a:lnTo>
                <a:lnTo>
                  <a:pt x="242804" y="211140"/>
                </a:lnTo>
                <a:lnTo>
                  <a:pt x="250769" y="215690"/>
                </a:lnTo>
                <a:lnTo>
                  <a:pt x="266393" y="224132"/>
                </a:lnTo>
                <a:lnTo>
                  <a:pt x="281804" y="232118"/>
                </a:lnTo>
                <a:lnTo>
                  <a:pt x="288200" y="236025"/>
                </a:lnTo>
                <a:lnTo>
                  <a:pt x="298692" y="243754"/>
                </a:lnTo>
                <a:lnTo>
                  <a:pt x="307589" y="248035"/>
                </a:lnTo>
                <a:lnTo>
                  <a:pt x="317047" y="251208"/>
                </a:lnTo>
                <a:lnTo>
                  <a:pt x="323125" y="253832"/>
                </a:lnTo>
                <a:lnTo>
                  <a:pt x="329717" y="256852"/>
                </a:lnTo>
                <a:lnTo>
                  <a:pt x="340428" y="260207"/>
                </a:lnTo>
                <a:lnTo>
                  <a:pt x="349422" y="261698"/>
                </a:lnTo>
                <a:lnTo>
                  <a:pt x="353598" y="262095"/>
                </a:lnTo>
                <a:lnTo>
                  <a:pt x="365761" y="2628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75"/>
          <p:cNvSpPr/>
          <p:nvPr/>
        </p:nvSpPr>
        <p:spPr>
          <a:xfrm>
            <a:off x="2971800" y="4160520"/>
            <a:ext cx="354330" cy="262704"/>
          </a:xfrm>
          <a:custGeom>
            <a:avLst/>
            <a:gdLst/>
            <a:ahLst/>
            <a:cxnLst/>
            <a:rect l="0" t="0" r="0" b="0"/>
            <a:pathLst>
              <a:path w="354330" h="262704">
                <a:moveTo>
                  <a:pt x="354329" y="0"/>
                </a:moveTo>
                <a:lnTo>
                  <a:pt x="338421" y="15909"/>
                </a:lnTo>
                <a:lnTo>
                  <a:pt x="331024" y="24576"/>
                </a:lnTo>
                <a:lnTo>
                  <a:pt x="309258" y="51139"/>
                </a:lnTo>
                <a:lnTo>
                  <a:pt x="298882" y="62033"/>
                </a:lnTo>
                <a:lnTo>
                  <a:pt x="289424" y="70565"/>
                </a:lnTo>
                <a:lnTo>
                  <a:pt x="280579" y="77523"/>
                </a:lnTo>
                <a:lnTo>
                  <a:pt x="272143" y="84702"/>
                </a:lnTo>
                <a:lnTo>
                  <a:pt x="263979" y="92028"/>
                </a:lnTo>
                <a:lnTo>
                  <a:pt x="255996" y="99452"/>
                </a:lnTo>
                <a:lnTo>
                  <a:pt x="244324" y="106941"/>
                </a:lnTo>
                <a:lnTo>
                  <a:pt x="230192" y="114474"/>
                </a:lnTo>
                <a:lnTo>
                  <a:pt x="214421" y="122036"/>
                </a:lnTo>
                <a:lnTo>
                  <a:pt x="202638" y="129617"/>
                </a:lnTo>
                <a:lnTo>
                  <a:pt x="193512" y="137211"/>
                </a:lnTo>
                <a:lnTo>
                  <a:pt x="186157" y="144814"/>
                </a:lnTo>
                <a:lnTo>
                  <a:pt x="177445" y="151152"/>
                </a:lnTo>
                <a:lnTo>
                  <a:pt x="167826" y="156648"/>
                </a:lnTo>
                <a:lnTo>
                  <a:pt x="157604" y="161582"/>
                </a:lnTo>
                <a:lnTo>
                  <a:pt x="148249" y="167411"/>
                </a:lnTo>
                <a:lnTo>
                  <a:pt x="139473" y="173837"/>
                </a:lnTo>
                <a:lnTo>
                  <a:pt x="131082" y="180661"/>
                </a:lnTo>
                <a:lnTo>
                  <a:pt x="121678" y="187751"/>
                </a:lnTo>
                <a:lnTo>
                  <a:pt x="42494" y="245397"/>
                </a:lnTo>
                <a:lnTo>
                  <a:pt x="34549" y="252151"/>
                </a:lnTo>
                <a:lnTo>
                  <a:pt x="30652" y="255730"/>
                </a:lnTo>
                <a:lnTo>
                  <a:pt x="26785" y="258117"/>
                </a:lnTo>
                <a:lnTo>
                  <a:pt x="16544" y="261475"/>
                </a:lnTo>
                <a:lnTo>
                  <a:pt x="12103" y="262703"/>
                </a:lnTo>
                <a:lnTo>
                  <a:pt x="8342" y="259420"/>
                </a:lnTo>
                <a:lnTo>
                  <a:pt x="0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76"/>
          <p:cNvSpPr/>
          <p:nvPr/>
        </p:nvSpPr>
        <p:spPr>
          <a:xfrm>
            <a:off x="3429000" y="4183379"/>
            <a:ext cx="320041" cy="57151"/>
          </a:xfrm>
          <a:custGeom>
            <a:avLst/>
            <a:gdLst/>
            <a:ahLst/>
            <a:cxnLst/>
            <a:rect l="0" t="0" r="0" b="0"/>
            <a:pathLst>
              <a:path w="320041" h="57151">
                <a:moveTo>
                  <a:pt x="0" y="57150"/>
                </a:moveTo>
                <a:lnTo>
                  <a:pt x="15909" y="41242"/>
                </a:lnTo>
                <a:lnTo>
                  <a:pt x="22036" y="37654"/>
                </a:lnTo>
                <a:lnTo>
                  <a:pt x="29930" y="33993"/>
                </a:lnTo>
                <a:lnTo>
                  <a:pt x="39003" y="30282"/>
                </a:lnTo>
                <a:lnTo>
                  <a:pt x="47592" y="27808"/>
                </a:lnTo>
                <a:lnTo>
                  <a:pt x="55858" y="26159"/>
                </a:lnTo>
                <a:lnTo>
                  <a:pt x="63908" y="25060"/>
                </a:lnTo>
                <a:lnTo>
                  <a:pt x="70546" y="24326"/>
                </a:lnTo>
                <a:lnTo>
                  <a:pt x="76240" y="23838"/>
                </a:lnTo>
                <a:lnTo>
                  <a:pt x="81307" y="23512"/>
                </a:lnTo>
                <a:lnTo>
                  <a:pt x="91034" y="22025"/>
                </a:lnTo>
                <a:lnTo>
                  <a:pt x="118776" y="16986"/>
                </a:lnTo>
                <a:lnTo>
                  <a:pt x="132524" y="15134"/>
                </a:lnTo>
                <a:lnTo>
                  <a:pt x="145499" y="13899"/>
                </a:lnTo>
                <a:lnTo>
                  <a:pt x="157959" y="13076"/>
                </a:lnTo>
                <a:lnTo>
                  <a:pt x="195510" y="12162"/>
                </a:lnTo>
                <a:lnTo>
                  <a:pt x="273851" y="11575"/>
                </a:lnTo>
                <a:lnTo>
                  <a:pt x="286707" y="10257"/>
                </a:lnTo>
                <a:lnTo>
                  <a:pt x="296548" y="8108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77"/>
          <p:cNvSpPr/>
          <p:nvPr/>
        </p:nvSpPr>
        <p:spPr>
          <a:xfrm>
            <a:off x="3577590" y="4080509"/>
            <a:ext cx="34290" cy="320042"/>
          </a:xfrm>
          <a:custGeom>
            <a:avLst/>
            <a:gdLst/>
            <a:ahLst/>
            <a:cxnLst/>
            <a:rect l="0" t="0" r="0" b="0"/>
            <a:pathLst>
              <a:path w="34290" h="320042">
                <a:moveTo>
                  <a:pt x="34289" y="0"/>
                </a:moveTo>
                <a:lnTo>
                  <a:pt x="22154" y="6069"/>
                </a:lnTo>
                <a:lnTo>
                  <a:pt x="18579" y="9126"/>
                </a:lnTo>
                <a:lnTo>
                  <a:pt x="16196" y="12434"/>
                </a:lnTo>
                <a:lnTo>
                  <a:pt x="14607" y="15909"/>
                </a:lnTo>
                <a:lnTo>
                  <a:pt x="13548" y="19496"/>
                </a:lnTo>
                <a:lnTo>
                  <a:pt x="12842" y="23158"/>
                </a:lnTo>
                <a:lnTo>
                  <a:pt x="12057" y="30612"/>
                </a:lnTo>
                <a:lnTo>
                  <a:pt x="11709" y="38159"/>
                </a:lnTo>
                <a:lnTo>
                  <a:pt x="10346" y="43220"/>
                </a:lnTo>
                <a:lnTo>
                  <a:pt x="8167" y="49133"/>
                </a:lnTo>
                <a:lnTo>
                  <a:pt x="5445" y="55616"/>
                </a:lnTo>
                <a:lnTo>
                  <a:pt x="3629" y="62477"/>
                </a:lnTo>
                <a:lnTo>
                  <a:pt x="2420" y="69591"/>
                </a:lnTo>
                <a:lnTo>
                  <a:pt x="1613" y="76875"/>
                </a:lnTo>
                <a:lnTo>
                  <a:pt x="1075" y="84270"/>
                </a:lnTo>
                <a:lnTo>
                  <a:pt x="717" y="91740"/>
                </a:lnTo>
                <a:lnTo>
                  <a:pt x="318" y="108083"/>
                </a:lnTo>
                <a:lnTo>
                  <a:pt x="0" y="312320"/>
                </a:lnTo>
                <a:lnTo>
                  <a:pt x="1270" y="314894"/>
                </a:lnTo>
                <a:lnTo>
                  <a:pt x="3386" y="316609"/>
                </a:lnTo>
                <a:lnTo>
                  <a:pt x="11430" y="3200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78"/>
          <p:cNvSpPr/>
          <p:nvPr/>
        </p:nvSpPr>
        <p:spPr>
          <a:xfrm>
            <a:off x="3786563" y="3932253"/>
            <a:ext cx="345825" cy="388130"/>
          </a:xfrm>
          <a:custGeom>
            <a:avLst/>
            <a:gdLst/>
            <a:ahLst/>
            <a:cxnLst/>
            <a:rect l="0" t="0" r="0" b="0"/>
            <a:pathLst>
              <a:path w="345825" h="388130">
                <a:moveTo>
                  <a:pt x="145357" y="79676"/>
                </a:moveTo>
                <a:lnTo>
                  <a:pt x="157492" y="73609"/>
                </a:lnTo>
                <a:lnTo>
                  <a:pt x="164877" y="70551"/>
                </a:lnTo>
                <a:lnTo>
                  <a:pt x="173610" y="67243"/>
                </a:lnTo>
                <a:lnTo>
                  <a:pt x="183242" y="63768"/>
                </a:lnTo>
                <a:lnTo>
                  <a:pt x="192204" y="61450"/>
                </a:lnTo>
                <a:lnTo>
                  <a:pt x="200718" y="59906"/>
                </a:lnTo>
                <a:lnTo>
                  <a:pt x="208934" y="58876"/>
                </a:lnTo>
                <a:lnTo>
                  <a:pt x="216952" y="58189"/>
                </a:lnTo>
                <a:lnTo>
                  <a:pt x="224837" y="57732"/>
                </a:lnTo>
                <a:lnTo>
                  <a:pt x="239101" y="57223"/>
                </a:lnTo>
                <a:lnTo>
                  <a:pt x="249674" y="56998"/>
                </a:lnTo>
                <a:lnTo>
                  <a:pt x="298145" y="56832"/>
                </a:lnTo>
                <a:lnTo>
                  <a:pt x="300556" y="55557"/>
                </a:lnTo>
                <a:lnTo>
                  <a:pt x="302163" y="53437"/>
                </a:lnTo>
                <a:lnTo>
                  <a:pt x="303234" y="50753"/>
                </a:lnTo>
                <a:lnTo>
                  <a:pt x="302678" y="48964"/>
                </a:lnTo>
                <a:lnTo>
                  <a:pt x="301038" y="47772"/>
                </a:lnTo>
                <a:lnTo>
                  <a:pt x="298674" y="46976"/>
                </a:lnTo>
                <a:lnTo>
                  <a:pt x="292661" y="42707"/>
                </a:lnTo>
                <a:lnTo>
                  <a:pt x="282135" y="33163"/>
                </a:lnTo>
                <a:lnTo>
                  <a:pt x="278453" y="29617"/>
                </a:lnTo>
                <a:lnTo>
                  <a:pt x="268377" y="24713"/>
                </a:lnTo>
                <a:lnTo>
                  <a:pt x="254041" y="18905"/>
                </a:lnTo>
                <a:lnTo>
                  <a:pt x="236863" y="12492"/>
                </a:lnTo>
                <a:lnTo>
                  <a:pt x="220331" y="8216"/>
                </a:lnTo>
                <a:lnTo>
                  <a:pt x="204229" y="5367"/>
                </a:lnTo>
                <a:lnTo>
                  <a:pt x="176602" y="2200"/>
                </a:lnTo>
                <a:lnTo>
                  <a:pt x="167457" y="1355"/>
                </a:lnTo>
                <a:lnTo>
                  <a:pt x="160090" y="792"/>
                </a:lnTo>
                <a:lnTo>
                  <a:pt x="150099" y="417"/>
                </a:lnTo>
                <a:lnTo>
                  <a:pt x="125451" y="0"/>
                </a:lnTo>
                <a:lnTo>
                  <a:pt x="115576" y="1159"/>
                </a:lnTo>
                <a:lnTo>
                  <a:pt x="107723" y="3201"/>
                </a:lnTo>
                <a:lnTo>
                  <a:pt x="101217" y="5833"/>
                </a:lnTo>
                <a:lnTo>
                  <a:pt x="90603" y="8757"/>
                </a:lnTo>
                <a:lnTo>
                  <a:pt x="85994" y="9537"/>
                </a:lnTo>
                <a:lnTo>
                  <a:pt x="77487" y="13790"/>
                </a:lnTo>
                <a:lnTo>
                  <a:pt x="73440" y="16702"/>
                </a:lnTo>
                <a:lnTo>
                  <a:pt x="70742" y="19914"/>
                </a:lnTo>
                <a:lnTo>
                  <a:pt x="68943" y="23324"/>
                </a:lnTo>
                <a:lnTo>
                  <a:pt x="64405" y="34311"/>
                </a:lnTo>
                <a:lnTo>
                  <a:pt x="53921" y="56127"/>
                </a:lnTo>
                <a:lnTo>
                  <a:pt x="50110" y="65247"/>
                </a:lnTo>
                <a:lnTo>
                  <a:pt x="47569" y="72597"/>
                </a:lnTo>
                <a:lnTo>
                  <a:pt x="45875" y="78767"/>
                </a:lnTo>
                <a:lnTo>
                  <a:pt x="40606" y="89009"/>
                </a:lnTo>
                <a:lnTo>
                  <a:pt x="34030" y="99064"/>
                </a:lnTo>
                <a:lnTo>
                  <a:pt x="30500" y="105302"/>
                </a:lnTo>
                <a:lnTo>
                  <a:pt x="26875" y="112000"/>
                </a:lnTo>
                <a:lnTo>
                  <a:pt x="22848" y="122829"/>
                </a:lnTo>
                <a:lnTo>
                  <a:pt x="21058" y="131875"/>
                </a:lnTo>
                <a:lnTo>
                  <a:pt x="20263" y="140129"/>
                </a:lnTo>
                <a:lnTo>
                  <a:pt x="17511" y="147918"/>
                </a:lnTo>
                <a:lnTo>
                  <a:pt x="13136" y="158191"/>
                </a:lnTo>
                <a:lnTo>
                  <a:pt x="0" y="186907"/>
                </a:lnTo>
                <a:lnTo>
                  <a:pt x="192" y="190534"/>
                </a:lnTo>
                <a:lnTo>
                  <a:pt x="1590" y="194222"/>
                </a:lnTo>
                <a:lnTo>
                  <a:pt x="3792" y="197950"/>
                </a:lnTo>
                <a:lnTo>
                  <a:pt x="6531" y="200435"/>
                </a:lnTo>
                <a:lnTo>
                  <a:pt x="9626" y="202092"/>
                </a:lnTo>
                <a:lnTo>
                  <a:pt x="12960" y="203197"/>
                </a:lnTo>
                <a:lnTo>
                  <a:pt x="18992" y="202663"/>
                </a:lnTo>
                <a:lnTo>
                  <a:pt x="26823" y="201038"/>
                </a:lnTo>
                <a:lnTo>
                  <a:pt x="35854" y="198684"/>
                </a:lnTo>
                <a:lnTo>
                  <a:pt x="44415" y="197115"/>
                </a:lnTo>
                <a:lnTo>
                  <a:pt x="52662" y="196069"/>
                </a:lnTo>
                <a:lnTo>
                  <a:pt x="60700" y="195371"/>
                </a:lnTo>
                <a:lnTo>
                  <a:pt x="138983" y="186397"/>
                </a:lnTo>
                <a:lnTo>
                  <a:pt x="153807" y="185113"/>
                </a:lnTo>
                <a:lnTo>
                  <a:pt x="166230" y="184258"/>
                </a:lnTo>
                <a:lnTo>
                  <a:pt x="179592" y="184958"/>
                </a:lnTo>
                <a:lnTo>
                  <a:pt x="193580" y="186694"/>
                </a:lnTo>
                <a:lnTo>
                  <a:pt x="207986" y="189121"/>
                </a:lnTo>
                <a:lnTo>
                  <a:pt x="220130" y="192010"/>
                </a:lnTo>
                <a:lnTo>
                  <a:pt x="230765" y="195205"/>
                </a:lnTo>
                <a:lnTo>
                  <a:pt x="240396" y="198606"/>
                </a:lnTo>
                <a:lnTo>
                  <a:pt x="249356" y="202143"/>
                </a:lnTo>
                <a:lnTo>
                  <a:pt x="257869" y="205771"/>
                </a:lnTo>
                <a:lnTo>
                  <a:pt x="266085" y="209459"/>
                </a:lnTo>
                <a:lnTo>
                  <a:pt x="272833" y="213188"/>
                </a:lnTo>
                <a:lnTo>
                  <a:pt x="278600" y="216944"/>
                </a:lnTo>
                <a:lnTo>
                  <a:pt x="283716" y="220718"/>
                </a:lnTo>
                <a:lnTo>
                  <a:pt x="289666" y="224504"/>
                </a:lnTo>
                <a:lnTo>
                  <a:pt x="296173" y="228298"/>
                </a:lnTo>
                <a:lnTo>
                  <a:pt x="303051" y="232098"/>
                </a:lnTo>
                <a:lnTo>
                  <a:pt x="307636" y="237171"/>
                </a:lnTo>
                <a:lnTo>
                  <a:pt x="310693" y="243092"/>
                </a:lnTo>
                <a:lnTo>
                  <a:pt x="315359" y="255176"/>
                </a:lnTo>
                <a:lnTo>
                  <a:pt x="325127" y="270388"/>
                </a:lnTo>
                <a:lnTo>
                  <a:pt x="328703" y="276668"/>
                </a:lnTo>
                <a:lnTo>
                  <a:pt x="332358" y="283394"/>
                </a:lnTo>
                <a:lnTo>
                  <a:pt x="336418" y="294254"/>
                </a:lnTo>
                <a:lnTo>
                  <a:pt x="337501" y="298929"/>
                </a:lnTo>
                <a:lnTo>
                  <a:pt x="342091" y="307508"/>
                </a:lnTo>
                <a:lnTo>
                  <a:pt x="345093" y="311574"/>
                </a:lnTo>
                <a:lnTo>
                  <a:pt x="345824" y="315555"/>
                </a:lnTo>
                <a:lnTo>
                  <a:pt x="345041" y="319479"/>
                </a:lnTo>
                <a:lnTo>
                  <a:pt x="343250" y="323365"/>
                </a:lnTo>
                <a:lnTo>
                  <a:pt x="341259" y="334456"/>
                </a:lnTo>
                <a:lnTo>
                  <a:pt x="340728" y="340969"/>
                </a:lnTo>
                <a:lnTo>
                  <a:pt x="339104" y="346581"/>
                </a:lnTo>
                <a:lnTo>
                  <a:pt x="333913" y="356205"/>
                </a:lnTo>
                <a:lnTo>
                  <a:pt x="327373" y="364714"/>
                </a:lnTo>
                <a:lnTo>
                  <a:pt x="323851" y="368762"/>
                </a:lnTo>
                <a:lnTo>
                  <a:pt x="320233" y="371460"/>
                </a:lnTo>
                <a:lnTo>
                  <a:pt x="312826" y="374458"/>
                </a:lnTo>
                <a:lnTo>
                  <a:pt x="305301" y="379177"/>
                </a:lnTo>
                <a:lnTo>
                  <a:pt x="301516" y="382213"/>
                </a:lnTo>
                <a:lnTo>
                  <a:pt x="296453" y="384238"/>
                </a:lnTo>
                <a:lnTo>
                  <a:pt x="290538" y="385588"/>
                </a:lnTo>
                <a:lnTo>
                  <a:pt x="284054" y="386487"/>
                </a:lnTo>
                <a:lnTo>
                  <a:pt x="277192" y="387087"/>
                </a:lnTo>
                <a:lnTo>
                  <a:pt x="270076" y="387487"/>
                </a:lnTo>
                <a:lnTo>
                  <a:pt x="262793" y="387753"/>
                </a:lnTo>
                <a:lnTo>
                  <a:pt x="210068" y="388129"/>
                </a:lnTo>
                <a:lnTo>
                  <a:pt x="191038" y="386911"/>
                </a:lnTo>
                <a:lnTo>
                  <a:pt x="173270" y="384830"/>
                </a:lnTo>
                <a:lnTo>
                  <a:pt x="156346" y="382172"/>
                </a:lnTo>
                <a:lnTo>
                  <a:pt x="138713" y="380400"/>
                </a:lnTo>
                <a:lnTo>
                  <a:pt x="120607" y="379219"/>
                </a:lnTo>
                <a:lnTo>
                  <a:pt x="102187" y="378431"/>
                </a:lnTo>
                <a:lnTo>
                  <a:pt x="87367" y="376636"/>
                </a:lnTo>
                <a:lnTo>
                  <a:pt x="74947" y="374170"/>
                </a:lnTo>
                <a:lnTo>
                  <a:pt x="64127" y="371256"/>
                </a:lnTo>
                <a:lnTo>
                  <a:pt x="54373" y="369312"/>
                </a:lnTo>
                <a:lnTo>
                  <a:pt x="45331" y="368017"/>
                </a:lnTo>
                <a:lnTo>
                  <a:pt x="19627" y="36542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79"/>
          <p:cNvSpPr/>
          <p:nvPr/>
        </p:nvSpPr>
        <p:spPr>
          <a:xfrm>
            <a:off x="4286250" y="3760470"/>
            <a:ext cx="55034" cy="720090"/>
          </a:xfrm>
          <a:custGeom>
            <a:avLst/>
            <a:gdLst/>
            <a:ahLst/>
            <a:cxnLst/>
            <a:rect l="0" t="0" r="0" b="0"/>
            <a:pathLst>
              <a:path w="55034" h="720090">
                <a:moveTo>
                  <a:pt x="0" y="0"/>
                </a:moveTo>
                <a:lnTo>
                  <a:pt x="26868" y="26868"/>
                </a:lnTo>
                <a:lnTo>
                  <a:pt x="29342" y="31881"/>
                </a:lnTo>
                <a:lnTo>
                  <a:pt x="30991" y="37764"/>
                </a:lnTo>
                <a:lnTo>
                  <a:pt x="32091" y="44226"/>
                </a:lnTo>
                <a:lnTo>
                  <a:pt x="34094" y="52344"/>
                </a:lnTo>
                <a:lnTo>
                  <a:pt x="36699" y="61566"/>
                </a:lnTo>
                <a:lnTo>
                  <a:pt x="39706" y="71524"/>
                </a:lnTo>
                <a:lnTo>
                  <a:pt x="42980" y="84512"/>
                </a:lnTo>
                <a:lnTo>
                  <a:pt x="50006" y="115877"/>
                </a:lnTo>
                <a:lnTo>
                  <a:pt x="52387" y="130592"/>
                </a:lnTo>
                <a:lnTo>
                  <a:pt x="53975" y="144211"/>
                </a:lnTo>
                <a:lnTo>
                  <a:pt x="55033" y="157100"/>
                </a:lnTo>
                <a:lnTo>
                  <a:pt x="54469" y="174583"/>
                </a:lnTo>
                <a:lnTo>
                  <a:pt x="52822" y="195129"/>
                </a:lnTo>
                <a:lnTo>
                  <a:pt x="50455" y="217716"/>
                </a:lnTo>
                <a:lnTo>
                  <a:pt x="48876" y="242934"/>
                </a:lnTo>
                <a:lnTo>
                  <a:pt x="47123" y="298047"/>
                </a:lnTo>
                <a:lnTo>
                  <a:pt x="45997" y="371857"/>
                </a:lnTo>
                <a:lnTo>
                  <a:pt x="45730" y="587584"/>
                </a:lnTo>
                <a:lnTo>
                  <a:pt x="46997" y="611432"/>
                </a:lnTo>
                <a:lnTo>
                  <a:pt x="49111" y="637492"/>
                </a:lnTo>
                <a:lnTo>
                  <a:pt x="45720" y="7200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80"/>
          <p:cNvSpPr/>
          <p:nvPr/>
        </p:nvSpPr>
        <p:spPr>
          <a:xfrm>
            <a:off x="5760720" y="3019966"/>
            <a:ext cx="948690" cy="889094"/>
          </a:xfrm>
          <a:custGeom>
            <a:avLst/>
            <a:gdLst/>
            <a:ahLst/>
            <a:cxnLst/>
            <a:rect l="0" t="0" r="0" b="0"/>
            <a:pathLst>
              <a:path w="948690" h="889094">
                <a:moveTo>
                  <a:pt x="0" y="889093"/>
                </a:moveTo>
                <a:lnTo>
                  <a:pt x="9840" y="889093"/>
                </a:lnTo>
                <a:lnTo>
                  <a:pt x="17026" y="883026"/>
                </a:lnTo>
                <a:lnTo>
                  <a:pt x="18971" y="879968"/>
                </a:lnTo>
                <a:lnTo>
                  <a:pt x="21132" y="873185"/>
                </a:lnTo>
                <a:lnTo>
                  <a:pt x="22977" y="870867"/>
                </a:lnTo>
                <a:lnTo>
                  <a:pt x="25478" y="869323"/>
                </a:lnTo>
                <a:lnTo>
                  <a:pt x="28415" y="868293"/>
                </a:lnTo>
                <a:lnTo>
                  <a:pt x="35066" y="863762"/>
                </a:lnTo>
                <a:lnTo>
                  <a:pt x="38617" y="860776"/>
                </a:lnTo>
                <a:lnTo>
                  <a:pt x="40984" y="857515"/>
                </a:lnTo>
                <a:lnTo>
                  <a:pt x="43615" y="850505"/>
                </a:lnTo>
                <a:lnTo>
                  <a:pt x="45586" y="848128"/>
                </a:lnTo>
                <a:lnTo>
                  <a:pt x="48171" y="846543"/>
                </a:lnTo>
                <a:lnTo>
                  <a:pt x="55376" y="844000"/>
                </a:lnTo>
                <a:lnTo>
                  <a:pt x="68063" y="832431"/>
                </a:lnTo>
                <a:lnTo>
                  <a:pt x="68534" y="841828"/>
                </a:lnTo>
                <a:lnTo>
                  <a:pt x="62498" y="848983"/>
                </a:lnTo>
                <a:lnTo>
                  <a:pt x="59446" y="850923"/>
                </a:lnTo>
                <a:lnTo>
                  <a:pt x="47778" y="854292"/>
                </a:lnTo>
                <a:lnTo>
                  <a:pt x="36059" y="864600"/>
                </a:lnTo>
                <a:lnTo>
                  <a:pt x="31690" y="865508"/>
                </a:lnTo>
                <a:lnTo>
                  <a:pt x="28746" y="865749"/>
                </a:lnTo>
                <a:lnTo>
                  <a:pt x="26784" y="867181"/>
                </a:lnTo>
                <a:lnTo>
                  <a:pt x="25476" y="869405"/>
                </a:lnTo>
                <a:lnTo>
                  <a:pt x="23376" y="876032"/>
                </a:lnTo>
                <a:lnTo>
                  <a:pt x="23204" y="875306"/>
                </a:lnTo>
                <a:lnTo>
                  <a:pt x="23013" y="871112"/>
                </a:lnTo>
                <a:lnTo>
                  <a:pt x="24231" y="869486"/>
                </a:lnTo>
                <a:lnTo>
                  <a:pt x="26314" y="868402"/>
                </a:lnTo>
                <a:lnTo>
                  <a:pt x="32714" y="866662"/>
                </a:lnTo>
                <a:lnTo>
                  <a:pt x="43992" y="856430"/>
                </a:lnTo>
                <a:lnTo>
                  <a:pt x="44568" y="854618"/>
                </a:lnTo>
                <a:lnTo>
                  <a:pt x="45208" y="849217"/>
                </a:lnTo>
                <a:lnTo>
                  <a:pt x="46648" y="847270"/>
                </a:lnTo>
                <a:lnTo>
                  <a:pt x="48879" y="845971"/>
                </a:lnTo>
                <a:lnTo>
                  <a:pt x="51636" y="845105"/>
                </a:lnTo>
                <a:lnTo>
                  <a:pt x="53474" y="843258"/>
                </a:lnTo>
                <a:lnTo>
                  <a:pt x="54699" y="840756"/>
                </a:lnTo>
                <a:lnTo>
                  <a:pt x="55516" y="837819"/>
                </a:lnTo>
                <a:lnTo>
                  <a:pt x="57330" y="835860"/>
                </a:lnTo>
                <a:lnTo>
                  <a:pt x="59810" y="834555"/>
                </a:lnTo>
                <a:lnTo>
                  <a:pt x="62733" y="833684"/>
                </a:lnTo>
                <a:lnTo>
                  <a:pt x="64682" y="831834"/>
                </a:lnTo>
                <a:lnTo>
                  <a:pt x="65981" y="829330"/>
                </a:lnTo>
                <a:lnTo>
                  <a:pt x="66847" y="826392"/>
                </a:lnTo>
                <a:lnTo>
                  <a:pt x="68695" y="824432"/>
                </a:lnTo>
                <a:lnTo>
                  <a:pt x="71196" y="823126"/>
                </a:lnTo>
                <a:lnTo>
                  <a:pt x="74134" y="822255"/>
                </a:lnTo>
                <a:lnTo>
                  <a:pt x="76093" y="820405"/>
                </a:lnTo>
                <a:lnTo>
                  <a:pt x="77398" y="817901"/>
                </a:lnTo>
                <a:lnTo>
                  <a:pt x="78268" y="814962"/>
                </a:lnTo>
                <a:lnTo>
                  <a:pt x="80119" y="813002"/>
                </a:lnTo>
                <a:lnTo>
                  <a:pt x="82622" y="811696"/>
                </a:lnTo>
                <a:lnTo>
                  <a:pt x="85561" y="810825"/>
                </a:lnTo>
                <a:lnTo>
                  <a:pt x="92214" y="806471"/>
                </a:lnTo>
                <a:lnTo>
                  <a:pt x="120686" y="779789"/>
                </a:lnTo>
                <a:lnTo>
                  <a:pt x="122368" y="778124"/>
                </a:lnTo>
                <a:lnTo>
                  <a:pt x="124758" y="777014"/>
                </a:lnTo>
                <a:lnTo>
                  <a:pt x="130801" y="775780"/>
                </a:lnTo>
                <a:lnTo>
                  <a:pt x="132921" y="774181"/>
                </a:lnTo>
                <a:lnTo>
                  <a:pt x="134333" y="771845"/>
                </a:lnTo>
                <a:lnTo>
                  <a:pt x="135276" y="769018"/>
                </a:lnTo>
                <a:lnTo>
                  <a:pt x="139708" y="762490"/>
                </a:lnTo>
                <a:lnTo>
                  <a:pt x="146836" y="754019"/>
                </a:lnTo>
                <a:lnTo>
                  <a:pt x="148690" y="753323"/>
                </a:lnTo>
                <a:lnTo>
                  <a:pt x="154138" y="752551"/>
                </a:lnTo>
                <a:lnTo>
                  <a:pt x="156098" y="751075"/>
                </a:lnTo>
                <a:lnTo>
                  <a:pt x="157405" y="748821"/>
                </a:lnTo>
                <a:lnTo>
                  <a:pt x="158277" y="746049"/>
                </a:lnTo>
                <a:lnTo>
                  <a:pt x="160128" y="744200"/>
                </a:lnTo>
                <a:lnTo>
                  <a:pt x="162632" y="742968"/>
                </a:lnTo>
                <a:lnTo>
                  <a:pt x="165570" y="742147"/>
                </a:lnTo>
                <a:lnTo>
                  <a:pt x="172223" y="737847"/>
                </a:lnTo>
                <a:lnTo>
                  <a:pt x="188324" y="723519"/>
                </a:lnTo>
                <a:lnTo>
                  <a:pt x="191589" y="721561"/>
                </a:lnTo>
                <a:lnTo>
                  <a:pt x="198603" y="719384"/>
                </a:lnTo>
                <a:lnTo>
                  <a:pt x="200982" y="717534"/>
                </a:lnTo>
                <a:lnTo>
                  <a:pt x="202568" y="715031"/>
                </a:lnTo>
                <a:lnTo>
                  <a:pt x="203626" y="712092"/>
                </a:lnTo>
                <a:lnTo>
                  <a:pt x="205600" y="710132"/>
                </a:lnTo>
                <a:lnTo>
                  <a:pt x="208187" y="708826"/>
                </a:lnTo>
                <a:lnTo>
                  <a:pt x="211181" y="707955"/>
                </a:lnTo>
                <a:lnTo>
                  <a:pt x="217894" y="703601"/>
                </a:lnTo>
                <a:lnTo>
                  <a:pt x="221463" y="700662"/>
                </a:lnTo>
                <a:lnTo>
                  <a:pt x="223842" y="697432"/>
                </a:lnTo>
                <a:lnTo>
                  <a:pt x="226485" y="690457"/>
                </a:lnTo>
                <a:lnTo>
                  <a:pt x="228460" y="688089"/>
                </a:lnTo>
                <a:lnTo>
                  <a:pt x="231046" y="686511"/>
                </a:lnTo>
                <a:lnTo>
                  <a:pt x="238256" y="683977"/>
                </a:lnTo>
                <a:lnTo>
                  <a:pt x="245571" y="677470"/>
                </a:lnTo>
                <a:lnTo>
                  <a:pt x="247534" y="674351"/>
                </a:lnTo>
                <a:lnTo>
                  <a:pt x="249715" y="667500"/>
                </a:lnTo>
                <a:lnTo>
                  <a:pt x="251566" y="665164"/>
                </a:lnTo>
                <a:lnTo>
                  <a:pt x="254071" y="663607"/>
                </a:lnTo>
                <a:lnTo>
                  <a:pt x="257011" y="662569"/>
                </a:lnTo>
                <a:lnTo>
                  <a:pt x="263663" y="658030"/>
                </a:lnTo>
                <a:lnTo>
                  <a:pt x="291162" y="632192"/>
                </a:lnTo>
                <a:lnTo>
                  <a:pt x="341159" y="582224"/>
                </a:lnTo>
                <a:lnTo>
                  <a:pt x="343009" y="581644"/>
                </a:lnTo>
                <a:lnTo>
                  <a:pt x="348452" y="580999"/>
                </a:lnTo>
                <a:lnTo>
                  <a:pt x="350411" y="579557"/>
                </a:lnTo>
                <a:lnTo>
                  <a:pt x="351717" y="577326"/>
                </a:lnTo>
                <a:lnTo>
                  <a:pt x="352587" y="574568"/>
                </a:lnTo>
                <a:lnTo>
                  <a:pt x="353169" y="574000"/>
                </a:lnTo>
                <a:lnTo>
                  <a:pt x="353556" y="574891"/>
                </a:lnTo>
                <a:lnTo>
                  <a:pt x="353814" y="576755"/>
                </a:lnTo>
                <a:lnTo>
                  <a:pt x="352716" y="577998"/>
                </a:lnTo>
                <a:lnTo>
                  <a:pt x="350713" y="578827"/>
                </a:lnTo>
                <a:lnTo>
                  <a:pt x="344443" y="580156"/>
                </a:lnTo>
                <a:lnTo>
                  <a:pt x="343929" y="581535"/>
                </a:lnTo>
                <a:lnTo>
                  <a:pt x="343357" y="586454"/>
                </a:lnTo>
                <a:lnTo>
                  <a:pt x="341935" y="588274"/>
                </a:lnTo>
                <a:lnTo>
                  <a:pt x="339716" y="589487"/>
                </a:lnTo>
                <a:lnTo>
                  <a:pt x="336967" y="590296"/>
                </a:lnTo>
                <a:lnTo>
                  <a:pt x="335135" y="592105"/>
                </a:lnTo>
                <a:lnTo>
                  <a:pt x="333913" y="594581"/>
                </a:lnTo>
                <a:lnTo>
                  <a:pt x="333098" y="597502"/>
                </a:lnTo>
                <a:lnTo>
                  <a:pt x="328807" y="604134"/>
                </a:lnTo>
                <a:lnTo>
                  <a:pt x="325884" y="607680"/>
                </a:lnTo>
                <a:lnTo>
                  <a:pt x="322666" y="610045"/>
                </a:lnTo>
                <a:lnTo>
                  <a:pt x="310711" y="614151"/>
                </a:lnTo>
                <a:lnTo>
                  <a:pt x="289236" y="632963"/>
                </a:lnTo>
                <a:lnTo>
                  <a:pt x="281796" y="635558"/>
                </a:lnTo>
                <a:lnTo>
                  <a:pt x="279304" y="637520"/>
                </a:lnTo>
                <a:lnTo>
                  <a:pt x="277642" y="640097"/>
                </a:lnTo>
                <a:lnTo>
                  <a:pt x="276535" y="643086"/>
                </a:lnTo>
                <a:lnTo>
                  <a:pt x="274527" y="645078"/>
                </a:lnTo>
                <a:lnTo>
                  <a:pt x="271917" y="646407"/>
                </a:lnTo>
                <a:lnTo>
                  <a:pt x="263418" y="648908"/>
                </a:lnTo>
                <a:lnTo>
                  <a:pt x="256978" y="655085"/>
                </a:lnTo>
                <a:lnTo>
                  <a:pt x="256408" y="656888"/>
                </a:lnTo>
                <a:lnTo>
                  <a:pt x="257299" y="658090"/>
                </a:lnTo>
                <a:lnTo>
                  <a:pt x="259163" y="658891"/>
                </a:lnTo>
                <a:lnTo>
                  <a:pt x="260405" y="658155"/>
                </a:lnTo>
                <a:lnTo>
                  <a:pt x="261233" y="656394"/>
                </a:lnTo>
                <a:lnTo>
                  <a:pt x="262562" y="650512"/>
                </a:lnTo>
                <a:lnTo>
                  <a:pt x="286540" y="625426"/>
                </a:lnTo>
                <a:lnTo>
                  <a:pt x="301146" y="610810"/>
                </a:lnTo>
                <a:lnTo>
                  <a:pt x="303634" y="607051"/>
                </a:lnTo>
                <a:lnTo>
                  <a:pt x="308405" y="595693"/>
                </a:lnTo>
                <a:lnTo>
                  <a:pt x="314022" y="588090"/>
                </a:lnTo>
                <a:lnTo>
                  <a:pt x="317298" y="585555"/>
                </a:lnTo>
                <a:lnTo>
                  <a:pt x="320752" y="583864"/>
                </a:lnTo>
                <a:lnTo>
                  <a:pt x="324324" y="582737"/>
                </a:lnTo>
                <a:lnTo>
                  <a:pt x="326706" y="580716"/>
                </a:lnTo>
                <a:lnTo>
                  <a:pt x="328294" y="578098"/>
                </a:lnTo>
                <a:lnTo>
                  <a:pt x="329352" y="575083"/>
                </a:lnTo>
                <a:lnTo>
                  <a:pt x="333915" y="568347"/>
                </a:lnTo>
                <a:lnTo>
                  <a:pt x="358652" y="541901"/>
                </a:lnTo>
                <a:lnTo>
                  <a:pt x="362291" y="539521"/>
                </a:lnTo>
                <a:lnTo>
                  <a:pt x="369721" y="536878"/>
                </a:lnTo>
                <a:lnTo>
                  <a:pt x="372211" y="534903"/>
                </a:lnTo>
                <a:lnTo>
                  <a:pt x="373871" y="532316"/>
                </a:lnTo>
                <a:lnTo>
                  <a:pt x="374977" y="529322"/>
                </a:lnTo>
                <a:lnTo>
                  <a:pt x="379593" y="522609"/>
                </a:lnTo>
                <a:lnTo>
                  <a:pt x="405490" y="495062"/>
                </a:lnTo>
                <a:lnTo>
                  <a:pt x="408756" y="493056"/>
                </a:lnTo>
                <a:lnTo>
                  <a:pt x="415773" y="490827"/>
                </a:lnTo>
                <a:lnTo>
                  <a:pt x="418152" y="488962"/>
                </a:lnTo>
                <a:lnTo>
                  <a:pt x="419737" y="486449"/>
                </a:lnTo>
                <a:lnTo>
                  <a:pt x="420795" y="483504"/>
                </a:lnTo>
                <a:lnTo>
                  <a:pt x="425356" y="476845"/>
                </a:lnTo>
                <a:lnTo>
                  <a:pt x="428351" y="473291"/>
                </a:lnTo>
                <a:lnTo>
                  <a:pt x="431617" y="470922"/>
                </a:lnTo>
                <a:lnTo>
                  <a:pt x="442282" y="466317"/>
                </a:lnTo>
                <a:lnTo>
                  <a:pt x="461052" y="450460"/>
                </a:lnTo>
                <a:lnTo>
                  <a:pt x="477805" y="434109"/>
                </a:lnTo>
                <a:lnTo>
                  <a:pt x="479827" y="433370"/>
                </a:lnTo>
                <a:lnTo>
                  <a:pt x="485460" y="432550"/>
                </a:lnTo>
                <a:lnTo>
                  <a:pt x="487470" y="431061"/>
                </a:lnTo>
                <a:lnTo>
                  <a:pt x="488810" y="428798"/>
                </a:lnTo>
                <a:lnTo>
                  <a:pt x="489703" y="426020"/>
                </a:lnTo>
                <a:lnTo>
                  <a:pt x="492838" y="422898"/>
                </a:lnTo>
                <a:lnTo>
                  <a:pt x="514666" y="409148"/>
                </a:lnTo>
                <a:lnTo>
                  <a:pt x="530671" y="400319"/>
                </a:lnTo>
                <a:lnTo>
                  <a:pt x="557247" y="378736"/>
                </a:lnTo>
                <a:lnTo>
                  <a:pt x="567983" y="374656"/>
                </a:lnTo>
                <a:lnTo>
                  <a:pt x="580710" y="365058"/>
                </a:lnTo>
                <a:lnTo>
                  <a:pt x="604712" y="341490"/>
                </a:lnTo>
                <a:lnTo>
                  <a:pt x="611660" y="331177"/>
                </a:lnTo>
                <a:lnTo>
                  <a:pt x="613513" y="326649"/>
                </a:lnTo>
                <a:lnTo>
                  <a:pt x="616019" y="323631"/>
                </a:lnTo>
                <a:lnTo>
                  <a:pt x="618959" y="321618"/>
                </a:lnTo>
                <a:lnTo>
                  <a:pt x="626735" y="318388"/>
                </a:lnTo>
                <a:lnTo>
                  <a:pt x="627373" y="316853"/>
                </a:lnTo>
                <a:lnTo>
                  <a:pt x="628082" y="311761"/>
                </a:lnTo>
                <a:lnTo>
                  <a:pt x="629541" y="309895"/>
                </a:lnTo>
                <a:lnTo>
                  <a:pt x="631784" y="308652"/>
                </a:lnTo>
                <a:lnTo>
                  <a:pt x="634549" y="307822"/>
                </a:lnTo>
                <a:lnTo>
                  <a:pt x="636393" y="305999"/>
                </a:lnTo>
                <a:lnTo>
                  <a:pt x="637622" y="303514"/>
                </a:lnTo>
                <a:lnTo>
                  <a:pt x="638441" y="300587"/>
                </a:lnTo>
                <a:lnTo>
                  <a:pt x="640257" y="298636"/>
                </a:lnTo>
                <a:lnTo>
                  <a:pt x="642738" y="297335"/>
                </a:lnTo>
                <a:lnTo>
                  <a:pt x="649777" y="295247"/>
                </a:lnTo>
                <a:lnTo>
                  <a:pt x="668492" y="277720"/>
                </a:lnTo>
                <a:lnTo>
                  <a:pt x="670451" y="274501"/>
                </a:lnTo>
                <a:lnTo>
                  <a:pt x="672628" y="267538"/>
                </a:lnTo>
                <a:lnTo>
                  <a:pt x="674478" y="265173"/>
                </a:lnTo>
                <a:lnTo>
                  <a:pt x="676982" y="263597"/>
                </a:lnTo>
                <a:lnTo>
                  <a:pt x="679921" y="262546"/>
                </a:lnTo>
                <a:lnTo>
                  <a:pt x="686574" y="257991"/>
                </a:lnTo>
                <a:lnTo>
                  <a:pt x="707016" y="239218"/>
                </a:lnTo>
                <a:lnTo>
                  <a:pt x="711316" y="238310"/>
                </a:lnTo>
                <a:lnTo>
                  <a:pt x="714240" y="238068"/>
                </a:lnTo>
                <a:lnTo>
                  <a:pt x="716190" y="236636"/>
                </a:lnTo>
                <a:lnTo>
                  <a:pt x="717490" y="234412"/>
                </a:lnTo>
                <a:lnTo>
                  <a:pt x="718357" y="231659"/>
                </a:lnTo>
                <a:lnTo>
                  <a:pt x="720204" y="229824"/>
                </a:lnTo>
                <a:lnTo>
                  <a:pt x="722706" y="228600"/>
                </a:lnTo>
                <a:lnTo>
                  <a:pt x="729779" y="226637"/>
                </a:lnTo>
                <a:lnTo>
                  <a:pt x="730358" y="225206"/>
                </a:lnTo>
                <a:lnTo>
                  <a:pt x="731004" y="220229"/>
                </a:lnTo>
                <a:lnTo>
                  <a:pt x="732445" y="218394"/>
                </a:lnTo>
                <a:lnTo>
                  <a:pt x="734677" y="217170"/>
                </a:lnTo>
                <a:lnTo>
                  <a:pt x="741316" y="215207"/>
                </a:lnTo>
                <a:lnTo>
                  <a:pt x="752647" y="204925"/>
                </a:lnTo>
                <a:lnTo>
                  <a:pt x="751955" y="204381"/>
                </a:lnTo>
                <a:lnTo>
                  <a:pt x="747799" y="203777"/>
                </a:lnTo>
                <a:lnTo>
                  <a:pt x="746182" y="204886"/>
                </a:lnTo>
                <a:lnTo>
                  <a:pt x="745104" y="206895"/>
                </a:lnTo>
                <a:lnTo>
                  <a:pt x="744386" y="209504"/>
                </a:lnTo>
                <a:lnTo>
                  <a:pt x="742637" y="211244"/>
                </a:lnTo>
                <a:lnTo>
                  <a:pt x="740201" y="212404"/>
                </a:lnTo>
                <a:lnTo>
                  <a:pt x="733234" y="214265"/>
                </a:lnTo>
                <a:lnTo>
                  <a:pt x="722733" y="222488"/>
                </a:lnTo>
                <a:lnTo>
                  <a:pt x="715761" y="224524"/>
                </a:lnTo>
                <a:lnTo>
                  <a:pt x="713394" y="226337"/>
                </a:lnTo>
                <a:lnTo>
                  <a:pt x="711815" y="228816"/>
                </a:lnTo>
                <a:lnTo>
                  <a:pt x="710764" y="231739"/>
                </a:lnTo>
                <a:lnTo>
                  <a:pt x="708792" y="233687"/>
                </a:lnTo>
                <a:lnTo>
                  <a:pt x="706208" y="234986"/>
                </a:lnTo>
                <a:lnTo>
                  <a:pt x="703215" y="235851"/>
                </a:lnTo>
                <a:lnTo>
                  <a:pt x="678073" y="257114"/>
                </a:lnTo>
                <a:lnTo>
                  <a:pt x="675568" y="258224"/>
                </a:lnTo>
                <a:lnTo>
                  <a:pt x="669399" y="259457"/>
                </a:lnTo>
                <a:lnTo>
                  <a:pt x="667246" y="261056"/>
                </a:lnTo>
                <a:lnTo>
                  <a:pt x="665810" y="263392"/>
                </a:lnTo>
                <a:lnTo>
                  <a:pt x="662990" y="271726"/>
                </a:lnTo>
                <a:lnTo>
                  <a:pt x="669022" y="265762"/>
                </a:lnTo>
                <a:lnTo>
                  <a:pt x="670804" y="262720"/>
                </a:lnTo>
                <a:lnTo>
                  <a:pt x="672785" y="255951"/>
                </a:lnTo>
                <a:lnTo>
                  <a:pt x="674583" y="253639"/>
                </a:lnTo>
                <a:lnTo>
                  <a:pt x="677052" y="252097"/>
                </a:lnTo>
                <a:lnTo>
                  <a:pt x="679968" y="251069"/>
                </a:lnTo>
                <a:lnTo>
                  <a:pt x="681911" y="249114"/>
                </a:lnTo>
                <a:lnTo>
                  <a:pt x="683208" y="246540"/>
                </a:lnTo>
                <a:lnTo>
                  <a:pt x="684072" y="243555"/>
                </a:lnTo>
                <a:lnTo>
                  <a:pt x="687188" y="240295"/>
                </a:lnTo>
                <a:lnTo>
                  <a:pt x="710250" y="223752"/>
                </a:lnTo>
                <a:lnTo>
                  <a:pt x="738748" y="195905"/>
                </a:lnTo>
                <a:lnTo>
                  <a:pt x="786545" y="148268"/>
                </a:lnTo>
                <a:lnTo>
                  <a:pt x="787253" y="146290"/>
                </a:lnTo>
                <a:lnTo>
                  <a:pt x="788040" y="140705"/>
                </a:lnTo>
                <a:lnTo>
                  <a:pt x="789520" y="137438"/>
                </a:lnTo>
                <a:lnTo>
                  <a:pt x="794551" y="130421"/>
                </a:lnTo>
                <a:lnTo>
                  <a:pt x="797671" y="128042"/>
                </a:lnTo>
                <a:lnTo>
                  <a:pt x="801020" y="126456"/>
                </a:lnTo>
                <a:lnTo>
                  <a:pt x="804523" y="125398"/>
                </a:lnTo>
                <a:lnTo>
                  <a:pt x="808128" y="122153"/>
                </a:lnTo>
                <a:lnTo>
                  <a:pt x="819271" y="107991"/>
                </a:lnTo>
                <a:lnTo>
                  <a:pt x="823040" y="105468"/>
                </a:lnTo>
                <a:lnTo>
                  <a:pt x="830615" y="101395"/>
                </a:lnTo>
                <a:lnTo>
                  <a:pt x="857956" y="76808"/>
                </a:lnTo>
                <a:lnTo>
                  <a:pt x="901339" y="33475"/>
                </a:lnTo>
                <a:lnTo>
                  <a:pt x="905631" y="32569"/>
                </a:lnTo>
                <a:lnTo>
                  <a:pt x="912668" y="31987"/>
                </a:lnTo>
                <a:lnTo>
                  <a:pt x="913245" y="30669"/>
                </a:lnTo>
                <a:lnTo>
                  <a:pt x="913887" y="25818"/>
                </a:lnTo>
                <a:lnTo>
                  <a:pt x="915327" y="24017"/>
                </a:lnTo>
                <a:lnTo>
                  <a:pt x="917559" y="22816"/>
                </a:lnTo>
                <a:lnTo>
                  <a:pt x="924195" y="20888"/>
                </a:lnTo>
                <a:lnTo>
                  <a:pt x="935527" y="10614"/>
                </a:lnTo>
                <a:lnTo>
                  <a:pt x="939876" y="9708"/>
                </a:lnTo>
                <a:lnTo>
                  <a:pt x="942814" y="9467"/>
                </a:lnTo>
                <a:lnTo>
                  <a:pt x="944773" y="8035"/>
                </a:lnTo>
                <a:lnTo>
                  <a:pt x="946078" y="5812"/>
                </a:lnTo>
                <a:lnTo>
                  <a:pt x="947916" y="0"/>
                </a:lnTo>
                <a:lnTo>
                  <a:pt x="948689" y="898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81"/>
          <p:cNvSpPr/>
          <p:nvPr/>
        </p:nvSpPr>
        <p:spPr>
          <a:xfrm>
            <a:off x="6617969" y="2948944"/>
            <a:ext cx="155043" cy="171446"/>
          </a:xfrm>
          <a:custGeom>
            <a:avLst/>
            <a:gdLst/>
            <a:ahLst/>
            <a:cxnLst/>
            <a:rect l="0" t="0" r="0" b="0"/>
            <a:pathLst>
              <a:path w="155043" h="171446">
                <a:moveTo>
                  <a:pt x="0" y="34285"/>
                </a:moveTo>
                <a:lnTo>
                  <a:pt x="0" y="40353"/>
                </a:lnTo>
                <a:lnTo>
                  <a:pt x="1271" y="42141"/>
                </a:lnTo>
                <a:lnTo>
                  <a:pt x="3388" y="43332"/>
                </a:lnTo>
                <a:lnTo>
                  <a:pt x="9842" y="45245"/>
                </a:lnTo>
                <a:lnTo>
                  <a:pt x="14112" y="42119"/>
                </a:lnTo>
                <a:lnTo>
                  <a:pt x="17028" y="39508"/>
                </a:lnTo>
                <a:lnTo>
                  <a:pt x="20242" y="37767"/>
                </a:lnTo>
                <a:lnTo>
                  <a:pt x="23655" y="36607"/>
                </a:lnTo>
                <a:lnTo>
                  <a:pt x="27200" y="35833"/>
                </a:lnTo>
                <a:lnTo>
                  <a:pt x="30834" y="34047"/>
                </a:lnTo>
                <a:lnTo>
                  <a:pt x="34526" y="31587"/>
                </a:lnTo>
                <a:lnTo>
                  <a:pt x="38258" y="28676"/>
                </a:lnTo>
                <a:lnTo>
                  <a:pt x="42015" y="26736"/>
                </a:lnTo>
                <a:lnTo>
                  <a:pt x="45790" y="25443"/>
                </a:lnTo>
                <a:lnTo>
                  <a:pt x="49577" y="24580"/>
                </a:lnTo>
                <a:lnTo>
                  <a:pt x="53371" y="22735"/>
                </a:lnTo>
                <a:lnTo>
                  <a:pt x="57171" y="20236"/>
                </a:lnTo>
                <a:lnTo>
                  <a:pt x="60975" y="17299"/>
                </a:lnTo>
                <a:lnTo>
                  <a:pt x="67320" y="14071"/>
                </a:lnTo>
                <a:lnTo>
                  <a:pt x="75360" y="10649"/>
                </a:lnTo>
                <a:lnTo>
                  <a:pt x="84531" y="7098"/>
                </a:lnTo>
                <a:lnTo>
                  <a:pt x="91913" y="4730"/>
                </a:lnTo>
                <a:lnTo>
                  <a:pt x="98107" y="3152"/>
                </a:lnTo>
                <a:lnTo>
                  <a:pt x="103505" y="2100"/>
                </a:lnTo>
                <a:lnTo>
                  <a:pt x="108373" y="1398"/>
                </a:lnTo>
                <a:lnTo>
                  <a:pt x="112889" y="931"/>
                </a:lnTo>
                <a:lnTo>
                  <a:pt x="117170" y="619"/>
                </a:lnTo>
                <a:lnTo>
                  <a:pt x="121294" y="411"/>
                </a:lnTo>
                <a:lnTo>
                  <a:pt x="129262" y="180"/>
                </a:lnTo>
                <a:lnTo>
                  <a:pt x="147914" y="0"/>
                </a:lnTo>
                <a:lnTo>
                  <a:pt x="151677" y="3384"/>
                </a:lnTo>
                <a:lnTo>
                  <a:pt x="154458" y="6065"/>
                </a:lnTo>
                <a:lnTo>
                  <a:pt x="155042" y="9121"/>
                </a:lnTo>
                <a:lnTo>
                  <a:pt x="154162" y="12430"/>
                </a:lnTo>
                <a:lnTo>
                  <a:pt x="152305" y="15905"/>
                </a:lnTo>
                <a:lnTo>
                  <a:pt x="151066" y="19492"/>
                </a:lnTo>
                <a:lnTo>
                  <a:pt x="150241" y="23153"/>
                </a:lnTo>
                <a:lnTo>
                  <a:pt x="149691" y="26864"/>
                </a:lnTo>
                <a:lnTo>
                  <a:pt x="148054" y="30608"/>
                </a:lnTo>
                <a:lnTo>
                  <a:pt x="145693" y="34374"/>
                </a:lnTo>
                <a:lnTo>
                  <a:pt x="142849" y="38155"/>
                </a:lnTo>
                <a:lnTo>
                  <a:pt x="140953" y="41945"/>
                </a:lnTo>
                <a:lnTo>
                  <a:pt x="139689" y="45742"/>
                </a:lnTo>
                <a:lnTo>
                  <a:pt x="138846" y="49543"/>
                </a:lnTo>
                <a:lnTo>
                  <a:pt x="135745" y="57157"/>
                </a:lnTo>
                <a:lnTo>
                  <a:pt x="131136" y="67313"/>
                </a:lnTo>
                <a:lnTo>
                  <a:pt x="125524" y="79164"/>
                </a:lnTo>
                <a:lnTo>
                  <a:pt x="119243" y="90875"/>
                </a:lnTo>
                <a:lnTo>
                  <a:pt x="112515" y="102492"/>
                </a:lnTo>
                <a:lnTo>
                  <a:pt x="105491" y="114046"/>
                </a:lnTo>
                <a:lnTo>
                  <a:pt x="100807" y="123019"/>
                </a:lnTo>
                <a:lnTo>
                  <a:pt x="97685" y="130271"/>
                </a:lnTo>
                <a:lnTo>
                  <a:pt x="95603" y="136376"/>
                </a:lnTo>
                <a:lnTo>
                  <a:pt x="92946" y="141716"/>
                </a:lnTo>
                <a:lnTo>
                  <a:pt x="89904" y="146546"/>
                </a:lnTo>
                <a:lnTo>
                  <a:pt x="86606" y="151035"/>
                </a:lnTo>
                <a:lnTo>
                  <a:pt x="84407" y="155299"/>
                </a:lnTo>
                <a:lnTo>
                  <a:pt x="82942" y="159411"/>
                </a:lnTo>
                <a:lnTo>
                  <a:pt x="80011" y="171445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82"/>
          <p:cNvSpPr/>
          <p:nvPr/>
        </p:nvSpPr>
        <p:spPr>
          <a:xfrm>
            <a:off x="4983479" y="3143250"/>
            <a:ext cx="800101" cy="754380"/>
          </a:xfrm>
          <a:custGeom>
            <a:avLst/>
            <a:gdLst/>
            <a:ahLst/>
            <a:cxnLst/>
            <a:rect l="0" t="0" r="0" b="0"/>
            <a:pathLst>
              <a:path w="800101" h="754380">
                <a:moveTo>
                  <a:pt x="800100" y="754379"/>
                </a:moveTo>
                <a:lnTo>
                  <a:pt x="794033" y="754379"/>
                </a:lnTo>
                <a:lnTo>
                  <a:pt x="792245" y="753109"/>
                </a:lnTo>
                <a:lnTo>
                  <a:pt x="791054" y="750993"/>
                </a:lnTo>
                <a:lnTo>
                  <a:pt x="789141" y="744538"/>
                </a:lnTo>
                <a:lnTo>
                  <a:pt x="778870" y="733248"/>
                </a:lnTo>
                <a:lnTo>
                  <a:pt x="777965" y="728901"/>
                </a:lnTo>
                <a:lnTo>
                  <a:pt x="777723" y="725964"/>
                </a:lnTo>
                <a:lnTo>
                  <a:pt x="776293" y="722736"/>
                </a:lnTo>
                <a:lnTo>
                  <a:pt x="771316" y="715762"/>
                </a:lnTo>
                <a:lnTo>
                  <a:pt x="768211" y="713395"/>
                </a:lnTo>
                <a:lnTo>
                  <a:pt x="764871" y="711816"/>
                </a:lnTo>
                <a:lnTo>
                  <a:pt x="756453" y="709283"/>
                </a:lnTo>
                <a:lnTo>
                  <a:pt x="744721" y="698873"/>
                </a:lnTo>
                <a:lnTo>
                  <a:pt x="744131" y="697055"/>
                </a:lnTo>
                <a:lnTo>
                  <a:pt x="743475" y="691649"/>
                </a:lnTo>
                <a:lnTo>
                  <a:pt x="742030" y="689699"/>
                </a:lnTo>
                <a:lnTo>
                  <a:pt x="739797" y="688399"/>
                </a:lnTo>
                <a:lnTo>
                  <a:pt x="737038" y="687532"/>
                </a:lnTo>
                <a:lnTo>
                  <a:pt x="735199" y="685685"/>
                </a:lnTo>
                <a:lnTo>
                  <a:pt x="733973" y="683183"/>
                </a:lnTo>
                <a:lnTo>
                  <a:pt x="732005" y="676110"/>
                </a:lnTo>
                <a:lnTo>
                  <a:pt x="730573" y="675530"/>
                </a:lnTo>
                <a:lnTo>
                  <a:pt x="725596" y="674885"/>
                </a:lnTo>
                <a:lnTo>
                  <a:pt x="723761" y="673443"/>
                </a:lnTo>
                <a:lnTo>
                  <a:pt x="722537" y="671212"/>
                </a:lnTo>
                <a:lnTo>
                  <a:pt x="721722" y="668454"/>
                </a:lnTo>
                <a:lnTo>
                  <a:pt x="719908" y="666616"/>
                </a:lnTo>
                <a:lnTo>
                  <a:pt x="717429" y="665391"/>
                </a:lnTo>
                <a:lnTo>
                  <a:pt x="714506" y="664574"/>
                </a:lnTo>
                <a:lnTo>
                  <a:pt x="712557" y="662759"/>
                </a:lnTo>
                <a:lnTo>
                  <a:pt x="711259" y="660279"/>
                </a:lnTo>
                <a:lnTo>
                  <a:pt x="709174" y="653242"/>
                </a:lnTo>
                <a:lnTo>
                  <a:pt x="691781" y="641456"/>
                </a:lnTo>
                <a:lnTo>
                  <a:pt x="678824" y="625530"/>
                </a:lnTo>
                <a:lnTo>
                  <a:pt x="674800" y="622760"/>
                </a:lnTo>
                <a:lnTo>
                  <a:pt x="670847" y="620913"/>
                </a:lnTo>
                <a:lnTo>
                  <a:pt x="668211" y="618412"/>
                </a:lnTo>
                <a:lnTo>
                  <a:pt x="666454" y="615474"/>
                </a:lnTo>
                <a:lnTo>
                  <a:pt x="665283" y="612246"/>
                </a:lnTo>
                <a:lnTo>
                  <a:pt x="660595" y="605273"/>
                </a:lnTo>
                <a:lnTo>
                  <a:pt x="641827" y="584708"/>
                </a:lnTo>
                <a:lnTo>
                  <a:pt x="639975" y="584115"/>
                </a:lnTo>
                <a:lnTo>
                  <a:pt x="634530" y="583457"/>
                </a:lnTo>
                <a:lnTo>
                  <a:pt x="632570" y="582010"/>
                </a:lnTo>
                <a:lnTo>
                  <a:pt x="631264" y="579777"/>
                </a:lnTo>
                <a:lnTo>
                  <a:pt x="630393" y="577018"/>
                </a:lnTo>
                <a:lnTo>
                  <a:pt x="628542" y="575178"/>
                </a:lnTo>
                <a:lnTo>
                  <a:pt x="626038" y="573952"/>
                </a:lnTo>
                <a:lnTo>
                  <a:pt x="623099" y="573134"/>
                </a:lnTo>
                <a:lnTo>
                  <a:pt x="616447" y="568839"/>
                </a:lnTo>
                <a:lnTo>
                  <a:pt x="606415" y="560582"/>
                </a:lnTo>
                <a:lnTo>
                  <a:pt x="605975" y="554154"/>
                </a:lnTo>
                <a:lnTo>
                  <a:pt x="604644" y="552315"/>
                </a:lnTo>
                <a:lnTo>
                  <a:pt x="602486" y="551090"/>
                </a:lnTo>
                <a:lnTo>
                  <a:pt x="599778" y="550273"/>
                </a:lnTo>
                <a:lnTo>
                  <a:pt x="597972" y="548459"/>
                </a:lnTo>
                <a:lnTo>
                  <a:pt x="596768" y="545979"/>
                </a:lnTo>
                <a:lnTo>
                  <a:pt x="595965" y="543055"/>
                </a:lnTo>
                <a:lnTo>
                  <a:pt x="594160" y="541107"/>
                </a:lnTo>
                <a:lnTo>
                  <a:pt x="591687" y="539808"/>
                </a:lnTo>
                <a:lnTo>
                  <a:pt x="584660" y="537722"/>
                </a:lnTo>
                <a:lnTo>
                  <a:pt x="577375" y="537362"/>
                </a:lnTo>
                <a:lnTo>
                  <a:pt x="575417" y="536041"/>
                </a:lnTo>
                <a:lnTo>
                  <a:pt x="574112" y="533891"/>
                </a:lnTo>
                <a:lnTo>
                  <a:pt x="573241" y="531187"/>
                </a:lnTo>
                <a:lnTo>
                  <a:pt x="571391" y="529384"/>
                </a:lnTo>
                <a:lnTo>
                  <a:pt x="568887" y="528183"/>
                </a:lnTo>
                <a:lnTo>
                  <a:pt x="565948" y="527382"/>
                </a:lnTo>
                <a:lnTo>
                  <a:pt x="563989" y="525577"/>
                </a:lnTo>
                <a:lnTo>
                  <a:pt x="562683" y="523105"/>
                </a:lnTo>
                <a:lnTo>
                  <a:pt x="561812" y="520186"/>
                </a:lnTo>
                <a:lnTo>
                  <a:pt x="559962" y="518241"/>
                </a:lnTo>
                <a:lnTo>
                  <a:pt x="557458" y="516944"/>
                </a:lnTo>
                <a:lnTo>
                  <a:pt x="550382" y="514862"/>
                </a:lnTo>
                <a:lnTo>
                  <a:pt x="538952" y="504553"/>
                </a:lnTo>
                <a:lnTo>
                  <a:pt x="538372" y="502739"/>
                </a:lnTo>
                <a:lnTo>
                  <a:pt x="537727" y="497335"/>
                </a:lnTo>
                <a:lnTo>
                  <a:pt x="536284" y="494117"/>
                </a:lnTo>
                <a:lnTo>
                  <a:pt x="528187" y="483519"/>
                </a:lnTo>
                <a:lnTo>
                  <a:pt x="514965" y="469285"/>
                </a:lnTo>
                <a:lnTo>
                  <a:pt x="514533" y="462756"/>
                </a:lnTo>
                <a:lnTo>
                  <a:pt x="513202" y="460904"/>
                </a:lnTo>
                <a:lnTo>
                  <a:pt x="511045" y="459669"/>
                </a:lnTo>
                <a:lnTo>
                  <a:pt x="504525" y="457687"/>
                </a:lnTo>
                <a:lnTo>
                  <a:pt x="497328" y="457344"/>
                </a:lnTo>
                <a:lnTo>
                  <a:pt x="495382" y="456026"/>
                </a:lnTo>
                <a:lnTo>
                  <a:pt x="494085" y="453877"/>
                </a:lnTo>
                <a:lnTo>
                  <a:pt x="492003" y="447371"/>
                </a:lnTo>
                <a:lnTo>
                  <a:pt x="481694" y="436069"/>
                </a:lnTo>
                <a:lnTo>
                  <a:pt x="479880" y="435493"/>
                </a:lnTo>
                <a:lnTo>
                  <a:pt x="470363" y="434492"/>
                </a:lnTo>
                <a:lnTo>
                  <a:pt x="457716" y="423384"/>
                </a:lnTo>
                <a:lnTo>
                  <a:pt x="428756" y="394465"/>
                </a:lnTo>
                <a:lnTo>
                  <a:pt x="425538" y="392516"/>
                </a:lnTo>
                <a:lnTo>
                  <a:pt x="418575" y="390351"/>
                </a:lnTo>
                <a:lnTo>
                  <a:pt x="416210" y="388504"/>
                </a:lnTo>
                <a:lnTo>
                  <a:pt x="414633" y="386003"/>
                </a:lnTo>
                <a:lnTo>
                  <a:pt x="411665" y="377705"/>
                </a:lnTo>
                <a:lnTo>
                  <a:pt x="401655" y="367394"/>
                </a:lnTo>
                <a:lnTo>
                  <a:pt x="399850" y="366849"/>
                </a:lnTo>
                <a:lnTo>
                  <a:pt x="394458" y="366244"/>
                </a:lnTo>
                <a:lnTo>
                  <a:pt x="392512" y="364813"/>
                </a:lnTo>
                <a:lnTo>
                  <a:pt x="391215" y="362588"/>
                </a:lnTo>
                <a:lnTo>
                  <a:pt x="390350" y="359835"/>
                </a:lnTo>
                <a:lnTo>
                  <a:pt x="388503" y="358000"/>
                </a:lnTo>
                <a:lnTo>
                  <a:pt x="386002" y="356776"/>
                </a:lnTo>
                <a:lnTo>
                  <a:pt x="377706" y="354473"/>
                </a:lnTo>
                <a:lnTo>
                  <a:pt x="367395" y="344501"/>
                </a:lnTo>
                <a:lnTo>
                  <a:pt x="363100" y="343611"/>
                </a:lnTo>
                <a:lnTo>
                  <a:pt x="360177" y="343374"/>
                </a:lnTo>
                <a:lnTo>
                  <a:pt x="358228" y="341946"/>
                </a:lnTo>
                <a:lnTo>
                  <a:pt x="356929" y="339724"/>
                </a:lnTo>
                <a:lnTo>
                  <a:pt x="356063" y="336972"/>
                </a:lnTo>
                <a:lnTo>
                  <a:pt x="354215" y="335138"/>
                </a:lnTo>
                <a:lnTo>
                  <a:pt x="351714" y="333915"/>
                </a:lnTo>
                <a:lnTo>
                  <a:pt x="348776" y="333100"/>
                </a:lnTo>
                <a:lnTo>
                  <a:pt x="346817" y="331286"/>
                </a:lnTo>
                <a:lnTo>
                  <a:pt x="345512" y="328808"/>
                </a:lnTo>
                <a:lnTo>
                  <a:pt x="343416" y="321771"/>
                </a:lnTo>
                <a:lnTo>
                  <a:pt x="341975" y="321194"/>
                </a:lnTo>
                <a:lnTo>
                  <a:pt x="336986" y="320552"/>
                </a:lnTo>
                <a:lnTo>
                  <a:pt x="327149" y="313494"/>
                </a:lnTo>
                <a:lnTo>
                  <a:pt x="315580" y="304430"/>
                </a:lnTo>
                <a:lnTo>
                  <a:pt x="306204" y="300402"/>
                </a:lnTo>
                <a:lnTo>
                  <a:pt x="303197" y="298058"/>
                </a:lnTo>
                <a:lnTo>
                  <a:pt x="301191" y="295225"/>
                </a:lnTo>
                <a:lnTo>
                  <a:pt x="299855" y="292067"/>
                </a:lnTo>
                <a:lnTo>
                  <a:pt x="297693" y="289961"/>
                </a:lnTo>
                <a:lnTo>
                  <a:pt x="294982" y="288557"/>
                </a:lnTo>
                <a:lnTo>
                  <a:pt x="291905" y="287621"/>
                </a:lnTo>
                <a:lnTo>
                  <a:pt x="289854" y="285727"/>
                </a:lnTo>
                <a:lnTo>
                  <a:pt x="288486" y="283195"/>
                </a:lnTo>
                <a:lnTo>
                  <a:pt x="286291" y="276073"/>
                </a:lnTo>
                <a:lnTo>
                  <a:pt x="285910" y="268771"/>
                </a:lnTo>
                <a:lnTo>
                  <a:pt x="284587" y="266810"/>
                </a:lnTo>
                <a:lnTo>
                  <a:pt x="282435" y="265503"/>
                </a:lnTo>
                <a:lnTo>
                  <a:pt x="275923" y="263406"/>
                </a:lnTo>
                <a:lnTo>
                  <a:pt x="275389" y="261964"/>
                </a:lnTo>
                <a:lnTo>
                  <a:pt x="274796" y="256975"/>
                </a:lnTo>
                <a:lnTo>
                  <a:pt x="273367" y="255136"/>
                </a:lnTo>
                <a:lnTo>
                  <a:pt x="271145" y="253911"/>
                </a:lnTo>
                <a:lnTo>
                  <a:pt x="264521" y="251944"/>
                </a:lnTo>
                <a:lnTo>
                  <a:pt x="257306" y="251603"/>
                </a:lnTo>
                <a:lnTo>
                  <a:pt x="255357" y="250285"/>
                </a:lnTo>
                <a:lnTo>
                  <a:pt x="254059" y="248137"/>
                </a:lnTo>
                <a:lnTo>
                  <a:pt x="251973" y="241631"/>
                </a:lnTo>
                <a:lnTo>
                  <a:pt x="235597" y="224261"/>
                </a:lnTo>
                <a:lnTo>
                  <a:pt x="231994" y="221897"/>
                </a:lnTo>
                <a:lnTo>
                  <a:pt x="224606" y="219271"/>
                </a:lnTo>
                <a:lnTo>
                  <a:pt x="222127" y="217300"/>
                </a:lnTo>
                <a:lnTo>
                  <a:pt x="220475" y="214717"/>
                </a:lnTo>
                <a:lnTo>
                  <a:pt x="219373" y="211724"/>
                </a:lnTo>
                <a:lnTo>
                  <a:pt x="217369" y="209729"/>
                </a:lnTo>
                <a:lnTo>
                  <a:pt x="214763" y="208400"/>
                </a:lnTo>
                <a:lnTo>
                  <a:pt x="207523" y="206265"/>
                </a:lnTo>
                <a:lnTo>
                  <a:pt x="196967" y="197988"/>
                </a:lnTo>
                <a:lnTo>
                  <a:pt x="189988" y="195944"/>
                </a:lnTo>
                <a:lnTo>
                  <a:pt x="187619" y="194130"/>
                </a:lnTo>
                <a:lnTo>
                  <a:pt x="186039" y="191649"/>
                </a:lnTo>
                <a:lnTo>
                  <a:pt x="184986" y="188726"/>
                </a:lnTo>
                <a:lnTo>
                  <a:pt x="183014" y="186777"/>
                </a:lnTo>
                <a:lnTo>
                  <a:pt x="180430" y="185478"/>
                </a:lnTo>
                <a:lnTo>
                  <a:pt x="177437" y="184612"/>
                </a:lnTo>
                <a:lnTo>
                  <a:pt x="175441" y="182764"/>
                </a:lnTo>
                <a:lnTo>
                  <a:pt x="174111" y="180263"/>
                </a:lnTo>
                <a:lnTo>
                  <a:pt x="173224" y="177325"/>
                </a:lnTo>
                <a:lnTo>
                  <a:pt x="171363" y="175367"/>
                </a:lnTo>
                <a:lnTo>
                  <a:pt x="168852" y="174061"/>
                </a:lnTo>
                <a:lnTo>
                  <a:pt x="161765" y="171965"/>
                </a:lnTo>
                <a:lnTo>
                  <a:pt x="138902" y="150322"/>
                </a:lnTo>
                <a:lnTo>
                  <a:pt x="138322" y="148474"/>
                </a:lnTo>
                <a:lnTo>
                  <a:pt x="137677" y="143035"/>
                </a:lnTo>
                <a:lnTo>
                  <a:pt x="136235" y="139806"/>
                </a:lnTo>
                <a:lnTo>
                  <a:pt x="131246" y="132833"/>
                </a:lnTo>
                <a:lnTo>
                  <a:pt x="128137" y="130465"/>
                </a:lnTo>
                <a:lnTo>
                  <a:pt x="124795" y="128887"/>
                </a:lnTo>
                <a:lnTo>
                  <a:pt x="121297" y="127834"/>
                </a:lnTo>
                <a:lnTo>
                  <a:pt x="118965" y="125863"/>
                </a:lnTo>
                <a:lnTo>
                  <a:pt x="117410" y="123278"/>
                </a:lnTo>
                <a:lnTo>
                  <a:pt x="114915" y="116073"/>
                </a:lnTo>
                <a:lnTo>
                  <a:pt x="108415" y="108757"/>
                </a:lnTo>
                <a:lnTo>
                  <a:pt x="105297" y="106795"/>
                </a:lnTo>
                <a:lnTo>
                  <a:pt x="98446" y="104614"/>
                </a:lnTo>
                <a:lnTo>
                  <a:pt x="96110" y="102763"/>
                </a:lnTo>
                <a:lnTo>
                  <a:pt x="94554" y="100258"/>
                </a:lnTo>
                <a:lnTo>
                  <a:pt x="92055" y="93181"/>
                </a:lnTo>
                <a:lnTo>
                  <a:pt x="90581" y="92601"/>
                </a:lnTo>
                <a:lnTo>
                  <a:pt x="85555" y="91956"/>
                </a:lnTo>
                <a:lnTo>
                  <a:pt x="82437" y="89244"/>
                </a:lnTo>
                <a:lnTo>
                  <a:pt x="67721" y="67946"/>
                </a:lnTo>
                <a:lnTo>
                  <a:pt x="47453" y="47455"/>
                </a:lnTo>
                <a:lnTo>
                  <a:pt x="46876" y="45607"/>
                </a:lnTo>
                <a:lnTo>
                  <a:pt x="46234" y="40166"/>
                </a:lnTo>
                <a:lnTo>
                  <a:pt x="44793" y="38207"/>
                </a:lnTo>
                <a:lnTo>
                  <a:pt x="42562" y="36901"/>
                </a:lnTo>
                <a:lnTo>
                  <a:pt x="39805" y="36030"/>
                </a:lnTo>
                <a:lnTo>
                  <a:pt x="33355" y="31677"/>
                </a:lnTo>
                <a:lnTo>
                  <a:pt x="24933" y="24601"/>
                </a:lnTo>
                <a:lnTo>
                  <a:pt x="24242" y="22751"/>
                </a:lnTo>
                <a:lnTo>
                  <a:pt x="23475" y="17308"/>
                </a:lnTo>
                <a:lnTo>
                  <a:pt x="22000" y="15348"/>
                </a:lnTo>
                <a:lnTo>
                  <a:pt x="19747" y="14042"/>
                </a:lnTo>
                <a:lnTo>
                  <a:pt x="16975" y="13171"/>
                </a:lnTo>
                <a:lnTo>
                  <a:pt x="15127" y="11321"/>
                </a:lnTo>
                <a:lnTo>
                  <a:pt x="13895" y="8817"/>
                </a:lnTo>
                <a:lnTo>
                  <a:pt x="11918" y="1741"/>
                </a:lnTo>
                <a:lnTo>
                  <a:pt x="10485" y="1161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83"/>
          <p:cNvSpPr/>
          <p:nvPr/>
        </p:nvSpPr>
        <p:spPr>
          <a:xfrm>
            <a:off x="4892053" y="3090954"/>
            <a:ext cx="240018" cy="143736"/>
          </a:xfrm>
          <a:custGeom>
            <a:avLst/>
            <a:gdLst/>
            <a:ahLst/>
            <a:cxnLst/>
            <a:rect l="0" t="0" r="0" b="0"/>
            <a:pathLst>
              <a:path w="240018" h="143736">
                <a:moveTo>
                  <a:pt x="34276" y="143735"/>
                </a:moveTo>
                <a:lnTo>
                  <a:pt x="28209" y="137668"/>
                </a:lnTo>
                <a:lnTo>
                  <a:pt x="26421" y="134610"/>
                </a:lnTo>
                <a:lnTo>
                  <a:pt x="25230" y="131302"/>
                </a:lnTo>
                <a:lnTo>
                  <a:pt x="24435" y="127827"/>
                </a:lnTo>
                <a:lnTo>
                  <a:pt x="22636" y="121700"/>
                </a:lnTo>
                <a:lnTo>
                  <a:pt x="17250" y="104732"/>
                </a:lnTo>
                <a:lnTo>
                  <a:pt x="15305" y="97413"/>
                </a:lnTo>
                <a:lnTo>
                  <a:pt x="14009" y="91264"/>
                </a:lnTo>
                <a:lnTo>
                  <a:pt x="13145" y="85894"/>
                </a:lnTo>
                <a:lnTo>
                  <a:pt x="11299" y="77235"/>
                </a:lnTo>
                <a:lnTo>
                  <a:pt x="5861" y="54066"/>
                </a:lnTo>
                <a:lnTo>
                  <a:pt x="3903" y="44586"/>
                </a:lnTo>
                <a:lnTo>
                  <a:pt x="2597" y="36996"/>
                </a:lnTo>
                <a:lnTo>
                  <a:pt x="503" y="21757"/>
                </a:lnTo>
                <a:lnTo>
                  <a:pt x="330" y="19236"/>
                </a:lnTo>
                <a:lnTo>
                  <a:pt x="216" y="16286"/>
                </a:lnTo>
                <a:lnTo>
                  <a:pt x="0" y="7144"/>
                </a:lnTo>
                <a:lnTo>
                  <a:pt x="6058" y="6744"/>
                </a:lnTo>
                <a:lnTo>
                  <a:pt x="9829" y="6625"/>
                </a:lnTo>
                <a:lnTo>
                  <a:pt x="14098" y="3211"/>
                </a:lnTo>
                <a:lnTo>
                  <a:pt x="17014" y="522"/>
                </a:lnTo>
                <a:lnTo>
                  <a:pt x="20228" y="0"/>
                </a:lnTo>
                <a:lnTo>
                  <a:pt x="23641" y="922"/>
                </a:lnTo>
                <a:lnTo>
                  <a:pt x="27186" y="2806"/>
                </a:lnTo>
                <a:lnTo>
                  <a:pt x="34512" y="4900"/>
                </a:lnTo>
                <a:lnTo>
                  <a:pt x="38244" y="5458"/>
                </a:lnTo>
                <a:lnTo>
                  <a:pt x="43271" y="7101"/>
                </a:lnTo>
                <a:lnTo>
                  <a:pt x="49163" y="9466"/>
                </a:lnTo>
                <a:lnTo>
                  <a:pt x="55631" y="12312"/>
                </a:lnTo>
                <a:lnTo>
                  <a:pt x="61213" y="14210"/>
                </a:lnTo>
                <a:lnTo>
                  <a:pt x="66204" y="15475"/>
                </a:lnTo>
                <a:lnTo>
                  <a:pt x="70802" y="16319"/>
                </a:lnTo>
                <a:lnTo>
                  <a:pt x="75136" y="16881"/>
                </a:lnTo>
                <a:lnTo>
                  <a:pt x="79297" y="17256"/>
                </a:lnTo>
                <a:lnTo>
                  <a:pt x="83340" y="17506"/>
                </a:lnTo>
                <a:lnTo>
                  <a:pt x="86036" y="18942"/>
                </a:lnTo>
                <a:lnTo>
                  <a:pt x="87832" y="21170"/>
                </a:lnTo>
                <a:lnTo>
                  <a:pt x="89030" y="23925"/>
                </a:lnTo>
                <a:lnTo>
                  <a:pt x="91099" y="25762"/>
                </a:lnTo>
                <a:lnTo>
                  <a:pt x="93748" y="26986"/>
                </a:lnTo>
                <a:lnTo>
                  <a:pt x="103888" y="29617"/>
                </a:lnTo>
                <a:lnTo>
                  <a:pt x="125329" y="35019"/>
                </a:lnTo>
                <a:lnTo>
                  <a:pt x="134348" y="36968"/>
                </a:lnTo>
                <a:lnTo>
                  <a:pt x="141631" y="38267"/>
                </a:lnTo>
                <a:lnTo>
                  <a:pt x="147756" y="39133"/>
                </a:lnTo>
                <a:lnTo>
                  <a:pt x="155649" y="40980"/>
                </a:lnTo>
                <a:lnTo>
                  <a:pt x="164722" y="43482"/>
                </a:lnTo>
                <a:lnTo>
                  <a:pt x="174580" y="46420"/>
                </a:lnTo>
                <a:lnTo>
                  <a:pt x="182422" y="48378"/>
                </a:lnTo>
                <a:lnTo>
                  <a:pt x="188920" y="49684"/>
                </a:lnTo>
                <a:lnTo>
                  <a:pt x="202407" y="51780"/>
                </a:lnTo>
                <a:lnTo>
                  <a:pt x="207638" y="52066"/>
                </a:lnTo>
                <a:lnTo>
                  <a:pt x="240017" y="5229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84"/>
          <p:cNvSpPr/>
          <p:nvPr/>
        </p:nvSpPr>
        <p:spPr>
          <a:xfrm>
            <a:off x="2817142" y="4506324"/>
            <a:ext cx="1320518" cy="224959"/>
          </a:xfrm>
          <a:custGeom>
            <a:avLst/>
            <a:gdLst/>
            <a:ahLst/>
            <a:cxnLst/>
            <a:rect l="0" t="0" r="0" b="0"/>
            <a:pathLst>
              <a:path w="1320518" h="224959">
                <a:moveTo>
                  <a:pt x="6068" y="88535"/>
                </a:moveTo>
                <a:lnTo>
                  <a:pt x="0" y="88535"/>
                </a:lnTo>
                <a:lnTo>
                  <a:pt x="2022" y="89805"/>
                </a:lnTo>
                <a:lnTo>
                  <a:pt x="14430" y="94603"/>
                </a:lnTo>
                <a:lnTo>
                  <a:pt x="21802" y="98931"/>
                </a:lnTo>
                <a:lnTo>
                  <a:pt x="29257" y="104356"/>
                </a:lnTo>
                <a:lnTo>
                  <a:pt x="36768" y="110512"/>
                </a:lnTo>
                <a:lnTo>
                  <a:pt x="48499" y="117353"/>
                </a:lnTo>
                <a:lnTo>
                  <a:pt x="57946" y="121663"/>
                </a:lnTo>
                <a:lnTo>
                  <a:pt x="66378" y="127812"/>
                </a:lnTo>
                <a:lnTo>
                  <a:pt x="71674" y="129960"/>
                </a:lnTo>
                <a:lnTo>
                  <a:pt x="89994" y="134253"/>
                </a:lnTo>
                <a:lnTo>
                  <a:pt x="99672" y="139757"/>
                </a:lnTo>
                <a:lnTo>
                  <a:pt x="104030" y="140464"/>
                </a:lnTo>
                <a:lnTo>
                  <a:pt x="108206" y="139664"/>
                </a:lnTo>
                <a:lnTo>
                  <a:pt x="116232" y="136660"/>
                </a:lnTo>
                <a:lnTo>
                  <a:pt x="129161" y="133698"/>
                </a:lnTo>
                <a:lnTo>
                  <a:pt x="141633" y="128504"/>
                </a:lnTo>
                <a:lnTo>
                  <a:pt x="152255" y="121963"/>
                </a:lnTo>
                <a:lnTo>
                  <a:pt x="156866" y="118440"/>
                </a:lnTo>
                <a:lnTo>
                  <a:pt x="161210" y="113552"/>
                </a:lnTo>
                <a:lnTo>
                  <a:pt x="165376" y="107753"/>
                </a:lnTo>
                <a:lnTo>
                  <a:pt x="169423" y="101347"/>
                </a:lnTo>
                <a:lnTo>
                  <a:pt x="174662" y="95807"/>
                </a:lnTo>
                <a:lnTo>
                  <a:pt x="180694" y="90843"/>
                </a:lnTo>
                <a:lnTo>
                  <a:pt x="187255" y="86264"/>
                </a:lnTo>
                <a:lnTo>
                  <a:pt x="195439" y="81941"/>
                </a:lnTo>
                <a:lnTo>
                  <a:pt x="204705" y="77789"/>
                </a:lnTo>
                <a:lnTo>
                  <a:pt x="222621" y="71059"/>
                </a:lnTo>
                <a:lnTo>
                  <a:pt x="241117" y="67270"/>
                </a:lnTo>
                <a:lnTo>
                  <a:pt x="254891" y="66384"/>
                </a:lnTo>
                <a:lnTo>
                  <a:pt x="260850" y="67418"/>
                </a:lnTo>
                <a:lnTo>
                  <a:pt x="270858" y="71953"/>
                </a:lnTo>
                <a:lnTo>
                  <a:pt x="275304" y="76211"/>
                </a:lnTo>
                <a:lnTo>
                  <a:pt x="279538" y="81589"/>
                </a:lnTo>
                <a:lnTo>
                  <a:pt x="283632" y="87714"/>
                </a:lnTo>
                <a:lnTo>
                  <a:pt x="288900" y="98148"/>
                </a:lnTo>
                <a:lnTo>
                  <a:pt x="294953" y="111454"/>
                </a:lnTo>
                <a:lnTo>
                  <a:pt x="301528" y="126674"/>
                </a:lnTo>
                <a:lnTo>
                  <a:pt x="305911" y="139361"/>
                </a:lnTo>
                <a:lnTo>
                  <a:pt x="308833" y="150359"/>
                </a:lnTo>
                <a:lnTo>
                  <a:pt x="310781" y="160231"/>
                </a:lnTo>
                <a:lnTo>
                  <a:pt x="313350" y="169353"/>
                </a:lnTo>
                <a:lnTo>
                  <a:pt x="316333" y="177974"/>
                </a:lnTo>
                <a:lnTo>
                  <a:pt x="319591" y="186261"/>
                </a:lnTo>
                <a:lnTo>
                  <a:pt x="323033" y="193056"/>
                </a:lnTo>
                <a:lnTo>
                  <a:pt x="326598" y="198856"/>
                </a:lnTo>
                <a:lnTo>
                  <a:pt x="330244" y="203992"/>
                </a:lnTo>
                <a:lnTo>
                  <a:pt x="333945" y="208687"/>
                </a:lnTo>
                <a:lnTo>
                  <a:pt x="337683" y="213086"/>
                </a:lnTo>
                <a:lnTo>
                  <a:pt x="341445" y="217289"/>
                </a:lnTo>
                <a:lnTo>
                  <a:pt x="345222" y="220091"/>
                </a:lnTo>
                <a:lnTo>
                  <a:pt x="352806" y="223205"/>
                </a:lnTo>
                <a:lnTo>
                  <a:pt x="364216" y="224958"/>
                </a:lnTo>
                <a:lnTo>
                  <a:pt x="368023" y="223934"/>
                </a:lnTo>
                <a:lnTo>
                  <a:pt x="375640" y="219409"/>
                </a:lnTo>
                <a:lnTo>
                  <a:pt x="383259" y="213165"/>
                </a:lnTo>
                <a:lnTo>
                  <a:pt x="387068" y="209722"/>
                </a:lnTo>
                <a:lnTo>
                  <a:pt x="390878" y="204886"/>
                </a:lnTo>
                <a:lnTo>
                  <a:pt x="394688" y="199122"/>
                </a:lnTo>
                <a:lnTo>
                  <a:pt x="398498" y="192740"/>
                </a:lnTo>
                <a:lnTo>
                  <a:pt x="403578" y="185945"/>
                </a:lnTo>
                <a:lnTo>
                  <a:pt x="409504" y="178876"/>
                </a:lnTo>
                <a:lnTo>
                  <a:pt x="415995" y="171622"/>
                </a:lnTo>
                <a:lnTo>
                  <a:pt x="421593" y="164247"/>
                </a:lnTo>
                <a:lnTo>
                  <a:pt x="426594" y="156790"/>
                </a:lnTo>
                <a:lnTo>
                  <a:pt x="431199" y="149278"/>
                </a:lnTo>
                <a:lnTo>
                  <a:pt x="438079" y="141731"/>
                </a:lnTo>
                <a:lnTo>
                  <a:pt x="446475" y="134159"/>
                </a:lnTo>
                <a:lnTo>
                  <a:pt x="455883" y="126571"/>
                </a:lnTo>
                <a:lnTo>
                  <a:pt x="467234" y="118973"/>
                </a:lnTo>
                <a:lnTo>
                  <a:pt x="479882" y="111367"/>
                </a:lnTo>
                <a:lnTo>
                  <a:pt x="493394" y="103756"/>
                </a:lnTo>
                <a:lnTo>
                  <a:pt x="504942" y="98683"/>
                </a:lnTo>
                <a:lnTo>
                  <a:pt x="524546" y="93045"/>
                </a:lnTo>
                <a:lnTo>
                  <a:pt x="562291" y="89129"/>
                </a:lnTo>
                <a:lnTo>
                  <a:pt x="567383" y="88931"/>
                </a:lnTo>
                <a:lnTo>
                  <a:pt x="608246" y="95199"/>
                </a:lnTo>
                <a:lnTo>
                  <a:pt x="615800" y="94247"/>
                </a:lnTo>
                <a:lnTo>
                  <a:pt x="628850" y="91074"/>
                </a:lnTo>
                <a:lnTo>
                  <a:pt x="650477" y="88018"/>
                </a:lnTo>
                <a:lnTo>
                  <a:pt x="665428" y="82802"/>
                </a:lnTo>
                <a:lnTo>
                  <a:pt x="672972" y="78363"/>
                </a:lnTo>
                <a:lnTo>
                  <a:pt x="680540" y="72864"/>
                </a:lnTo>
                <a:lnTo>
                  <a:pt x="688126" y="66658"/>
                </a:lnTo>
                <a:lnTo>
                  <a:pt x="696993" y="59980"/>
                </a:lnTo>
                <a:lnTo>
                  <a:pt x="717006" y="45788"/>
                </a:lnTo>
                <a:lnTo>
                  <a:pt x="728946" y="38447"/>
                </a:lnTo>
                <a:lnTo>
                  <a:pt x="741987" y="31013"/>
                </a:lnTo>
                <a:lnTo>
                  <a:pt x="777838" y="11802"/>
                </a:lnTo>
                <a:lnTo>
                  <a:pt x="787281" y="6900"/>
                </a:lnTo>
                <a:lnTo>
                  <a:pt x="804547" y="1453"/>
                </a:lnTo>
                <a:lnTo>
                  <a:pt x="812707" y="0"/>
                </a:lnTo>
                <a:lnTo>
                  <a:pt x="828547" y="1773"/>
                </a:lnTo>
                <a:lnTo>
                  <a:pt x="836327" y="4024"/>
                </a:lnTo>
                <a:lnTo>
                  <a:pt x="842784" y="8065"/>
                </a:lnTo>
                <a:lnTo>
                  <a:pt x="848359" y="13298"/>
                </a:lnTo>
                <a:lnTo>
                  <a:pt x="853345" y="19327"/>
                </a:lnTo>
                <a:lnTo>
                  <a:pt x="857939" y="24617"/>
                </a:lnTo>
                <a:lnTo>
                  <a:pt x="862272" y="29413"/>
                </a:lnTo>
                <a:lnTo>
                  <a:pt x="866431" y="33881"/>
                </a:lnTo>
                <a:lnTo>
                  <a:pt x="870473" y="39399"/>
                </a:lnTo>
                <a:lnTo>
                  <a:pt x="874438" y="45618"/>
                </a:lnTo>
                <a:lnTo>
                  <a:pt x="878351" y="52303"/>
                </a:lnTo>
                <a:lnTo>
                  <a:pt x="880960" y="59301"/>
                </a:lnTo>
                <a:lnTo>
                  <a:pt x="882699" y="66506"/>
                </a:lnTo>
                <a:lnTo>
                  <a:pt x="883859" y="73849"/>
                </a:lnTo>
                <a:lnTo>
                  <a:pt x="885902" y="80015"/>
                </a:lnTo>
                <a:lnTo>
                  <a:pt x="888533" y="85394"/>
                </a:lnTo>
                <a:lnTo>
                  <a:pt x="891558" y="90252"/>
                </a:lnTo>
                <a:lnTo>
                  <a:pt x="894844" y="93490"/>
                </a:lnTo>
                <a:lnTo>
                  <a:pt x="898306" y="95648"/>
                </a:lnTo>
                <a:lnTo>
                  <a:pt x="905538" y="98046"/>
                </a:lnTo>
                <a:lnTo>
                  <a:pt x="912985" y="99113"/>
                </a:lnTo>
                <a:lnTo>
                  <a:pt x="916749" y="98127"/>
                </a:lnTo>
                <a:lnTo>
                  <a:pt x="924318" y="93645"/>
                </a:lnTo>
                <a:lnTo>
                  <a:pt x="931915" y="87420"/>
                </a:lnTo>
                <a:lnTo>
                  <a:pt x="935720" y="83982"/>
                </a:lnTo>
                <a:lnTo>
                  <a:pt x="946720" y="73388"/>
                </a:lnTo>
                <a:lnTo>
                  <a:pt x="974478" y="45891"/>
                </a:lnTo>
                <a:lnTo>
                  <a:pt x="981874" y="39786"/>
                </a:lnTo>
                <a:lnTo>
                  <a:pt x="989345" y="34446"/>
                </a:lnTo>
                <a:lnTo>
                  <a:pt x="996866" y="29615"/>
                </a:lnTo>
                <a:lnTo>
                  <a:pt x="1005690" y="25126"/>
                </a:lnTo>
                <a:lnTo>
                  <a:pt x="1015382" y="20862"/>
                </a:lnTo>
                <a:lnTo>
                  <a:pt x="1025654" y="16750"/>
                </a:lnTo>
                <a:lnTo>
                  <a:pt x="1035042" y="12738"/>
                </a:lnTo>
                <a:lnTo>
                  <a:pt x="1052247" y="4895"/>
                </a:lnTo>
                <a:lnTo>
                  <a:pt x="1060390" y="3565"/>
                </a:lnTo>
                <a:lnTo>
                  <a:pt x="1093332" y="7621"/>
                </a:lnTo>
                <a:lnTo>
                  <a:pt x="1112515" y="14326"/>
                </a:lnTo>
                <a:lnTo>
                  <a:pt x="1126896" y="20840"/>
                </a:lnTo>
                <a:lnTo>
                  <a:pt x="1140483" y="26699"/>
                </a:lnTo>
                <a:lnTo>
                  <a:pt x="1150756" y="29303"/>
                </a:lnTo>
                <a:lnTo>
                  <a:pt x="1187468" y="31111"/>
                </a:lnTo>
                <a:lnTo>
                  <a:pt x="1320517" y="313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385"/>
          <p:cNvSpPr/>
          <p:nvPr/>
        </p:nvSpPr>
        <p:spPr>
          <a:xfrm>
            <a:off x="2983230" y="2927081"/>
            <a:ext cx="1040130" cy="122293"/>
          </a:xfrm>
          <a:custGeom>
            <a:avLst/>
            <a:gdLst/>
            <a:ahLst/>
            <a:cxnLst/>
            <a:rect l="0" t="0" r="0" b="0"/>
            <a:pathLst>
              <a:path w="1040130" h="122293">
                <a:moveTo>
                  <a:pt x="0" y="21858"/>
                </a:moveTo>
                <a:lnTo>
                  <a:pt x="0" y="53618"/>
                </a:lnTo>
                <a:lnTo>
                  <a:pt x="1270" y="55732"/>
                </a:lnTo>
                <a:lnTo>
                  <a:pt x="3386" y="58410"/>
                </a:lnTo>
                <a:lnTo>
                  <a:pt x="6067" y="61467"/>
                </a:lnTo>
                <a:lnTo>
                  <a:pt x="10395" y="63504"/>
                </a:lnTo>
                <a:lnTo>
                  <a:pt x="27351" y="66371"/>
                </a:lnTo>
                <a:lnTo>
                  <a:pt x="49118" y="67419"/>
                </a:lnTo>
                <a:lnTo>
                  <a:pt x="53065" y="66202"/>
                </a:lnTo>
                <a:lnTo>
                  <a:pt x="56966" y="64121"/>
                </a:lnTo>
                <a:lnTo>
                  <a:pt x="60838" y="61464"/>
                </a:lnTo>
                <a:lnTo>
                  <a:pt x="68525" y="58511"/>
                </a:lnTo>
                <a:lnTo>
                  <a:pt x="77445" y="55928"/>
                </a:lnTo>
                <a:lnTo>
                  <a:pt x="83380" y="53462"/>
                </a:lnTo>
                <a:lnTo>
                  <a:pt x="89876" y="50547"/>
                </a:lnTo>
                <a:lnTo>
                  <a:pt x="103868" y="47309"/>
                </a:lnTo>
                <a:lnTo>
                  <a:pt x="119823" y="44600"/>
                </a:lnTo>
                <a:lnTo>
                  <a:pt x="129412" y="42099"/>
                </a:lnTo>
                <a:lnTo>
                  <a:pt x="139615" y="39162"/>
                </a:lnTo>
                <a:lnTo>
                  <a:pt x="154337" y="35899"/>
                </a:lnTo>
                <a:lnTo>
                  <a:pt x="160042" y="35029"/>
                </a:lnTo>
                <a:lnTo>
                  <a:pt x="173153" y="37449"/>
                </a:lnTo>
                <a:lnTo>
                  <a:pt x="180205" y="39872"/>
                </a:lnTo>
                <a:lnTo>
                  <a:pt x="186177" y="42757"/>
                </a:lnTo>
                <a:lnTo>
                  <a:pt x="191428" y="45951"/>
                </a:lnTo>
                <a:lnTo>
                  <a:pt x="196198" y="49350"/>
                </a:lnTo>
                <a:lnTo>
                  <a:pt x="201919" y="54156"/>
                </a:lnTo>
                <a:lnTo>
                  <a:pt x="208272" y="59900"/>
                </a:lnTo>
                <a:lnTo>
                  <a:pt x="222105" y="73056"/>
                </a:lnTo>
                <a:lnTo>
                  <a:pt x="236720" y="87370"/>
                </a:lnTo>
                <a:lnTo>
                  <a:pt x="244173" y="93473"/>
                </a:lnTo>
                <a:lnTo>
                  <a:pt x="251682" y="98811"/>
                </a:lnTo>
                <a:lnTo>
                  <a:pt x="259228" y="103640"/>
                </a:lnTo>
                <a:lnTo>
                  <a:pt x="265528" y="108130"/>
                </a:lnTo>
                <a:lnTo>
                  <a:pt x="270999" y="112392"/>
                </a:lnTo>
                <a:lnTo>
                  <a:pt x="275916" y="116505"/>
                </a:lnTo>
                <a:lnTo>
                  <a:pt x="280464" y="119246"/>
                </a:lnTo>
                <a:lnTo>
                  <a:pt x="288903" y="122292"/>
                </a:lnTo>
                <a:lnTo>
                  <a:pt x="294202" y="121834"/>
                </a:lnTo>
                <a:lnTo>
                  <a:pt x="300275" y="120259"/>
                </a:lnTo>
                <a:lnTo>
                  <a:pt x="306863" y="117939"/>
                </a:lnTo>
                <a:lnTo>
                  <a:pt x="313795" y="115122"/>
                </a:lnTo>
                <a:lnTo>
                  <a:pt x="320957" y="111974"/>
                </a:lnTo>
                <a:lnTo>
                  <a:pt x="335687" y="105090"/>
                </a:lnTo>
                <a:lnTo>
                  <a:pt x="350701" y="97797"/>
                </a:lnTo>
                <a:lnTo>
                  <a:pt x="358261" y="92804"/>
                </a:lnTo>
                <a:lnTo>
                  <a:pt x="365840" y="86936"/>
                </a:lnTo>
                <a:lnTo>
                  <a:pt x="373433" y="80483"/>
                </a:lnTo>
                <a:lnTo>
                  <a:pt x="381035" y="73642"/>
                </a:lnTo>
                <a:lnTo>
                  <a:pt x="396255" y="59266"/>
                </a:lnTo>
                <a:lnTo>
                  <a:pt x="407680" y="50607"/>
                </a:lnTo>
                <a:lnTo>
                  <a:pt x="421647" y="41025"/>
                </a:lnTo>
                <a:lnTo>
                  <a:pt x="437308" y="30826"/>
                </a:lnTo>
                <a:lnTo>
                  <a:pt x="450289" y="22757"/>
                </a:lnTo>
                <a:lnTo>
                  <a:pt x="461482" y="16107"/>
                </a:lnTo>
                <a:lnTo>
                  <a:pt x="471485" y="10404"/>
                </a:lnTo>
                <a:lnTo>
                  <a:pt x="480693" y="6602"/>
                </a:lnTo>
                <a:lnTo>
                  <a:pt x="489372" y="4068"/>
                </a:lnTo>
                <a:lnTo>
                  <a:pt x="513722" y="500"/>
                </a:lnTo>
                <a:lnTo>
                  <a:pt x="521551" y="0"/>
                </a:lnTo>
                <a:lnTo>
                  <a:pt x="528040" y="936"/>
                </a:lnTo>
                <a:lnTo>
                  <a:pt x="533637" y="2830"/>
                </a:lnTo>
                <a:lnTo>
                  <a:pt x="538638" y="5363"/>
                </a:lnTo>
                <a:lnTo>
                  <a:pt x="543242" y="8321"/>
                </a:lnTo>
                <a:lnTo>
                  <a:pt x="547581" y="11564"/>
                </a:lnTo>
                <a:lnTo>
                  <a:pt x="551744" y="14996"/>
                </a:lnTo>
                <a:lnTo>
                  <a:pt x="555789" y="19823"/>
                </a:lnTo>
                <a:lnTo>
                  <a:pt x="559756" y="25582"/>
                </a:lnTo>
                <a:lnTo>
                  <a:pt x="563671" y="31961"/>
                </a:lnTo>
                <a:lnTo>
                  <a:pt x="567550" y="37483"/>
                </a:lnTo>
                <a:lnTo>
                  <a:pt x="571407" y="42435"/>
                </a:lnTo>
                <a:lnTo>
                  <a:pt x="575248" y="47006"/>
                </a:lnTo>
                <a:lnTo>
                  <a:pt x="579078" y="51324"/>
                </a:lnTo>
                <a:lnTo>
                  <a:pt x="586721" y="59508"/>
                </a:lnTo>
                <a:lnTo>
                  <a:pt x="591807" y="62198"/>
                </a:lnTo>
                <a:lnTo>
                  <a:pt x="604232" y="65187"/>
                </a:lnTo>
                <a:lnTo>
                  <a:pt x="631988" y="67368"/>
                </a:lnTo>
                <a:lnTo>
                  <a:pt x="643257" y="64099"/>
                </a:lnTo>
                <a:lnTo>
                  <a:pt x="649818" y="61448"/>
                </a:lnTo>
                <a:lnTo>
                  <a:pt x="667268" y="55117"/>
                </a:lnTo>
                <a:lnTo>
                  <a:pt x="677255" y="51651"/>
                </a:lnTo>
                <a:lnTo>
                  <a:pt x="686453" y="48070"/>
                </a:lnTo>
                <a:lnTo>
                  <a:pt x="695126" y="44413"/>
                </a:lnTo>
                <a:lnTo>
                  <a:pt x="703446" y="40705"/>
                </a:lnTo>
                <a:lnTo>
                  <a:pt x="711534" y="38232"/>
                </a:lnTo>
                <a:lnTo>
                  <a:pt x="727294" y="35486"/>
                </a:lnTo>
                <a:lnTo>
                  <a:pt x="735052" y="33483"/>
                </a:lnTo>
                <a:lnTo>
                  <a:pt x="742765" y="30878"/>
                </a:lnTo>
                <a:lnTo>
                  <a:pt x="750446" y="27872"/>
                </a:lnTo>
                <a:lnTo>
                  <a:pt x="765755" y="24531"/>
                </a:lnTo>
                <a:lnTo>
                  <a:pt x="796279" y="22387"/>
                </a:lnTo>
                <a:lnTo>
                  <a:pt x="826099" y="21905"/>
                </a:lnTo>
                <a:lnTo>
                  <a:pt x="837479" y="25266"/>
                </a:lnTo>
                <a:lnTo>
                  <a:pt x="844069" y="27940"/>
                </a:lnTo>
                <a:lnTo>
                  <a:pt x="859412" y="31704"/>
                </a:lnTo>
                <a:lnTo>
                  <a:pt x="891685" y="32975"/>
                </a:lnTo>
                <a:lnTo>
                  <a:pt x="903457" y="33149"/>
                </a:lnTo>
                <a:lnTo>
                  <a:pt x="908375" y="31926"/>
                </a:lnTo>
                <a:lnTo>
                  <a:pt x="912923" y="29840"/>
                </a:lnTo>
                <a:lnTo>
                  <a:pt x="917225" y="27180"/>
                </a:lnTo>
                <a:lnTo>
                  <a:pt x="923903" y="24136"/>
                </a:lnTo>
                <a:lnTo>
                  <a:pt x="932165" y="20837"/>
                </a:lnTo>
                <a:lnTo>
                  <a:pt x="941483" y="17367"/>
                </a:lnTo>
                <a:lnTo>
                  <a:pt x="950236" y="15054"/>
                </a:lnTo>
                <a:lnTo>
                  <a:pt x="979146" y="11342"/>
                </a:lnTo>
                <a:lnTo>
                  <a:pt x="984234" y="11037"/>
                </a:lnTo>
                <a:lnTo>
                  <a:pt x="988895" y="12104"/>
                </a:lnTo>
                <a:lnTo>
                  <a:pt x="993274" y="14086"/>
                </a:lnTo>
                <a:lnTo>
                  <a:pt x="997462" y="16677"/>
                </a:lnTo>
                <a:lnTo>
                  <a:pt x="1002795" y="19674"/>
                </a:lnTo>
                <a:lnTo>
                  <a:pt x="1015493" y="26391"/>
                </a:lnTo>
                <a:lnTo>
                  <a:pt x="1021165" y="29960"/>
                </a:lnTo>
                <a:lnTo>
                  <a:pt x="1026217" y="33610"/>
                </a:lnTo>
                <a:lnTo>
                  <a:pt x="1030854" y="37313"/>
                </a:lnTo>
                <a:lnTo>
                  <a:pt x="1033946" y="41051"/>
                </a:lnTo>
                <a:lnTo>
                  <a:pt x="1036007" y="44814"/>
                </a:lnTo>
                <a:lnTo>
                  <a:pt x="1040129" y="56148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386"/>
          <p:cNvSpPr/>
          <p:nvPr/>
        </p:nvSpPr>
        <p:spPr>
          <a:xfrm>
            <a:off x="1394617" y="4778253"/>
            <a:ext cx="365604" cy="811017"/>
          </a:xfrm>
          <a:custGeom>
            <a:avLst/>
            <a:gdLst/>
            <a:ahLst/>
            <a:cxnLst/>
            <a:rect l="0" t="0" r="0" b="0"/>
            <a:pathLst>
              <a:path w="365604" h="811017">
                <a:moveTo>
                  <a:pt x="365603" y="68066"/>
                </a:moveTo>
                <a:lnTo>
                  <a:pt x="353467" y="61999"/>
                </a:lnTo>
                <a:lnTo>
                  <a:pt x="349892" y="58941"/>
                </a:lnTo>
                <a:lnTo>
                  <a:pt x="347509" y="55633"/>
                </a:lnTo>
                <a:lnTo>
                  <a:pt x="345920" y="52157"/>
                </a:lnTo>
                <a:lnTo>
                  <a:pt x="343591" y="49841"/>
                </a:lnTo>
                <a:lnTo>
                  <a:pt x="340768" y="48296"/>
                </a:lnTo>
                <a:lnTo>
                  <a:pt x="334245" y="46579"/>
                </a:lnTo>
                <a:lnTo>
                  <a:pt x="327112" y="45816"/>
                </a:lnTo>
                <a:lnTo>
                  <a:pt x="323432" y="44343"/>
                </a:lnTo>
                <a:lnTo>
                  <a:pt x="312186" y="36202"/>
                </a:lnTo>
                <a:lnTo>
                  <a:pt x="302080" y="27016"/>
                </a:lnTo>
                <a:lnTo>
                  <a:pt x="299270" y="24422"/>
                </a:lnTo>
                <a:lnTo>
                  <a:pt x="297251" y="23730"/>
                </a:lnTo>
                <a:lnTo>
                  <a:pt x="291621" y="22961"/>
                </a:lnTo>
                <a:lnTo>
                  <a:pt x="288341" y="21486"/>
                </a:lnTo>
                <a:lnTo>
                  <a:pt x="281311" y="16461"/>
                </a:lnTo>
                <a:lnTo>
                  <a:pt x="276388" y="14613"/>
                </a:lnTo>
                <a:lnTo>
                  <a:pt x="270566" y="13381"/>
                </a:lnTo>
                <a:lnTo>
                  <a:pt x="264145" y="12559"/>
                </a:lnTo>
                <a:lnTo>
                  <a:pt x="257324" y="10742"/>
                </a:lnTo>
                <a:lnTo>
                  <a:pt x="250237" y="8260"/>
                </a:lnTo>
                <a:lnTo>
                  <a:pt x="242972" y="5335"/>
                </a:lnTo>
                <a:lnTo>
                  <a:pt x="235589" y="3386"/>
                </a:lnTo>
                <a:lnTo>
                  <a:pt x="228127" y="2086"/>
                </a:lnTo>
                <a:lnTo>
                  <a:pt x="220612" y="1219"/>
                </a:lnTo>
                <a:lnTo>
                  <a:pt x="213062" y="642"/>
                </a:lnTo>
                <a:lnTo>
                  <a:pt x="205489" y="256"/>
                </a:lnTo>
                <a:lnTo>
                  <a:pt x="197900" y="0"/>
                </a:lnTo>
                <a:lnTo>
                  <a:pt x="190301" y="1099"/>
                </a:lnTo>
                <a:lnTo>
                  <a:pt x="182695" y="3101"/>
                </a:lnTo>
                <a:lnTo>
                  <a:pt x="175084" y="5706"/>
                </a:lnTo>
                <a:lnTo>
                  <a:pt x="168740" y="7443"/>
                </a:lnTo>
                <a:lnTo>
                  <a:pt x="158305" y="9373"/>
                </a:lnTo>
                <a:lnTo>
                  <a:pt x="152474" y="11157"/>
                </a:lnTo>
                <a:lnTo>
                  <a:pt x="146047" y="13617"/>
                </a:lnTo>
                <a:lnTo>
                  <a:pt x="139222" y="16527"/>
                </a:lnTo>
                <a:lnTo>
                  <a:pt x="128252" y="23146"/>
                </a:lnTo>
                <a:lnTo>
                  <a:pt x="119144" y="30322"/>
                </a:lnTo>
                <a:lnTo>
                  <a:pt x="110862" y="37744"/>
                </a:lnTo>
                <a:lnTo>
                  <a:pt x="99561" y="45277"/>
                </a:lnTo>
                <a:lnTo>
                  <a:pt x="92992" y="49063"/>
                </a:lnTo>
                <a:lnTo>
                  <a:pt x="82305" y="60044"/>
                </a:lnTo>
                <a:lnTo>
                  <a:pt x="73323" y="73391"/>
                </a:lnTo>
                <a:lnTo>
                  <a:pt x="65097" y="87789"/>
                </a:lnTo>
                <a:lnTo>
                  <a:pt x="57208" y="102656"/>
                </a:lnTo>
                <a:lnTo>
                  <a:pt x="49468" y="116459"/>
                </a:lnTo>
                <a:lnTo>
                  <a:pt x="41795" y="126828"/>
                </a:lnTo>
                <a:lnTo>
                  <a:pt x="34151" y="142443"/>
                </a:lnTo>
                <a:lnTo>
                  <a:pt x="26521" y="160813"/>
                </a:lnTo>
                <a:lnTo>
                  <a:pt x="16355" y="185435"/>
                </a:lnTo>
                <a:lnTo>
                  <a:pt x="11509" y="208817"/>
                </a:lnTo>
                <a:lnTo>
                  <a:pt x="3864" y="231831"/>
                </a:lnTo>
                <a:lnTo>
                  <a:pt x="1034" y="256007"/>
                </a:lnTo>
                <a:lnTo>
                  <a:pt x="372" y="276055"/>
                </a:lnTo>
                <a:lnTo>
                  <a:pt x="0" y="345169"/>
                </a:lnTo>
                <a:lnTo>
                  <a:pt x="1217" y="367102"/>
                </a:lnTo>
                <a:lnTo>
                  <a:pt x="3299" y="385534"/>
                </a:lnTo>
                <a:lnTo>
                  <a:pt x="5957" y="401631"/>
                </a:lnTo>
                <a:lnTo>
                  <a:pt x="8910" y="426290"/>
                </a:lnTo>
                <a:lnTo>
                  <a:pt x="11493" y="446987"/>
                </a:lnTo>
                <a:lnTo>
                  <a:pt x="16874" y="468886"/>
                </a:lnTo>
                <a:lnTo>
                  <a:pt x="20112" y="491319"/>
                </a:lnTo>
                <a:lnTo>
                  <a:pt x="22821" y="515258"/>
                </a:lnTo>
                <a:lnTo>
                  <a:pt x="25322" y="528754"/>
                </a:lnTo>
                <a:lnTo>
                  <a:pt x="28259" y="542832"/>
                </a:lnTo>
                <a:lnTo>
                  <a:pt x="30217" y="556027"/>
                </a:lnTo>
                <a:lnTo>
                  <a:pt x="32392" y="580847"/>
                </a:lnTo>
                <a:lnTo>
                  <a:pt x="36746" y="604579"/>
                </a:lnTo>
                <a:lnTo>
                  <a:pt x="41644" y="627827"/>
                </a:lnTo>
                <a:lnTo>
                  <a:pt x="43821" y="650859"/>
                </a:lnTo>
                <a:lnTo>
                  <a:pt x="44789" y="673795"/>
                </a:lnTo>
                <a:lnTo>
                  <a:pt x="45410" y="713497"/>
                </a:lnTo>
                <a:lnTo>
                  <a:pt x="48881" y="729997"/>
                </a:lnTo>
                <a:lnTo>
                  <a:pt x="53388" y="745798"/>
                </a:lnTo>
                <a:lnTo>
                  <a:pt x="55924" y="767704"/>
                </a:lnTo>
                <a:lnTo>
                  <a:pt x="56852" y="791280"/>
                </a:lnTo>
                <a:lnTo>
                  <a:pt x="56993" y="81101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387"/>
          <p:cNvSpPr/>
          <p:nvPr/>
        </p:nvSpPr>
        <p:spPr>
          <a:xfrm>
            <a:off x="1257300" y="5212079"/>
            <a:ext cx="411481" cy="148591"/>
          </a:xfrm>
          <a:custGeom>
            <a:avLst/>
            <a:gdLst/>
            <a:ahLst/>
            <a:cxnLst/>
            <a:rect l="0" t="0" r="0" b="0"/>
            <a:pathLst>
              <a:path w="411481" h="148591">
                <a:moveTo>
                  <a:pt x="0" y="148590"/>
                </a:moveTo>
                <a:lnTo>
                  <a:pt x="19682" y="148590"/>
                </a:lnTo>
                <a:lnTo>
                  <a:pt x="24834" y="145204"/>
                </a:lnTo>
                <a:lnTo>
                  <a:pt x="27986" y="142523"/>
                </a:lnTo>
                <a:lnTo>
                  <a:pt x="31357" y="139465"/>
                </a:lnTo>
                <a:lnTo>
                  <a:pt x="38490" y="132681"/>
                </a:lnTo>
                <a:lnTo>
                  <a:pt x="43440" y="129094"/>
                </a:lnTo>
                <a:lnTo>
                  <a:pt x="49280" y="125433"/>
                </a:lnTo>
                <a:lnTo>
                  <a:pt x="55713" y="121722"/>
                </a:lnTo>
                <a:lnTo>
                  <a:pt x="73021" y="110826"/>
                </a:lnTo>
                <a:lnTo>
                  <a:pt x="82971" y="104364"/>
                </a:lnTo>
                <a:lnTo>
                  <a:pt x="94684" y="97516"/>
                </a:lnTo>
                <a:lnTo>
                  <a:pt x="107572" y="90411"/>
                </a:lnTo>
                <a:lnTo>
                  <a:pt x="137980" y="74473"/>
                </a:lnTo>
                <a:lnTo>
                  <a:pt x="229507" y="28199"/>
                </a:lnTo>
                <a:lnTo>
                  <a:pt x="243175" y="22610"/>
                </a:lnTo>
                <a:lnTo>
                  <a:pt x="254826" y="18883"/>
                </a:lnTo>
                <a:lnTo>
                  <a:pt x="303912" y="6835"/>
                </a:lnTo>
                <a:lnTo>
                  <a:pt x="315638" y="4557"/>
                </a:lnTo>
                <a:lnTo>
                  <a:pt x="325995" y="3038"/>
                </a:lnTo>
                <a:lnTo>
                  <a:pt x="335440" y="2025"/>
                </a:lnTo>
                <a:lnTo>
                  <a:pt x="348087" y="1350"/>
                </a:lnTo>
                <a:lnTo>
                  <a:pt x="4114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388"/>
          <p:cNvSpPr/>
          <p:nvPr/>
        </p:nvSpPr>
        <p:spPr>
          <a:xfrm>
            <a:off x="1726602" y="4789169"/>
            <a:ext cx="216499" cy="660530"/>
          </a:xfrm>
          <a:custGeom>
            <a:avLst/>
            <a:gdLst/>
            <a:ahLst/>
            <a:cxnLst/>
            <a:rect l="0" t="0" r="0" b="0"/>
            <a:pathLst>
              <a:path w="216499" h="660530">
                <a:moveTo>
                  <a:pt x="216498" y="0"/>
                </a:moveTo>
                <a:lnTo>
                  <a:pt x="210430" y="0"/>
                </a:lnTo>
                <a:lnTo>
                  <a:pt x="207372" y="1270"/>
                </a:lnTo>
                <a:lnTo>
                  <a:pt x="204064" y="3387"/>
                </a:lnTo>
                <a:lnTo>
                  <a:pt x="195697" y="9841"/>
                </a:lnTo>
                <a:lnTo>
                  <a:pt x="191201" y="17991"/>
                </a:lnTo>
                <a:lnTo>
                  <a:pt x="176045" y="47366"/>
                </a:lnTo>
                <a:lnTo>
                  <a:pt x="166669" y="64597"/>
                </a:lnTo>
                <a:lnTo>
                  <a:pt x="146092" y="100677"/>
                </a:lnTo>
                <a:lnTo>
                  <a:pt x="131460" y="133158"/>
                </a:lnTo>
                <a:lnTo>
                  <a:pt x="78271" y="263257"/>
                </a:lnTo>
                <a:lnTo>
                  <a:pt x="49654" y="327823"/>
                </a:lnTo>
                <a:lnTo>
                  <a:pt x="40498" y="351899"/>
                </a:lnTo>
                <a:lnTo>
                  <a:pt x="34395" y="371760"/>
                </a:lnTo>
                <a:lnTo>
                  <a:pt x="30326" y="388810"/>
                </a:lnTo>
                <a:lnTo>
                  <a:pt x="26343" y="403987"/>
                </a:lnTo>
                <a:lnTo>
                  <a:pt x="18531" y="431010"/>
                </a:lnTo>
                <a:lnTo>
                  <a:pt x="6993" y="467644"/>
                </a:lnTo>
                <a:lnTo>
                  <a:pt x="2734" y="487665"/>
                </a:lnTo>
                <a:lnTo>
                  <a:pt x="842" y="506300"/>
                </a:lnTo>
                <a:lnTo>
                  <a:pt x="337" y="516604"/>
                </a:lnTo>
                <a:lnTo>
                  <a:pt x="0" y="527283"/>
                </a:lnTo>
                <a:lnTo>
                  <a:pt x="1046" y="539482"/>
                </a:lnTo>
                <a:lnTo>
                  <a:pt x="3013" y="552695"/>
                </a:lnTo>
                <a:lnTo>
                  <a:pt x="5595" y="566583"/>
                </a:lnTo>
                <a:lnTo>
                  <a:pt x="8463" y="585402"/>
                </a:lnTo>
                <a:lnTo>
                  <a:pt x="9228" y="592198"/>
                </a:lnTo>
                <a:lnTo>
                  <a:pt x="11008" y="597999"/>
                </a:lnTo>
                <a:lnTo>
                  <a:pt x="16372" y="607831"/>
                </a:lnTo>
                <a:lnTo>
                  <a:pt x="22990" y="619820"/>
                </a:lnTo>
                <a:lnTo>
                  <a:pt x="26532" y="626574"/>
                </a:lnTo>
                <a:lnTo>
                  <a:pt x="31434" y="632346"/>
                </a:lnTo>
                <a:lnTo>
                  <a:pt x="37242" y="637464"/>
                </a:lnTo>
                <a:lnTo>
                  <a:pt x="43654" y="642146"/>
                </a:lnTo>
                <a:lnTo>
                  <a:pt x="49198" y="646537"/>
                </a:lnTo>
                <a:lnTo>
                  <a:pt x="54165" y="650735"/>
                </a:lnTo>
                <a:lnTo>
                  <a:pt x="58746" y="654804"/>
                </a:lnTo>
                <a:lnTo>
                  <a:pt x="63070" y="657516"/>
                </a:lnTo>
                <a:lnTo>
                  <a:pt x="67222" y="659324"/>
                </a:lnTo>
                <a:lnTo>
                  <a:pt x="71261" y="660529"/>
                </a:lnTo>
                <a:lnTo>
                  <a:pt x="75223" y="660063"/>
                </a:lnTo>
                <a:lnTo>
                  <a:pt x="79135" y="658482"/>
                </a:lnTo>
                <a:lnTo>
                  <a:pt x="87321" y="653576"/>
                </a:lnTo>
                <a:lnTo>
                  <a:pt x="102198" y="6515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389"/>
          <p:cNvSpPr/>
          <p:nvPr/>
        </p:nvSpPr>
        <p:spPr>
          <a:xfrm>
            <a:off x="1885950" y="5109209"/>
            <a:ext cx="217171" cy="228601"/>
          </a:xfrm>
          <a:custGeom>
            <a:avLst/>
            <a:gdLst/>
            <a:ahLst/>
            <a:cxnLst/>
            <a:rect l="0" t="0" r="0" b="0"/>
            <a:pathLst>
              <a:path w="217171" h="228601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5909" y="6068"/>
                </a:lnTo>
                <a:lnTo>
                  <a:pt x="19496" y="7856"/>
                </a:lnTo>
                <a:lnTo>
                  <a:pt x="23157" y="9047"/>
                </a:lnTo>
                <a:lnTo>
                  <a:pt x="26868" y="9842"/>
                </a:lnTo>
                <a:lnTo>
                  <a:pt x="30612" y="11641"/>
                </a:lnTo>
                <a:lnTo>
                  <a:pt x="34378" y="14111"/>
                </a:lnTo>
                <a:lnTo>
                  <a:pt x="38158" y="17028"/>
                </a:lnTo>
                <a:lnTo>
                  <a:pt x="41949" y="18972"/>
                </a:lnTo>
                <a:lnTo>
                  <a:pt x="45746" y="20268"/>
                </a:lnTo>
                <a:lnTo>
                  <a:pt x="49547" y="21132"/>
                </a:lnTo>
                <a:lnTo>
                  <a:pt x="53351" y="22978"/>
                </a:lnTo>
                <a:lnTo>
                  <a:pt x="57157" y="25479"/>
                </a:lnTo>
                <a:lnTo>
                  <a:pt x="60965" y="28416"/>
                </a:lnTo>
                <a:lnTo>
                  <a:pt x="64773" y="31644"/>
                </a:lnTo>
                <a:lnTo>
                  <a:pt x="68582" y="35066"/>
                </a:lnTo>
                <a:lnTo>
                  <a:pt x="72391" y="38617"/>
                </a:lnTo>
                <a:lnTo>
                  <a:pt x="78741" y="43525"/>
                </a:lnTo>
                <a:lnTo>
                  <a:pt x="86784" y="49337"/>
                </a:lnTo>
                <a:lnTo>
                  <a:pt x="95955" y="55751"/>
                </a:lnTo>
                <a:lnTo>
                  <a:pt x="103340" y="62568"/>
                </a:lnTo>
                <a:lnTo>
                  <a:pt x="109533" y="69652"/>
                </a:lnTo>
                <a:lnTo>
                  <a:pt x="114932" y="76915"/>
                </a:lnTo>
                <a:lnTo>
                  <a:pt x="121071" y="84297"/>
                </a:lnTo>
                <a:lnTo>
                  <a:pt x="127704" y="91758"/>
                </a:lnTo>
                <a:lnTo>
                  <a:pt x="134666" y="99272"/>
                </a:lnTo>
                <a:lnTo>
                  <a:pt x="140577" y="106821"/>
                </a:lnTo>
                <a:lnTo>
                  <a:pt x="145788" y="114395"/>
                </a:lnTo>
                <a:lnTo>
                  <a:pt x="165963" y="147348"/>
                </a:lnTo>
                <a:lnTo>
                  <a:pt x="175412" y="163002"/>
                </a:lnTo>
                <a:lnTo>
                  <a:pt x="182981" y="175978"/>
                </a:lnTo>
                <a:lnTo>
                  <a:pt x="202492" y="211244"/>
                </a:lnTo>
                <a:lnTo>
                  <a:pt x="207683" y="217923"/>
                </a:lnTo>
                <a:lnTo>
                  <a:pt x="21717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390"/>
          <p:cNvSpPr/>
          <p:nvPr/>
        </p:nvSpPr>
        <p:spPr>
          <a:xfrm>
            <a:off x="1943100" y="5074919"/>
            <a:ext cx="137161" cy="297182"/>
          </a:xfrm>
          <a:custGeom>
            <a:avLst/>
            <a:gdLst/>
            <a:ahLst/>
            <a:cxnLst/>
            <a:rect l="0" t="0" r="0" b="0"/>
            <a:pathLst>
              <a:path w="137161" h="297182">
                <a:moveTo>
                  <a:pt x="137160" y="0"/>
                </a:moveTo>
                <a:lnTo>
                  <a:pt x="131092" y="6068"/>
                </a:lnTo>
                <a:lnTo>
                  <a:pt x="128034" y="10396"/>
                </a:lnTo>
                <a:lnTo>
                  <a:pt x="124726" y="15821"/>
                </a:lnTo>
                <a:lnTo>
                  <a:pt x="121251" y="21977"/>
                </a:lnTo>
                <a:lnTo>
                  <a:pt x="114002" y="35591"/>
                </a:lnTo>
                <a:lnTo>
                  <a:pt x="80797" y="101434"/>
                </a:lnTo>
                <a:lnTo>
                  <a:pt x="72915" y="119693"/>
                </a:lnTo>
                <a:lnTo>
                  <a:pt x="67660" y="134406"/>
                </a:lnTo>
                <a:lnTo>
                  <a:pt x="64156" y="146754"/>
                </a:lnTo>
                <a:lnTo>
                  <a:pt x="58011" y="162606"/>
                </a:lnTo>
                <a:lnTo>
                  <a:pt x="50104" y="180794"/>
                </a:lnTo>
                <a:lnTo>
                  <a:pt x="41022" y="200539"/>
                </a:lnTo>
                <a:lnTo>
                  <a:pt x="34968" y="214973"/>
                </a:lnTo>
                <a:lnTo>
                  <a:pt x="30932" y="225865"/>
                </a:lnTo>
                <a:lnTo>
                  <a:pt x="28241" y="234398"/>
                </a:lnTo>
                <a:lnTo>
                  <a:pt x="25177" y="242625"/>
                </a:lnTo>
                <a:lnTo>
                  <a:pt x="21865" y="250650"/>
                </a:lnTo>
                <a:lnTo>
                  <a:pt x="18386" y="258540"/>
                </a:lnTo>
                <a:lnTo>
                  <a:pt x="14797" y="265070"/>
                </a:lnTo>
                <a:lnTo>
                  <a:pt x="11135" y="270694"/>
                </a:lnTo>
                <a:lnTo>
                  <a:pt x="7423" y="275712"/>
                </a:lnTo>
                <a:lnTo>
                  <a:pt x="3299" y="284676"/>
                </a:lnTo>
                <a:lnTo>
                  <a:pt x="0" y="2971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391"/>
          <p:cNvSpPr/>
          <p:nvPr/>
        </p:nvSpPr>
        <p:spPr>
          <a:xfrm>
            <a:off x="2103120" y="4857750"/>
            <a:ext cx="210820" cy="617220"/>
          </a:xfrm>
          <a:custGeom>
            <a:avLst/>
            <a:gdLst/>
            <a:ahLst/>
            <a:cxnLst/>
            <a:rect l="0" t="0" r="0" b="0"/>
            <a:pathLst>
              <a:path w="210820" h="617220">
                <a:moveTo>
                  <a:pt x="0" y="0"/>
                </a:moveTo>
                <a:lnTo>
                  <a:pt x="12135" y="6067"/>
                </a:lnTo>
                <a:lnTo>
                  <a:pt x="16980" y="7855"/>
                </a:lnTo>
                <a:lnTo>
                  <a:pt x="21480" y="9046"/>
                </a:lnTo>
                <a:lnTo>
                  <a:pt x="25750" y="9840"/>
                </a:lnTo>
                <a:lnTo>
                  <a:pt x="31136" y="11640"/>
                </a:lnTo>
                <a:lnTo>
                  <a:pt x="37267" y="14110"/>
                </a:lnTo>
                <a:lnTo>
                  <a:pt x="43895" y="17026"/>
                </a:lnTo>
                <a:lnTo>
                  <a:pt x="58032" y="23653"/>
                </a:lnTo>
                <a:lnTo>
                  <a:pt x="87804" y="38256"/>
                </a:lnTo>
                <a:lnTo>
                  <a:pt x="94096" y="43284"/>
                </a:lnTo>
                <a:lnTo>
                  <a:pt x="99560" y="49176"/>
                </a:lnTo>
                <a:lnTo>
                  <a:pt x="104473" y="55644"/>
                </a:lnTo>
                <a:lnTo>
                  <a:pt x="110289" y="61226"/>
                </a:lnTo>
                <a:lnTo>
                  <a:pt x="116706" y="66217"/>
                </a:lnTo>
                <a:lnTo>
                  <a:pt x="123524" y="70815"/>
                </a:lnTo>
                <a:lnTo>
                  <a:pt x="129339" y="76419"/>
                </a:lnTo>
                <a:lnTo>
                  <a:pt x="134486" y="82696"/>
                </a:lnTo>
                <a:lnTo>
                  <a:pt x="139187" y="89420"/>
                </a:lnTo>
                <a:lnTo>
                  <a:pt x="143591" y="96444"/>
                </a:lnTo>
                <a:lnTo>
                  <a:pt x="147797" y="103665"/>
                </a:lnTo>
                <a:lnTo>
                  <a:pt x="151871" y="111020"/>
                </a:lnTo>
                <a:lnTo>
                  <a:pt x="159785" y="125965"/>
                </a:lnTo>
                <a:lnTo>
                  <a:pt x="163673" y="133506"/>
                </a:lnTo>
                <a:lnTo>
                  <a:pt x="167535" y="142344"/>
                </a:lnTo>
                <a:lnTo>
                  <a:pt x="171380" y="152046"/>
                </a:lnTo>
                <a:lnTo>
                  <a:pt x="175213" y="162324"/>
                </a:lnTo>
                <a:lnTo>
                  <a:pt x="179039" y="171715"/>
                </a:lnTo>
                <a:lnTo>
                  <a:pt x="182859" y="180517"/>
                </a:lnTo>
                <a:lnTo>
                  <a:pt x="186676" y="188924"/>
                </a:lnTo>
                <a:lnTo>
                  <a:pt x="190490" y="202149"/>
                </a:lnTo>
                <a:lnTo>
                  <a:pt x="194303" y="218586"/>
                </a:lnTo>
                <a:lnTo>
                  <a:pt x="198116" y="237164"/>
                </a:lnTo>
                <a:lnTo>
                  <a:pt x="201927" y="253359"/>
                </a:lnTo>
                <a:lnTo>
                  <a:pt x="205738" y="267966"/>
                </a:lnTo>
                <a:lnTo>
                  <a:pt x="209548" y="281514"/>
                </a:lnTo>
                <a:lnTo>
                  <a:pt x="210819" y="294356"/>
                </a:lnTo>
                <a:lnTo>
                  <a:pt x="210396" y="306727"/>
                </a:lnTo>
                <a:lnTo>
                  <a:pt x="208844" y="318784"/>
                </a:lnTo>
                <a:lnTo>
                  <a:pt x="207809" y="330633"/>
                </a:lnTo>
                <a:lnTo>
                  <a:pt x="207119" y="342342"/>
                </a:lnTo>
                <a:lnTo>
                  <a:pt x="206659" y="353957"/>
                </a:lnTo>
                <a:lnTo>
                  <a:pt x="205083" y="369322"/>
                </a:lnTo>
                <a:lnTo>
                  <a:pt x="199944" y="406713"/>
                </a:lnTo>
                <a:lnTo>
                  <a:pt x="196796" y="423542"/>
                </a:lnTo>
                <a:lnTo>
                  <a:pt x="193427" y="438571"/>
                </a:lnTo>
                <a:lnTo>
                  <a:pt x="189911" y="452400"/>
                </a:lnTo>
                <a:lnTo>
                  <a:pt x="186298" y="465430"/>
                </a:lnTo>
                <a:lnTo>
                  <a:pt x="178895" y="490068"/>
                </a:lnTo>
                <a:lnTo>
                  <a:pt x="161520" y="543561"/>
                </a:lnTo>
                <a:lnTo>
                  <a:pt x="155940" y="557954"/>
                </a:lnTo>
                <a:lnTo>
                  <a:pt x="150950" y="568819"/>
                </a:lnTo>
                <a:lnTo>
                  <a:pt x="146353" y="577332"/>
                </a:lnTo>
                <a:lnTo>
                  <a:pt x="142019" y="584278"/>
                </a:lnTo>
                <a:lnTo>
                  <a:pt x="137859" y="590179"/>
                </a:lnTo>
                <a:lnTo>
                  <a:pt x="133816" y="595382"/>
                </a:lnTo>
                <a:lnTo>
                  <a:pt x="129851" y="600121"/>
                </a:lnTo>
                <a:lnTo>
                  <a:pt x="125937" y="604551"/>
                </a:lnTo>
                <a:lnTo>
                  <a:pt x="116598" y="614717"/>
                </a:lnTo>
                <a:lnTo>
                  <a:pt x="114562" y="615551"/>
                </a:lnTo>
                <a:lnTo>
                  <a:pt x="111935" y="616107"/>
                </a:lnTo>
                <a:lnTo>
                  <a:pt x="114300" y="6172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392"/>
          <p:cNvSpPr/>
          <p:nvPr/>
        </p:nvSpPr>
        <p:spPr>
          <a:xfrm>
            <a:off x="2446020" y="5006339"/>
            <a:ext cx="160020" cy="34291"/>
          </a:xfrm>
          <a:custGeom>
            <a:avLst/>
            <a:gdLst/>
            <a:ahLst/>
            <a:cxnLst/>
            <a:rect l="0" t="0" r="0" b="0"/>
            <a:pathLst>
              <a:path w="160020" h="34291">
                <a:moveTo>
                  <a:pt x="0" y="34290"/>
                </a:moveTo>
                <a:lnTo>
                  <a:pt x="25750" y="34290"/>
                </a:lnTo>
                <a:lnTo>
                  <a:pt x="31136" y="33020"/>
                </a:lnTo>
                <a:lnTo>
                  <a:pt x="37267" y="30904"/>
                </a:lnTo>
                <a:lnTo>
                  <a:pt x="43895" y="28223"/>
                </a:lnTo>
                <a:lnTo>
                  <a:pt x="53393" y="25165"/>
                </a:lnTo>
                <a:lnTo>
                  <a:pt x="64805" y="21857"/>
                </a:lnTo>
                <a:lnTo>
                  <a:pt x="77493" y="18382"/>
                </a:lnTo>
                <a:lnTo>
                  <a:pt x="92302" y="14794"/>
                </a:lnTo>
                <a:lnTo>
                  <a:pt x="1600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393"/>
          <p:cNvSpPr/>
          <p:nvPr/>
        </p:nvSpPr>
        <p:spPr>
          <a:xfrm>
            <a:off x="2446020" y="5143500"/>
            <a:ext cx="205741" cy="34290"/>
          </a:xfrm>
          <a:custGeom>
            <a:avLst/>
            <a:gdLst/>
            <a:ahLst/>
            <a:cxnLst/>
            <a:rect l="0" t="0" r="0" b="0"/>
            <a:pathLst>
              <a:path w="205741" h="34290">
                <a:moveTo>
                  <a:pt x="0" y="34289"/>
                </a:moveTo>
                <a:lnTo>
                  <a:pt x="25750" y="34289"/>
                </a:lnTo>
                <a:lnTo>
                  <a:pt x="31136" y="33019"/>
                </a:lnTo>
                <a:lnTo>
                  <a:pt x="37267" y="30903"/>
                </a:lnTo>
                <a:lnTo>
                  <a:pt x="43895" y="28222"/>
                </a:lnTo>
                <a:lnTo>
                  <a:pt x="50853" y="26434"/>
                </a:lnTo>
                <a:lnTo>
                  <a:pt x="58032" y="25243"/>
                </a:lnTo>
                <a:lnTo>
                  <a:pt x="65358" y="24448"/>
                </a:lnTo>
                <a:lnTo>
                  <a:pt x="72782" y="22649"/>
                </a:lnTo>
                <a:lnTo>
                  <a:pt x="80271" y="20179"/>
                </a:lnTo>
                <a:lnTo>
                  <a:pt x="87804" y="17262"/>
                </a:lnTo>
                <a:lnTo>
                  <a:pt x="96636" y="15318"/>
                </a:lnTo>
                <a:lnTo>
                  <a:pt x="106334" y="14022"/>
                </a:lnTo>
                <a:lnTo>
                  <a:pt x="116609" y="13158"/>
                </a:lnTo>
                <a:lnTo>
                  <a:pt x="128539" y="11312"/>
                </a:lnTo>
                <a:lnTo>
                  <a:pt x="141573" y="8811"/>
                </a:lnTo>
                <a:lnTo>
                  <a:pt x="20574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394"/>
          <p:cNvSpPr/>
          <p:nvPr/>
        </p:nvSpPr>
        <p:spPr>
          <a:xfrm>
            <a:off x="2811780" y="4812029"/>
            <a:ext cx="80010" cy="685801"/>
          </a:xfrm>
          <a:custGeom>
            <a:avLst/>
            <a:gdLst/>
            <a:ahLst/>
            <a:cxnLst/>
            <a:rect l="0" t="0" r="0" b="0"/>
            <a:pathLst>
              <a:path w="80010" h="685801">
                <a:moveTo>
                  <a:pt x="80009" y="0"/>
                </a:moveTo>
                <a:lnTo>
                  <a:pt x="73942" y="6068"/>
                </a:lnTo>
                <a:lnTo>
                  <a:pt x="72154" y="9126"/>
                </a:lnTo>
                <a:lnTo>
                  <a:pt x="70168" y="15910"/>
                </a:lnTo>
                <a:lnTo>
                  <a:pt x="69639" y="25847"/>
                </a:lnTo>
                <a:lnTo>
                  <a:pt x="69050" y="57207"/>
                </a:lnTo>
                <a:lnTo>
                  <a:pt x="67623" y="78779"/>
                </a:lnTo>
                <a:lnTo>
                  <a:pt x="60817" y="152600"/>
                </a:lnTo>
                <a:lnTo>
                  <a:pt x="59595" y="172853"/>
                </a:lnTo>
                <a:lnTo>
                  <a:pt x="58780" y="191436"/>
                </a:lnTo>
                <a:lnTo>
                  <a:pt x="56966" y="207634"/>
                </a:lnTo>
                <a:lnTo>
                  <a:pt x="54487" y="222243"/>
                </a:lnTo>
                <a:lnTo>
                  <a:pt x="51565" y="235792"/>
                </a:lnTo>
                <a:lnTo>
                  <a:pt x="48346" y="253715"/>
                </a:lnTo>
                <a:lnTo>
                  <a:pt x="41384" y="297336"/>
                </a:lnTo>
                <a:lnTo>
                  <a:pt x="39019" y="316334"/>
                </a:lnTo>
                <a:lnTo>
                  <a:pt x="37442" y="332810"/>
                </a:lnTo>
                <a:lnTo>
                  <a:pt x="36392" y="347603"/>
                </a:lnTo>
                <a:lnTo>
                  <a:pt x="35691" y="362546"/>
                </a:lnTo>
                <a:lnTo>
                  <a:pt x="34912" y="392695"/>
                </a:lnTo>
                <a:lnTo>
                  <a:pt x="34474" y="432161"/>
                </a:lnTo>
                <a:lnTo>
                  <a:pt x="33143" y="445587"/>
                </a:lnTo>
                <a:lnTo>
                  <a:pt x="30985" y="459618"/>
                </a:lnTo>
                <a:lnTo>
                  <a:pt x="28277" y="474052"/>
                </a:lnTo>
                <a:lnTo>
                  <a:pt x="26471" y="487485"/>
                </a:lnTo>
                <a:lnTo>
                  <a:pt x="25267" y="500250"/>
                </a:lnTo>
                <a:lnTo>
                  <a:pt x="24465" y="512570"/>
                </a:lnTo>
                <a:lnTo>
                  <a:pt x="22660" y="529674"/>
                </a:lnTo>
                <a:lnTo>
                  <a:pt x="17267" y="572384"/>
                </a:lnTo>
                <a:lnTo>
                  <a:pt x="14051" y="593680"/>
                </a:lnTo>
                <a:lnTo>
                  <a:pt x="4727" y="648910"/>
                </a:lnTo>
                <a:lnTo>
                  <a:pt x="3151" y="659937"/>
                </a:lnTo>
                <a:lnTo>
                  <a:pt x="0" y="6858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395"/>
          <p:cNvSpPr/>
          <p:nvPr/>
        </p:nvSpPr>
        <p:spPr>
          <a:xfrm>
            <a:off x="3028950" y="4869378"/>
            <a:ext cx="297180" cy="432139"/>
          </a:xfrm>
          <a:custGeom>
            <a:avLst/>
            <a:gdLst/>
            <a:ahLst/>
            <a:cxnLst/>
            <a:rect l="0" t="0" r="0" b="0"/>
            <a:pathLst>
              <a:path w="297180" h="432139">
                <a:moveTo>
                  <a:pt x="0" y="102672"/>
                </a:moveTo>
                <a:lnTo>
                  <a:pt x="0" y="82989"/>
                </a:lnTo>
                <a:lnTo>
                  <a:pt x="3386" y="74450"/>
                </a:lnTo>
                <a:lnTo>
                  <a:pt x="9125" y="63459"/>
                </a:lnTo>
                <a:lnTo>
                  <a:pt x="15909" y="54340"/>
                </a:lnTo>
                <a:lnTo>
                  <a:pt x="23157" y="46054"/>
                </a:lnTo>
                <a:lnTo>
                  <a:pt x="26868" y="42067"/>
                </a:lnTo>
                <a:lnTo>
                  <a:pt x="34422" y="38138"/>
                </a:lnTo>
                <a:lnTo>
                  <a:pt x="44538" y="34249"/>
                </a:lnTo>
                <a:lnTo>
                  <a:pt x="56362" y="30387"/>
                </a:lnTo>
                <a:lnTo>
                  <a:pt x="66784" y="26542"/>
                </a:lnTo>
                <a:lnTo>
                  <a:pt x="76273" y="22708"/>
                </a:lnTo>
                <a:lnTo>
                  <a:pt x="85138" y="18883"/>
                </a:lnTo>
                <a:lnTo>
                  <a:pt x="92319" y="15062"/>
                </a:lnTo>
                <a:lnTo>
                  <a:pt x="98376" y="11245"/>
                </a:lnTo>
                <a:lnTo>
                  <a:pt x="103684" y="7431"/>
                </a:lnTo>
                <a:lnTo>
                  <a:pt x="111032" y="4888"/>
                </a:lnTo>
                <a:lnTo>
                  <a:pt x="119741" y="3192"/>
                </a:lnTo>
                <a:lnTo>
                  <a:pt x="129357" y="2062"/>
                </a:lnTo>
                <a:lnTo>
                  <a:pt x="138308" y="1308"/>
                </a:lnTo>
                <a:lnTo>
                  <a:pt x="146816" y="806"/>
                </a:lnTo>
                <a:lnTo>
                  <a:pt x="161771" y="248"/>
                </a:lnTo>
                <a:lnTo>
                  <a:pt x="172651" y="0"/>
                </a:lnTo>
                <a:lnTo>
                  <a:pt x="178601" y="1204"/>
                </a:lnTo>
                <a:lnTo>
                  <a:pt x="185107" y="3276"/>
                </a:lnTo>
                <a:lnTo>
                  <a:pt x="191985" y="5928"/>
                </a:lnTo>
                <a:lnTo>
                  <a:pt x="197840" y="8966"/>
                </a:lnTo>
                <a:lnTo>
                  <a:pt x="203013" y="12261"/>
                </a:lnTo>
                <a:lnTo>
                  <a:pt x="207732" y="15728"/>
                </a:lnTo>
                <a:lnTo>
                  <a:pt x="216362" y="26353"/>
                </a:lnTo>
                <a:lnTo>
                  <a:pt x="224430" y="39542"/>
                </a:lnTo>
                <a:lnTo>
                  <a:pt x="228360" y="46615"/>
                </a:lnTo>
                <a:lnTo>
                  <a:pt x="236113" y="61248"/>
                </a:lnTo>
                <a:lnTo>
                  <a:pt x="243792" y="76218"/>
                </a:lnTo>
                <a:lnTo>
                  <a:pt x="246348" y="85036"/>
                </a:lnTo>
                <a:lnTo>
                  <a:pt x="248052" y="94724"/>
                </a:lnTo>
                <a:lnTo>
                  <a:pt x="249188" y="104993"/>
                </a:lnTo>
                <a:lnTo>
                  <a:pt x="249945" y="114379"/>
                </a:lnTo>
                <a:lnTo>
                  <a:pt x="250450" y="123176"/>
                </a:lnTo>
                <a:lnTo>
                  <a:pt x="250787" y="131582"/>
                </a:lnTo>
                <a:lnTo>
                  <a:pt x="249741" y="140995"/>
                </a:lnTo>
                <a:lnTo>
                  <a:pt x="247774" y="151081"/>
                </a:lnTo>
                <a:lnTo>
                  <a:pt x="245192" y="161614"/>
                </a:lnTo>
                <a:lnTo>
                  <a:pt x="239662" y="180066"/>
                </a:lnTo>
                <a:lnTo>
                  <a:pt x="223356" y="231049"/>
                </a:lnTo>
                <a:lnTo>
                  <a:pt x="217484" y="251757"/>
                </a:lnTo>
                <a:lnTo>
                  <a:pt x="213569" y="268101"/>
                </a:lnTo>
                <a:lnTo>
                  <a:pt x="210959" y="281538"/>
                </a:lnTo>
                <a:lnTo>
                  <a:pt x="207949" y="294306"/>
                </a:lnTo>
                <a:lnTo>
                  <a:pt x="204673" y="306628"/>
                </a:lnTo>
                <a:lnTo>
                  <a:pt x="201218" y="318653"/>
                </a:lnTo>
                <a:lnTo>
                  <a:pt x="195106" y="330479"/>
                </a:lnTo>
                <a:lnTo>
                  <a:pt x="187220" y="342173"/>
                </a:lnTo>
                <a:lnTo>
                  <a:pt x="178153" y="353779"/>
                </a:lnTo>
                <a:lnTo>
                  <a:pt x="170839" y="364057"/>
                </a:lnTo>
                <a:lnTo>
                  <a:pt x="164692" y="373448"/>
                </a:lnTo>
                <a:lnTo>
                  <a:pt x="159325" y="382249"/>
                </a:lnTo>
                <a:lnTo>
                  <a:pt x="153206" y="390657"/>
                </a:lnTo>
                <a:lnTo>
                  <a:pt x="146587" y="398801"/>
                </a:lnTo>
                <a:lnTo>
                  <a:pt x="139635" y="406772"/>
                </a:lnTo>
                <a:lnTo>
                  <a:pt x="133730" y="412085"/>
                </a:lnTo>
                <a:lnTo>
                  <a:pt x="128523" y="415627"/>
                </a:lnTo>
                <a:lnTo>
                  <a:pt x="104974" y="427380"/>
                </a:lnTo>
                <a:lnTo>
                  <a:pt x="99192" y="429634"/>
                </a:lnTo>
                <a:lnTo>
                  <a:pt x="94068" y="431136"/>
                </a:lnTo>
                <a:lnTo>
                  <a:pt x="89382" y="432138"/>
                </a:lnTo>
                <a:lnTo>
                  <a:pt x="84988" y="431536"/>
                </a:lnTo>
                <a:lnTo>
                  <a:pt x="80788" y="429865"/>
                </a:lnTo>
                <a:lnTo>
                  <a:pt x="76719" y="427480"/>
                </a:lnTo>
                <a:lnTo>
                  <a:pt x="68810" y="424831"/>
                </a:lnTo>
                <a:lnTo>
                  <a:pt x="64923" y="424124"/>
                </a:lnTo>
                <a:lnTo>
                  <a:pt x="62332" y="422383"/>
                </a:lnTo>
                <a:lnTo>
                  <a:pt x="60605" y="419953"/>
                </a:lnTo>
                <a:lnTo>
                  <a:pt x="59453" y="417062"/>
                </a:lnTo>
                <a:lnTo>
                  <a:pt x="51764" y="406927"/>
                </a:lnTo>
                <a:lnTo>
                  <a:pt x="45019" y="396223"/>
                </a:lnTo>
                <a:lnTo>
                  <a:pt x="39059" y="384269"/>
                </a:lnTo>
                <a:lnTo>
                  <a:pt x="36409" y="374722"/>
                </a:lnTo>
                <a:lnTo>
                  <a:pt x="35703" y="367859"/>
                </a:lnTo>
                <a:lnTo>
                  <a:pt x="35232" y="359473"/>
                </a:lnTo>
                <a:lnTo>
                  <a:pt x="34917" y="350073"/>
                </a:lnTo>
                <a:lnTo>
                  <a:pt x="37248" y="342535"/>
                </a:lnTo>
                <a:lnTo>
                  <a:pt x="41342" y="336241"/>
                </a:lnTo>
                <a:lnTo>
                  <a:pt x="60095" y="317013"/>
                </a:lnTo>
                <a:lnTo>
                  <a:pt x="68195" y="305461"/>
                </a:lnTo>
                <a:lnTo>
                  <a:pt x="76029" y="293130"/>
                </a:lnTo>
                <a:lnTo>
                  <a:pt x="83744" y="283417"/>
                </a:lnTo>
                <a:lnTo>
                  <a:pt x="91406" y="274866"/>
                </a:lnTo>
                <a:lnTo>
                  <a:pt x="95227" y="270808"/>
                </a:lnTo>
                <a:lnTo>
                  <a:pt x="100315" y="268102"/>
                </a:lnTo>
                <a:lnTo>
                  <a:pt x="106246" y="266299"/>
                </a:lnTo>
                <a:lnTo>
                  <a:pt x="112741" y="265096"/>
                </a:lnTo>
                <a:lnTo>
                  <a:pt x="118340" y="263025"/>
                </a:lnTo>
                <a:lnTo>
                  <a:pt x="123343" y="260374"/>
                </a:lnTo>
                <a:lnTo>
                  <a:pt x="127949" y="257336"/>
                </a:lnTo>
                <a:lnTo>
                  <a:pt x="133559" y="255311"/>
                </a:lnTo>
                <a:lnTo>
                  <a:pt x="139839" y="253961"/>
                </a:lnTo>
                <a:lnTo>
                  <a:pt x="146566" y="253061"/>
                </a:lnTo>
                <a:lnTo>
                  <a:pt x="152320" y="253731"/>
                </a:lnTo>
                <a:lnTo>
                  <a:pt x="157427" y="255448"/>
                </a:lnTo>
                <a:lnTo>
                  <a:pt x="162101" y="257863"/>
                </a:lnTo>
                <a:lnTo>
                  <a:pt x="169027" y="260742"/>
                </a:lnTo>
                <a:lnTo>
                  <a:pt x="177455" y="263932"/>
                </a:lnTo>
                <a:lnTo>
                  <a:pt x="186883" y="267329"/>
                </a:lnTo>
                <a:lnTo>
                  <a:pt x="195709" y="270863"/>
                </a:lnTo>
                <a:lnTo>
                  <a:pt x="204132" y="274489"/>
                </a:lnTo>
                <a:lnTo>
                  <a:pt x="212288" y="278177"/>
                </a:lnTo>
                <a:lnTo>
                  <a:pt x="218995" y="280635"/>
                </a:lnTo>
                <a:lnTo>
                  <a:pt x="224737" y="282274"/>
                </a:lnTo>
                <a:lnTo>
                  <a:pt x="229834" y="283366"/>
                </a:lnTo>
                <a:lnTo>
                  <a:pt x="234503" y="286635"/>
                </a:lnTo>
                <a:lnTo>
                  <a:pt x="243077" y="297039"/>
                </a:lnTo>
                <a:lnTo>
                  <a:pt x="248411" y="303370"/>
                </a:lnTo>
                <a:lnTo>
                  <a:pt x="254507" y="310131"/>
                </a:lnTo>
                <a:lnTo>
                  <a:pt x="261111" y="317177"/>
                </a:lnTo>
                <a:lnTo>
                  <a:pt x="268449" y="328394"/>
                </a:lnTo>
                <a:lnTo>
                  <a:pt x="272981" y="338883"/>
                </a:lnTo>
                <a:lnTo>
                  <a:pt x="279228" y="352011"/>
                </a:lnTo>
                <a:lnTo>
                  <a:pt x="286237" y="362926"/>
                </a:lnTo>
                <a:lnTo>
                  <a:pt x="289885" y="367615"/>
                </a:lnTo>
                <a:lnTo>
                  <a:pt x="293938" y="376211"/>
                </a:lnTo>
                <a:lnTo>
                  <a:pt x="296219" y="388190"/>
                </a:lnTo>
                <a:lnTo>
                  <a:pt x="297179" y="4112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396"/>
          <p:cNvSpPr/>
          <p:nvPr/>
        </p:nvSpPr>
        <p:spPr>
          <a:xfrm>
            <a:off x="3451859" y="4914900"/>
            <a:ext cx="205742" cy="342901"/>
          </a:xfrm>
          <a:custGeom>
            <a:avLst/>
            <a:gdLst/>
            <a:ahLst/>
            <a:cxnLst/>
            <a:rect l="0" t="0" r="0" b="0"/>
            <a:pathLst>
              <a:path w="205742" h="342901">
                <a:moveTo>
                  <a:pt x="0" y="0"/>
                </a:moveTo>
                <a:lnTo>
                  <a:pt x="0" y="6067"/>
                </a:lnTo>
                <a:lnTo>
                  <a:pt x="2541" y="10395"/>
                </a:lnTo>
                <a:lnTo>
                  <a:pt x="6774" y="15819"/>
                </a:lnTo>
                <a:lnTo>
                  <a:pt x="12136" y="21976"/>
                </a:lnTo>
                <a:lnTo>
                  <a:pt x="21481" y="32203"/>
                </a:lnTo>
                <a:lnTo>
                  <a:pt x="25751" y="36709"/>
                </a:lnTo>
                <a:lnTo>
                  <a:pt x="29867" y="42252"/>
                </a:lnTo>
                <a:lnTo>
                  <a:pt x="33882" y="48488"/>
                </a:lnTo>
                <a:lnTo>
                  <a:pt x="37828" y="55185"/>
                </a:lnTo>
                <a:lnTo>
                  <a:pt x="41729" y="60920"/>
                </a:lnTo>
                <a:lnTo>
                  <a:pt x="45599" y="66013"/>
                </a:lnTo>
                <a:lnTo>
                  <a:pt x="49450" y="70679"/>
                </a:lnTo>
                <a:lnTo>
                  <a:pt x="53287" y="76329"/>
                </a:lnTo>
                <a:lnTo>
                  <a:pt x="57115" y="82636"/>
                </a:lnTo>
                <a:lnTo>
                  <a:pt x="60937" y="89380"/>
                </a:lnTo>
                <a:lnTo>
                  <a:pt x="64755" y="95146"/>
                </a:lnTo>
                <a:lnTo>
                  <a:pt x="68570" y="100261"/>
                </a:lnTo>
                <a:lnTo>
                  <a:pt x="72384" y="104940"/>
                </a:lnTo>
                <a:lnTo>
                  <a:pt x="95954" y="135797"/>
                </a:lnTo>
                <a:lnTo>
                  <a:pt x="103339" y="146411"/>
                </a:lnTo>
                <a:lnTo>
                  <a:pt x="109533" y="156028"/>
                </a:lnTo>
                <a:lnTo>
                  <a:pt x="114932" y="164978"/>
                </a:lnTo>
                <a:lnTo>
                  <a:pt x="119802" y="173485"/>
                </a:lnTo>
                <a:lnTo>
                  <a:pt x="158895" y="243464"/>
                </a:lnTo>
                <a:lnTo>
                  <a:pt x="166890" y="258829"/>
                </a:lnTo>
                <a:lnTo>
                  <a:pt x="172220" y="270343"/>
                </a:lnTo>
                <a:lnTo>
                  <a:pt x="175774" y="279288"/>
                </a:lnTo>
                <a:lnTo>
                  <a:pt x="179413" y="286522"/>
                </a:lnTo>
                <a:lnTo>
                  <a:pt x="183109" y="292615"/>
                </a:lnTo>
                <a:lnTo>
                  <a:pt x="186842" y="297946"/>
                </a:lnTo>
                <a:lnTo>
                  <a:pt x="190602" y="304041"/>
                </a:lnTo>
                <a:lnTo>
                  <a:pt x="194378" y="310644"/>
                </a:lnTo>
                <a:lnTo>
                  <a:pt x="198166" y="317586"/>
                </a:lnTo>
                <a:lnTo>
                  <a:pt x="200691" y="323483"/>
                </a:lnTo>
                <a:lnTo>
                  <a:pt x="202374" y="328686"/>
                </a:lnTo>
                <a:lnTo>
                  <a:pt x="205741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397"/>
          <p:cNvSpPr/>
          <p:nvPr/>
        </p:nvSpPr>
        <p:spPr>
          <a:xfrm>
            <a:off x="3451859" y="4880609"/>
            <a:ext cx="240032" cy="354331"/>
          </a:xfrm>
          <a:custGeom>
            <a:avLst/>
            <a:gdLst/>
            <a:ahLst/>
            <a:cxnLst/>
            <a:rect l="0" t="0" r="0" b="0"/>
            <a:pathLst>
              <a:path w="240032" h="354331">
                <a:moveTo>
                  <a:pt x="240031" y="0"/>
                </a:moveTo>
                <a:lnTo>
                  <a:pt x="233963" y="0"/>
                </a:lnTo>
                <a:lnTo>
                  <a:pt x="230905" y="1270"/>
                </a:lnTo>
                <a:lnTo>
                  <a:pt x="224122" y="6068"/>
                </a:lnTo>
                <a:lnTo>
                  <a:pt x="217995" y="15476"/>
                </a:lnTo>
                <a:lnTo>
                  <a:pt x="210100" y="29367"/>
                </a:lnTo>
                <a:lnTo>
                  <a:pt x="201027" y="46248"/>
                </a:lnTo>
                <a:lnTo>
                  <a:pt x="180785" y="81938"/>
                </a:lnTo>
                <a:lnTo>
                  <a:pt x="136747" y="156591"/>
                </a:lnTo>
                <a:lnTo>
                  <a:pt x="126725" y="171704"/>
                </a:lnTo>
                <a:lnTo>
                  <a:pt x="117503" y="184320"/>
                </a:lnTo>
                <a:lnTo>
                  <a:pt x="108816" y="195270"/>
                </a:lnTo>
                <a:lnTo>
                  <a:pt x="101754" y="205110"/>
                </a:lnTo>
                <a:lnTo>
                  <a:pt x="95776" y="214210"/>
                </a:lnTo>
                <a:lnTo>
                  <a:pt x="90521" y="222817"/>
                </a:lnTo>
                <a:lnTo>
                  <a:pt x="85747" y="231095"/>
                </a:lnTo>
                <a:lnTo>
                  <a:pt x="77057" y="247065"/>
                </a:lnTo>
                <a:lnTo>
                  <a:pt x="71692" y="254881"/>
                </a:lnTo>
                <a:lnTo>
                  <a:pt x="65574" y="262630"/>
                </a:lnTo>
                <a:lnTo>
                  <a:pt x="58957" y="270337"/>
                </a:lnTo>
                <a:lnTo>
                  <a:pt x="53275" y="278015"/>
                </a:lnTo>
                <a:lnTo>
                  <a:pt x="48217" y="285674"/>
                </a:lnTo>
                <a:lnTo>
                  <a:pt x="43574" y="293319"/>
                </a:lnTo>
                <a:lnTo>
                  <a:pt x="31643" y="311974"/>
                </a:lnTo>
                <a:lnTo>
                  <a:pt x="24906" y="322283"/>
                </a:lnTo>
                <a:lnTo>
                  <a:pt x="19144" y="330425"/>
                </a:lnTo>
                <a:lnTo>
                  <a:pt x="14033" y="337124"/>
                </a:lnTo>
                <a:lnTo>
                  <a:pt x="0" y="3543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398"/>
          <p:cNvSpPr/>
          <p:nvPr/>
        </p:nvSpPr>
        <p:spPr>
          <a:xfrm>
            <a:off x="3771900" y="4949189"/>
            <a:ext cx="297180" cy="45721"/>
          </a:xfrm>
          <a:custGeom>
            <a:avLst/>
            <a:gdLst/>
            <a:ahLst/>
            <a:cxnLst/>
            <a:rect l="0" t="0" r="0" b="0"/>
            <a:pathLst>
              <a:path w="297180" h="45721">
                <a:moveTo>
                  <a:pt x="0" y="45720"/>
                </a:moveTo>
                <a:lnTo>
                  <a:pt x="12135" y="39653"/>
                </a:lnTo>
                <a:lnTo>
                  <a:pt x="18250" y="37865"/>
                </a:lnTo>
                <a:lnTo>
                  <a:pt x="24867" y="36674"/>
                </a:lnTo>
                <a:lnTo>
                  <a:pt x="31817" y="35879"/>
                </a:lnTo>
                <a:lnTo>
                  <a:pt x="37722" y="34080"/>
                </a:lnTo>
                <a:lnTo>
                  <a:pt x="42927" y="31610"/>
                </a:lnTo>
                <a:lnTo>
                  <a:pt x="47668" y="28693"/>
                </a:lnTo>
                <a:lnTo>
                  <a:pt x="53369" y="26749"/>
                </a:lnTo>
                <a:lnTo>
                  <a:pt x="59709" y="25453"/>
                </a:lnTo>
                <a:lnTo>
                  <a:pt x="66476" y="24589"/>
                </a:lnTo>
                <a:lnTo>
                  <a:pt x="73527" y="24012"/>
                </a:lnTo>
                <a:lnTo>
                  <a:pt x="80768" y="23628"/>
                </a:lnTo>
                <a:lnTo>
                  <a:pt x="88135" y="23372"/>
                </a:lnTo>
                <a:lnTo>
                  <a:pt x="98127" y="21932"/>
                </a:lnTo>
                <a:lnTo>
                  <a:pt x="109868" y="19701"/>
                </a:lnTo>
                <a:lnTo>
                  <a:pt x="122775" y="16945"/>
                </a:lnTo>
                <a:lnTo>
                  <a:pt x="133920" y="15106"/>
                </a:lnTo>
                <a:lnTo>
                  <a:pt x="143890" y="13881"/>
                </a:lnTo>
                <a:lnTo>
                  <a:pt x="153076" y="13064"/>
                </a:lnTo>
                <a:lnTo>
                  <a:pt x="165551" y="11250"/>
                </a:lnTo>
                <a:lnTo>
                  <a:pt x="196344" y="5846"/>
                </a:lnTo>
                <a:lnTo>
                  <a:pt x="209636" y="3898"/>
                </a:lnTo>
                <a:lnTo>
                  <a:pt x="221037" y="2599"/>
                </a:lnTo>
                <a:lnTo>
                  <a:pt x="231178" y="1733"/>
                </a:lnTo>
                <a:lnTo>
                  <a:pt x="241748" y="1155"/>
                </a:lnTo>
                <a:lnTo>
                  <a:pt x="263654" y="514"/>
                </a:lnTo>
                <a:lnTo>
                  <a:pt x="29717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399"/>
          <p:cNvSpPr/>
          <p:nvPr/>
        </p:nvSpPr>
        <p:spPr>
          <a:xfrm>
            <a:off x="3931935" y="4789169"/>
            <a:ext cx="45706" cy="411482"/>
          </a:xfrm>
          <a:custGeom>
            <a:avLst/>
            <a:gdLst/>
            <a:ahLst/>
            <a:cxnLst/>
            <a:rect l="0" t="0" r="0" b="0"/>
            <a:pathLst>
              <a:path w="45706" h="411482">
                <a:moveTo>
                  <a:pt x="22844" y="0"/>
                </a:moveTo>
                <a:lnTo>
                  <a:pt x="6936" y="15910"/>
                </a:lnTo>
                <a:lnTo>
                  <a:pt x="4618" y="23307"/>
                </a:lnTo>
                <a:lnTo>
                  <a:pt x="3074" y="33318"/>
                </a:lnTo>
                <a:lnTo>
                  <a:pt x="2044" y="45072"/>
                </a:lnTo>
                <a:lnTo>
                  <a:pt x="1357" y="57988"/>
                </a:lnTo>
                <a:lnTo>
                  <a:pt x="595" y="85886"/>
                </a:lnTo>
                <a:lnTo>
                  <a:pt x="0" y="228162"/>
                </a:lnTo>
                <a:lnTo>
                  <a:pt x="1265" y="243548"/>
                </a:lnTo>
                <a:lnTo>
                  <a:pt x="3378" y="261425"/>
                </a:lnTo>
                <a:lnTo>
                  <a:pt x="6057" y="280964"/>
                </a:lnTo>
                <a:lnTo>
                  <a:pt x="7843" y="296529"/>
                </a:lnTo>
                <a:lnTo>
                  <a:pt x="9034" y="309446"/>
                </a:lnTo>
                <a:lnTo>
                  <a:pt x="10356" y="329302"/>
                </a:lnTo>
                <a:lnTo>
                  <a:pt x="10944" y="342360"/>
                </a:lnTo>
                <a:lnTo>
                  <a:pt x="12371" y="348890"/>
                </a:lnTo>
                <a:lnTo>
                  <a:pt x="14592" y="355784"/>
                </a:lnTo>
                <a:lnTo>
                  <a:pt x="17343" y="362919"/>
                </a:lnTo>
                <a:lnTo>
                  <a:pt x="19177" y="370216"/>
                </a:lnTo>
                <a:lnTo>
                  <a:pt x="20399" y="377621"/>
                </a:lnTo>
                <a:lnTo>
                  <a:pt x="21215" y="385098"/>
                </a:lnTo>
                <a:lnTo>
                  <a:pt x="23028" y="390082"/>
                </a:lnTo>
                <a:lnTo>
                  <a:pt x="25507" y="393405"/>
                </a:lnTo>
                <a:lnTo>
                  <a:pt x="28429" y="395620"/>
                </a:lnTo>
                <a:lnTo>
                  <a:pt x="30378" y="398367"/>
                </a:lnTo>
                <a:lnTo>
                  <a:pt x="31676" y="401468"/>
                </a:lnTo>
                <a:lnTo>
                  <a:pt x="32543" y="404805"/>
                </a:lnTo>
                <a:lnTo>
                  <a:pt x="34390" y="407030"/>
                </a:lnTo>
                <a:lnTo>
                  <a:pt x="36891" y="408514"/>
                </a:lnTo>
                <a:lnTo>
                  <a:pt x="45705" y="4114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400"/>
          <p:cNvSpPr/>
          <p:nvPr/>
        </p:nvSpPr>
        <p:spPr>
          <a:xfrm>
            <a:off x="4114800" y="4800617"/>
            <a:ext cx="365760" cy="410932"/>
          </a:xfrm>
          <a:custGeom>
            <a:avLst/>
            <a:gdLst/>
            <a:ahLst/>
            <a:cxnLst/>
            <a:rect l="0" t="0" r="0" b="0"/>
            <a:pathLst>
              <a:path w="365760" h="410932">
                <a:moveTo>
                  <a:pt x="0" y="102852"/>
                </a:moveTo>
                <a:lnTo>
                  <a:pt x="6067" y="90717"/>
                </a:lnTo>
                <a:lnTo>
                  <a:pt x="12433" y="81372"/>
                </a:lnTo>
                <a:lnTo>
                  <a:pt x="20766" y="71716"/>
                </a:lnTo>
                <a:lnTo>
                  <a:pt x="32936" y="58957"/>
                </a:lnTo>
                <a:lnTo>
                  <a:pt x="47999" y="43562"/>
                </a:lnTo>
                <a:lnTo>
                  <a:pt x="52320" y="40466"/>
                </a:lnTo>
                <a:lnTo>
                  <a:pt x="60506" y="37025"/>
                </a:lnTo>
                <a:lnTo>
                  <a:pt x="68378" y="32109"/>
                </a:lnTo>
                <a:lnTo>
                  <a:pt x="77380" y="25691"/>
                </a:lnTo>
                <a:lnTo>
                  <a:pt x="83337" y="22202"/>
                </a:lnTo>
                <a:lnTo>
                  <a:pt x="89848" y="18605"/>
                </a:lnTo>
                <a:lnTo>
                  <a:pt x="103855" y="11223"/>
                </a:lnTo>
                <a:lnTo>
                  <a:pt x="111147" y="7476"/>
                </a:lnTo>
                <a:lnTo>
                  <a:pt x="118548" y="4978"/>
                </a:lnTo>
                <a:lnTo>
                  <a:pt x="126022" y="3313"/>
                </a:lnTo>
                <a:lnTo>
                  <a:pt x="133544" y="2203"/>
                </a:lnTo>
                <a:lnTo>
                  <a:pt x="139829" y="1462"/>
                </a:lnTo>
                <a:lnTo>
                  <a:pt x="150200" y="640"/>
                </a:lnTo>
                <a:lnTo>
                  <a:pt x="156013" y="421"/>
                </a:lnTo>
                <a:lnTo>
                  <a:pt x="175060" y="112"/>
                </a:lnTo>
                <a:lnTo>
                  <a:pt x="197592" y="0"/>
                </a:lnTo>
                <a:lnTo>
                  <a:pt x="201578" y="1264"/>
                </a:lnTo>
                <a:lnTo>
                  <a:pt x="209393" y="6055"/>
                </a:lnTo>
                <a:lnTo>
                  <a:pt x="217100" y="12418"/>
                </a:lnTo>
                <a:lnTo>
                  <a:pt x="220933" y="15893"/>
                </a:lnTo>
                <a:lnTo>
                  <a:pt x="223489" y="19479"/>
                </a:lnTo>
                <a:lnTo>
                  <a:pt x="226328" y="26851"/>
                </a:lnTo>
                <a:lnTo>
                  <a:pt x="227590" y="37747"/>
                </a:lnTo>
                <a:lnTo>
                  <a:pt x="227927" y="44209"/>
                </a:lnTo>
                <a:lnTo>
                  <a:pt x="228301" y="58162"/>
                </a:lnTo>
                <a:lnTo>
                  <a:pt x="228400" y="65439"/>
                </a:lnTo>
                <a:lnTo>
                  <a:pt x="227196" y="71560"/>
                </a:lnTo>
                <a:lnTo>
                  <a:pt x="222473" y="81748"/>
                </a:lnTo>
                <a:lnTo>
                  <a:pt x="219435" y="88783"/>
                </a:lnTo>
                <a:lnTo>
                  <a:pt x="216140" y="97283"/>
                </a:lnTo>
                <a:lnTo>
                  <a:pt x="212673" y="106759"/>
                </a:lnTo>
                <a:lnTo>
                  <a:pt x="207822" y="118157"/>
                </a:lnTo>
                <a:lnTo>
                  <a:pt x="195658" y="144368"/>
                </a:lnTo>
                <a:lnTo>
                  <a:pt x="188859" y="157199"/>
                </a:lnTo>
                <a:lnTo>
                  <a:pt x="181786" y="169564"/>
                </a:lnTo>
                <a:lnTo>
                  <a:pt x="174530" y="181617"/>
                </a:lnTo>
                <a:lnTo>
                  <a:pt x="168424" y="192192"/>
                </a:lnTo>
                <a:lnTo>
                  <a:pt x="158251" y="210716"/>
                </a:lnTo>
                <a:lnTo>
                  <a:pt x="152491" y="220481"/>
                </a:lnTo>
                <a:lnTo>
                  <a:pt x="133518" y="251159"/>
                </a:lnTo>
                <a:lnTo>
                  <a:pt x="128382" y="260143"/>
                </a:lnTo>
                <a:lnTo>
                  <a:pt x="123688" y="268673"/>
                </a:lnTo>
                <a:lnTo>
                  <a:pt x="118018" y="278169"/>
                </a:lnTo>
                <a:lnTo>
                  <a:pt x="104946" y="298881"/>
                </a:lnTo>
                <a:lnTo>
                  <a:pt x="99174" y="308468"/>
                </a:lnTo>
                <a:lnTo>
                  <a:pt x="94056" y="317400"/>
                </a:lnTo>
                <a:lnTo>
                  <a:pt x="84982" y="334097"/>
                </a:lnTo>
                <a:lnTo>
                  <a:pt x="76717" y="349984"/>
                </a:lnTo>
                <a:lnTo>
                  <a:pt x="68809" y="362126"/>
                </a:lnTo>
                <a:lnTo>
                  <a:pt x="64923" y="367141"/>
                </a:lnTo>
                <a:lnTo>
                  <a:pt x="60604" y="376101"/>
                </a:lnTo>
                <a:lnTo>
                  <a:pt x="58173" y="388285"/>
                </a:lnTo>
                <a:lnTo>
                  <a:pt x="57832" y="392201"/>
                </a:lnTo>
                <a:lnTo>
                  <a:pt x="56334" y="394811"/>
                </a:lnTo>
                <a:lnTo>
                  <a:pt x="54066" y="396552"/>
                </a:lnTo>
                <a:lnTo>
                  <a:pt x="51284" y="397712"/>
                </a:lnTo>
                <a:lnTo>
                  <a:pt x="49429" y="399755"/>
                </a:lnTo>
                <a:lnTo>
                  <a:pt x="48193" y="402388"/>
                </a:lnTo>
                <a:lnTo>
                  <a:pt x="47368" y="405412"/>
                </a:lnTo>
                <a:lnTo>
                  <a:pt x="48089" y="407429"/>
                </a:lnTo>
                <a:lnTo>
                  <a:pt x="49839" y="408774"/>
                </a:lnTo>
                <a:lnTo>
                  <a:pt x="55705" y="410931"/>
                </a:lnTo>
                <a:lnTo>
                  <a:pt x="61267" y="408568"/>
                </a:lnTo>
                <a:lnTo>
                  <a:pt x="80993" y="399170"/>
                </a:lnTo>
                <a:lnTo>
                  <a:pt x="89555" y="394377"/>
                </a:lnTo>
                <a:lnTo>
                  <a:pt x="96533" y="389912"/>
                </a:lnTo>
                <a:lnTo>
                  <a:pt x="102456" y="385666"/>
                </a:lnTo>
                <a:lnTo>
                  <a:pt x="111483" y="380295"/>
                </a:lnTo>
                <a:lnTo>
                  <a:pt x="122582" y="374174"/>
                </a:lnTo>
                <a:lnTo>
                  <a:pt x="135061" y="367553"/>
                </a:lnTo>
                <a:lnTo>
                  <a:pt x="144651" y="361870"/>
                </a:lnTo>
                <a:lnTo>
                  <a:pt x="152314" y="356811"/>
                </a:lnTo>
                <a:lnTo>
                  <a:pt x="158692" y="352168"/>
                </a:lnTo>
                <a:lnTo>
                  <a:pt x="165485" y="349073"/>
                </a:lnTo>
                <a:lnTo>
                  <a:pt x="172553" y="347009"/>
                </a:lnTo>
                <a:lnTo>
                  <a:pt x="179805" y="345634"/>
                </a:lnTo>
                <a:lnTo>
                  <a:pt x="187180" y="343446"/>
                </a:lnTo>
                <a:lnTo>
                  <a:pt x="194637" y="340719"/>
                </a:lnTo>
                <a:lnTo>
                  <a:pt x="202148" y="337630"/>
                </a:lnTo>
                <a:lnTo>
                  <a:pt x="209695" y="334301"/>
                </a:lnTo>
                <a:lnTo>
                  <a:pt x="224854" y="327215"/>
                </a:lnTo>
                <a:lnTo>
                  <a:pt x="232452" y="324818"/>
                </a:lnTo>
                <a:lnTo>
                  <a:pt x="240058" y="323219"/>
                </a:lnTo>
                <a:lnTo>
                  <a:pt x="247669" y="322154"/>
                </a:lnTo>
                <a:lnTo>
                  <a:pt x="255282" y="321443"/>
                </a:lnTo>
                <a:lnTo>
                  <a:pt x="262898" y="320970"/>
                </a:lnTo>
                <a:lnTo>
                  <a:pt x="276864" y="320444"/>
                </a:lnTo>
                <a:lnTo>
                  <a:pt x="287304" y="320209"/>
                </a:lnTo>
                <a:lnTo>
                  <a:pt x="365759" y="32002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401"/>
          <p:cNvSpPr/>
          <p:nvPr/>
        </p:nvSpPr>
        <p:spPr>
          <a:xfrm>
            <a:off x="4537709" y="4617719"/>
            <a:ext cx="22862" cy="628651"/>
          </a:xfrm>
          <a:custGeom>
            <a:avLst/>
            <a:gdLst/>
            <a:ahLst/>
            <a:cxnLst/>
            <a:rect l="0" t="0" r="0" b="0"/>
            <a:pathLst>
              <a:path w="22862" h="628651">
                <a:moveTo>
                  <a:pt x="0" y="0"/>
                </a:moveTo>
                <a:lnTo>
                  <a:pt x="0" y="18204"/>
                </a:lnTo>
                <a:lnTo>
                  <a:pt x="1270" y="24836"/>
                </a:lnTo>
                <a:lnTo>
                  <a:pt x="3387" y="30527"/>
                </a:lnTo>
                <a:lnTo>
                  <a:pt x="6069" y="35592"/>
                </a:lnTo>
                <a:lnTo>
                  <a:pt x="7856" y="41508"/>
                </a:lnTo>
                <a:lnTo>
                  <a:pt x="9047" y="47992"/>
                </a:lnTo>
                <a:lnTo>
                  <a:pt x="9842" y="54855"/>
                </a:lnTo>
                <a:lnTo>
                  <a:pt x="10371" y="63240"/>
                </a:lnTo>
                <a:lnTo>
                  <a:pt x="10960" y="82717"/>
                </a:lnTo>
                <a:lnTo>
                  <a:pt x="11368" y="128470"/>
                </a:lnTo>
                <a:lnTo>
                  <a:pt x="11389" y="138987"/>
                </a:lnTo>
                <a:lnTo>
                  <a:pt x="12673" y="158698"/>
                </a:lnTo>
                <a:lnTo>
                  <a:pt x="19277" y="238228"/>
                </a:lnTo>
                <a:lnTo>
                  <a:pt x="21268" y="274789"/>
                </a:lnTo>
                <a:lnTo>
                  <a:pt x="22153" y="303739"/>
                </a:lnTo>
                <a:lnTo>
                  <a:pt x="22768" y="365119"/>
                </a:lnTo>
                <a:lnTo>
                  <a:pt x="22861" y="6286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402"/>
          <p:cNvSpPr/>
          <p:nvPr/>
        </p:nvSpPr>
        <p:spPr>
          <a:xfrm>
            <a:off x="6423659" y="3864078"/>
            <a:ext cx="79527" cy="90680"/>
          </a:xfrm>
          <a:custGeom>
            <a:avLst/>
            <a:gdLst/>
            <a:ahLst/>
            <a:cxnLst/>
            <a:rect l="0" t="0" r="0" b="0"/>
            <a:pathLst>
              <a:path w="79527" h="90680">
                <a:moveTo>
                  <a:pt x="0" y="44981"/>
                </a:moveTo>
                <a:lnTo>
                  <a:pt x="0" y="51050"/>
                </a:lnTo>
                <a:lnTo>
                  <a:pt x="1271" y="52837"/>
                </a:lnTo>
                <a:lnTo>
                  <a:pt x="3387" y="54028"/>
                </a:lnTo>
                <a:lnTo>
                  <a:pt x="6069" y="54823"/>
                </a:lnTo>
                <a:lnTo>
                  <a:pt x="7856" y="56622"/>
                </a:lnTo>
                <a:lnTo>
                  <a:pt x="9047" y="59092"/>
                </a:lnTo>
                <a:lnTo>
                  <a:pt x="9842" y="62009"/>
                </a:lnTo>
                <a:lnTo>
                  <a:pt x="11641" y="63953"/>
                </a:lnTo>
                <a:lnTo>
                  <a:pt x="14111" y="65249"/>
                </a:lnTo>
                <a:lnTo>
                  <a:pt x="21132" y="67329"/>
                </a:lnTo>
                <a:lnTo>
                  <a:pt x="22978" y="67500"/>
                </a:lnTo>
                <a:lnTo>
                  <a:pt x="25479" y="67614"/>
                </a:lnTo>
                <a:lnTo>
                  <a:pt x="28416" y="67690"/>
                </a:lnTo>
                <a:lnTo>
                  <a:pt x="30374" y="66470"/>
                </a:lnTo>
                <a:lnTo>
                  <a:pt x="31680" y="64388"/>
                </a:lnTo>
                <a:lnTo>
                  <a:pt x="32550" y="61729"/>
                </a:lnTo>
                <a:lnTo>
                  <a:pt x="34400" y="59956"/>
                </a:lnTo>
                <a:lnTo>
                  <a:pt x="36904" y="58775"/>
                </a:lnTo>
                <a:lnTo>
                  <a:pt x="39843" y="57987"/>
                </a:lnTo>
                <a:lnTo>
                  <a:pt x="43072" y="53652"/>
                </a:lnTo>
                <a:lnTo>
                  <a:pt x="46495" y="46951"/>
                </a:lnTo>
                <a:lnTo>
                  <a:pt x="50047" y="38675"/>
                </a:lnTo>
                <a:lnTo>
                  <a:pt x="52415" y="31887"/>
                </a:lnTo>
                <a:lnTo>
                  <a:pt x="53994" y="26092"/>
                </a:lnTo>
                <a:lnTo>
                  <a:pt x="55046" y="20958"/>
                </a:lnTo>
                <a:lnTo>
                  <a:pt x="55747" y="16266"/>
                </a:lnTo>
                <a:lnTo>
                  <a:pt x="56215" y="11868"/>
                </a:lnTo>
                <a:lnTo>
                  <a:pt x="56965" y="1751"/>
                </a:lnTo>
                <a:lnTo>
                  <a:pt x="55757" y="921"/>
                </a:lnTo>
                <a:lnTo>
                  <a:pt x="53682" y="368"/>
                </a:lnTo>
                <a:lnTo>
                  <a:pt x="51028" y="0"/>
                </a:lnTo>
                <a:lnTo>
                  <a:pt x="49259" y="1023"/>
                </a:lnTo>
                <a:lnTo>
                  <a:pt x="48079" y="2976"/>
                </a:lnTo>
                <a:lnTo>
                  <a:pt x="47293" y="5548"/>
                </a:lnTo>
                <a:lnTo>
                  <a:pt x="45499" y="8532"/>
                </a:lnTo>
                <a:lnTo>
                  <a:pt x="43033" y="11792"/>
                </a:lnTo>
                <a:lnTo>
                  <a:pt x="40118" y="15235"/>
                </a:lnTo>
                <a:lnTo>
                  <a:pt x="38176" y="18801"/>
                </a:lnTo>
                <a:lnTo>
                  <a:pt x="36881" y="22447"/>
                </a:lnTo>
                <a:lnTo>
                  <a:pt x="36017" y="26149"/>
                </a:lnTo>
                <a:lnTo>
                  <a:pt x="34172" y="29887"/>
                </a:lnTo>
                <a:lnTo>
                  <a:pt x="31672" y="33648"/>
                </a:lnTo>
                <a:lnTo>
                  <a:pt x="28735" y="37426"/>
                </a:lnTo>
                <a:lnTo>
                  <a:pt x="28047" y="42485"/>
                </a:lnTo>
                <a:lnTo>
                  <a:pt x="28858" y="48397"/>
                </a:lnTo>
                <a:lnTo>
                  <a:pt x="33972" y="66703"/>
                </a:lnTo>
                <a:lnTo>
                  <a:pt x="35349" y="67083"/>
                </a:lnTo>
                <a:lnTo>
                  <a:pt x="37536" y="67336"/>
                </a:lnTo>
                <a:lnTo>
                  <a:pt x="44104" y="67742"/>
                </a:lnTo>
                <a:lnTo>
                  <a:pt x="55419" y="67833"/>
                </a:lnTo>
                <a:lnTo>
                  <a:pt x="66840" y="67841"/>
                </a:lnTo>
                <a:lnTo>
                  <a:pt x="67419" y="66571"/>
                </a:lnTo>
                <a:lnTo>
                  <a:pt x="67807" y="64455"/>
                </a:lnTo>
                <a:lnTo>
                  <a:pt x="68065" y="61774"/>
                </a:lnTo>
                <a:lnTo>
                  <a:pt x="69506" y="59986"/>
                </a:lnTo>
                <a:lnTo>
                  <a:pt x="71738" y="58794"/>
                </a:lnTo>
                <a:lnTo>
                  <a:pt x="74496" y="58000"/>
                </a:lnTo>
                <a:lnTo>
                  <a:pt x="76334" y="56201"/>
                </a:lnTo>
                <a:lnTo>
                  <a:pt x="77560" y="53731"/>
                </a:lnTo>
                <a:lnTo>
                  <a:pt x="78377" y="50814"/>
                </a:lnTo>
                <a:lnTo>
                  <a:pt x="78921" y="46330"/>
                </a:lnTo>
                <a:lnTo>
                  <a:pt x="79284" y="40801"/>
                </a:lnTo>
                <a:lnTo>
                  <a:pt x="79526" y="34574"/>
                </a:lnTo>
                <a:lnTo>
                  <a:pt x="78418" y="30423"/>
                </a:lnTo>
                <a:lnTo>
                  <a:pt x="76408" y="27656"/>
                </a:lnTo>
                <a:lnTo>
                  <a:pt x="73799" y="25811"/>
                </a:lnTo>
                <a:lnTo>
                  <a:pt x="70790" y="23311"/>
                </a:lnTo>
                <a:lnTo>
                  <a:pt x="67513" y="20375"/>
                </a:lnTo>
                <a:lnTo>
                  <a:pt x="59197" y="12604"/>
                </a:lnTo>
                <a:lnTo>
                  <a:pt x="57245" y="11967"/>
                </a:lnTo>
                <a:lnTo>
                  <a:pt x="54674" y="11542"/>
                </a:lnTo>
                <a:lnTo>
                  <a:pt x="51689" y="11258"/>
                </a:lnTo>
                <a:lnTo>
                  <a:pt x="48430" y="11069"/>
                </a:lnTo>
                <a:lnTo>
                  <a:pt x="41421" y="10859"/>
                </a:lnTo>
                <a:lnTo>
                  <a:pt x="37774" y="13343"/>
                </a:lnTo>
                <a:lnTo>
                  <a:pt x="34073" y="17539"/>
                </a:lnTo>
                <a:lnTo>
                  <a:pt x="30336" y="22876"/>
                </a:lnTo>
                <a:lnTo>
                  <a:pt x="27844" y="28975"/>
                </a:lnTo>
                <a:lnTo>
                  <a:pt x="26182" y="35580"/>
                </a:lnTo>
                <a:lnTo>
                  <a:pt x="25076" y="42524"/>
                </a:lnTo>
                <a:lnTo>
                  <a:pt x="24337" y="49693"/>
                </a:lnTo>
                <a:lnTo>
                  <a:pt x="23845" y="57013"/>
                </a:lnTo>
                <a:lnTo>
                  <a:pt x="23517" y="64432"/>
                </a:lnTo>
                <a:lnTo>
                  <a:pt x="24568" y="70649"/>
                </a:lnTo>
                <a:lnTo>
                  <a:pt x="26539" y="76063"/>
                </a:lnTo>
                <a:lnTo>
                  <a:pt x="29123" y="80943"/>
                </a:lnTo>
                <a:lnTo>
                  <a:pt x="32115" y="84195"/>
                </a:lnTo>
                <a:lnTo>
                  <a:pt x="35380" y="86364"/>
                </a:lnTo>
                <a:lnTo>
                  <a:pt x="43678" y="89845"/>
                </a:lnTo>
                <a:lnTo>
                  <a:pt x="45629" y="90131"/>
                </a:lnTo>
                <a:lnTo>
                  <a:pt x="48200" y="90320"/>
                </a:lnTo>
                <a:lnTo>
                  <a:pt x="51184" y="90448"/>
                </a:lnTo>
                <a:lnTo>
                  <a:pt x="57885" y="90589"/>
                </a:lnTo>
                <a:lnTo>
                  <a:pt x="66468" y="90679"/>
                </a:lnTo>
                <a:lnTo>
                  <a:pt x="67172" y="89417"/>
                </a:lnTo>
                <a:lnTo>
                  <a:pt x="67642" y="87305"/>
                </a:lnTo>
                <a:lnTo>
                  <a:pt x="68395" y="80858"/>
                </a:lnTo>
                <a:lnTo>
                  <a:pt x="69727" y="77789"/>
                </a:lnTo>
                <a:lnTo>
                  <a:pt x="74593" y="67606"/>
                </a:lnTo>
                <a:lnTo>
                  <a:pt x="76399" y="61335"/>
                </a:lnTo>
                <a:lnTo>
                  <a:pt x="77603" y="54614"/>
                </a:lnTo>
                <a:lnTo>
                  <a:pt x="78405" y="47593"/>
                </a:lnTo>
                <a:lnTo>
                  <a:pt x="77670" y="41642"/>
                </a:lnTo>
                <a:lnTo>
                  <a:pt x="75910" y="36406"/>
                </a:lnTo>
                <a:lnTo>
                  <a:pt x="73467" y="31644"/>
                </a:lnTo>
                <a:lnTo>
                  <a:pt x="70568" y="28470"/>
                </a:lnTo>
                <a:lnTo>
                  <a:pt x="67366" y="26354"/>
                </a:lnTo>
                <a:lnTo>
                  <a:pt x="59169" y="22957"/>
                </a:lnTo>
                <a:lnTo>
                  <a:pt x="57226" y="22679"/>
                </a:lnTo>
                <a:lnTo>
                  <a:pt x="54661" y="22493"/>
                </a:lnTo>
                <a:lnTo>
                  <a:pt x="51680" y="22370"/>
                </a:lnTo>
                <a:lnTo>
                  <a:pt x="44983" y="22232"/>
                </a:lnTo>
                <a:lnTo>
                  <a:pt x="36403" y="22143"/>
                </a:lnTo>
                <a:lnTo>
                  <a:pt x="35698" y="23406"/>
                </a:lnTo>
                <a:lnTo>
                  <a:pt x="35230" y="25518"/>
                </a:lnTo>
                <a:lnTo>
                  <a:pt x="34916" y="28196"/>
                </a:lnTo>
                <a:lnTo>
                  <a:pt x="33438" y="31251"/>
                </a:lnTo>
                <a:lnTo>
                  <a:pt x="31182" y="34558"/>
                </a:lnTo>
                <a:lnTo>
                  <a:pt x="28408" y="38032"/>
                </a:lnTo>
                <a:lnTo>
                  <a:pt x="26558" y="41619"/>
                </a:lnTo>
                <a:lnTo>
                  <a:pt x="25326" y="45280"/>
                </a:lnTo>
                <a:lnTo>
                  <a:pt x="24504" y="48990"/>
                </a:lnTo>
                <a:lnTo>
                  <a:pt x="22686" y="52734"/>
                </a:lnTo>
                <a:lnTo>
                  <a:pt x="20205" y="56500"/>
                </a:lnTo>
                <a:lnTo>
                  <a:pt x="17280" y="60280"/>
                </a:lnTo>
                <a:lnTo>
                  <a:pt x="16600" y="62801"/>
                </a:lnTo>
                <a:lnTo>
                  <a:pt x="17417" y="64481"/>
                </a:lnTo>
                <a:lnTo>
                  <a:pt x="19231" y="65601"/>
                </a:lnTo>
                <a:lnTo>
                  <a:pt x="21711" y="66348"/>
                </a:lnTo>
                <a:lnTo>
                  <a:pt x="24635" y="66846"/>
                </a:lnTo>
                <a:lnTo>
                  <a:pt x="34291" y="6784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403"/>
          <p:cNvSpPr/>
          <p:nvPr/>
        </p:nvSpPr>
        <p:spPr>
          <a:xfrm>
            <a:off x="6469532" y="2708909"/>
            <a:ext cx="651359" cy="1198372"/>
          </a:xfrm>
          <a:custGeom>
            <a:avLst/>
            <a:gdLst/>
            <a:ahLst/>
            <a:cxnLst/>
            <a:rect l="0" t="0" r="0" b="0"/>
            <a:pathLst>
              <a:path w="651359" h="1198372">
                <a:moveTo>
                  <a:pt x="22707" y="1131570"/>
                </a:moveTo>
                <a:lnTo>
                  <a:pt x="22707" y="1125503"/>
                </a:lnTo>
                <a:lnTo>
                  <a:pt x="34348" y="1090587"/>
                </a:lnTo>
                <a:lnTo>
                  <a:pt x="41679" y="1078505"/>
                </a:lnTo>
                <a:lnTo>
                  <a:pt x="53082" y="1046269"/>
                </a:lnTo>
                <a:lnTo>
                  <a:pt x="57107" y="1025721"/>
                </a:lnTo>
                <a:lnTo>
                  <a:pt x="76392" y="989503"/>
                </a:lnTo>
                <a:lnTo>
                  <a:pt x="89075" y="964491"/>
                </a:lnTo>
                <a:lnTo>
                  <a:pt x="90304" y="958676"/>
                </a:lnTo>
                <a:lnTo>
                  <a:pt x="90631" y="955348"/>
                </a:lnTo>
                <a:lnTo>
                  <a:pt x="92120" y="953129"/>
                </a:lnTo>
                <a:lnTo>
                  <a:pt x="94383" y="951649"/>
                </a:lnTo>
                <a:lnTo>
                  <a:pt x="102230" y="948864"/>
                </a:lnTo>
                <a:lnTo>
                  <a:pt x="96505" y="948742"/>
                </a:lnTo>
                <a:lnTo>
                  <a:pt x="94766" y="952535"/>
                </a:lnTo>
                <a:lnTo>
                  <a:pt x="88588" y="985998"/>
                </a:lnTo>
                <a:lnTo>
                  <a:pt x="82468" y="1004641"/>
                </a:lnTo>
                <a:lnTo>
                  <a:pt x="71578" y="1026959"/>
                </a:lnTo>
                <a:lnTo>
                  <a:pt x="70527" y="1031349"/>
                </a:lnTo>
                <a:lnTo>
                  <a:pt x="53132" y="1071087"/>
                </a:lnTo>
                <a:lnTo>
                  <a:pt x="45269" y="1095305"/>
                </a:lnTo>
                <a:lnTo>
                  <a:pt x="34429" y="1123919"/>
                </a:lnTo>
                <a:lnTo>
                  <a:pt x="24251" y="1159459"/>
                </a:lnTo>
                <a:lnTo>
                  <a:pt x="23736" y="1161593"/>
                </a:lnTo>
                <a:lnTo>
                  <a:pt x="19778" y="1167350"/>
                </a:lnTo>
                <a:lnTo>
                  <a:pt x="16944" y="1170664"/>
                </a:lnTo>
                <a:lnTo>
                  <a:pt x="15056" y="1174143"/>
                </a:lnTo>
                <a:lnTo>
                  <a:pt x="12957" y="1181395"/>
                </a:lnTo>
                <a:lnTo>
                  <a:pt x="11127" y="1183837"/>
                </a:lnTo>
                <a:lnTo>
                  <a:pt x="8637" y="1185464"/>
                </a:lnTo>
                <a:lnTo>
                  <a:pt x="5707" y="1186550"/>
                </a:lnTo>
                <a:lnTo>
                  <a:pt x="3754" y="1188543"/>
                </a:lnTo>
                <a:lnTo>
                  <a:pt x="2452" y="1191143"/>
                </a:lnTo>
                <a:lnTo>
                  <a:pt x="362" y="1198371"/>
                </a:lnTo>
                <a:lnTo>
                  <a:pt x="191" y="1197694"/>
                </a:lnTo>
                <a:lnTo>
                  <a:pt x="0" y="1193555"/>
                </a:lnTo>
                <a:lnTo>
                  <a:pt x="1219" y="1191944"/>
                </a:lnTo>
                <a:lnTo>
                  <a:pt x="3302" y="1190870"/>
                </a:lnTo>
                <a:lnTo>
                  <a:pt x="5961" y="1190153"/>
                </a:lnTo>
                <a:lnTo>
                  <a:pt x="7733" y="1187135"/>
                </a:lnTo>
                <a:lnTo>
                  <a:pt x="11497" y="1172023"/>
                </a:lnTo>
                <a:lnTo>
                  <a:pt x="27048" y="1144862"/>
                </a:lnTo>
                <a:lnTo>
                  <a:pt x="30987" y="1130705"/>
                </a:lnTo>
                <a:lnTo>
                  <a:pt x="32037" y="1123373"/>
                </a:lnTo>
                <a:lnTo>
                  <a:pt x="36591" y="1111841"/>
                </a:lnTo>
                <a:lnTo>
                  <a:pt x="41578" y="1102482"/>
                </a:lnTo>
                <a:lnTo>
                  <a:pt x="51110" y="1076156"/>
                </a:lnTo>
                <a:lnTo>
                  <a:pt x="61321" y="1060824"/>
                </a:lnTo>
                <a:lnTo>
                  <a:pt x="72389" y="1023966"/>
                </a:lnTo>
                <a:lnTo>
                  <a:pt x="79925" y="1004160"/>
                </a:lnTo>
                <a:lnTo>
                  <a:pt x="94694" y="972322"/>
                </a:lnTo>
                <a:lnTo>
                  <a:pt x="106772" y="942684"/>
                </a:lnTo>
                <a:lnTo>
                  <a:pt x="121981" y="905847"/>
                </a:lnTo>
                <a:lnTo>
                  <a:pt x="140740" y="878282"/>
                </a:lnTo>
                <a:lnTo>
                  <a:pt x="153635" y="855297"/>
                </a:lnTo>
                <a:lnTo>
                  <a:pt x="159047" y="837395"/>
                </a:lnTo>
                <a:lnTo>
                  <a:pt x="160590" y="836393"/>
                </a:lnTo>
                <a:lnTo>
                  <a:pt x="165692" y="835281"/>
                </a:lnTo>
                <a:lnTo>
                  <a:pt x="167560" y="833714"/>
                </a:lnTo>
                <a:lnTo>
                  <a:pt x="168806" y="831399"/>
                </a:lnTo>
                <a:lnTo>
                  <a:pt x="169637" y="828587"/>
                </a:lnTo>
                <a:lnTo>
                  <a:pt x="168920" y="827981"/>
                </a:lnTo>
                <a:lnTo>
                  <a:pt x="167173" y="828847"/>
                </a:lnTo>
                <a:lnTo>
                  <a:pt x="164738" y="830695"/>
                </a:lnTo>
                <a:lnTo>
                  <a:pt x="163115" y="833197"/>
                </a:lnTo>
                <a:lnTo>
                  <a:pt x="159560" y="842786"/>
                </a:lnTo>
                <a:lnTo>
                  <a:pt x="152297" y="853670"/>
                </a:lnTo>
                <a:lnTo>
                  <a:pt x="148311" y="864939"/>
                </a:lnTo>
                <a:lnTo>
                  <a:pt x="140921" y="876320"/>
                </a:lnTo>
                <a:lnTo>
                  <a:pt x="135627" y="890276"/>
                </a:lnTo>
                <a:lnTo>
                  <a:pt x="119143" y="921065"/>
                </a:lnTo>
                <a:lnTo>
                  <a:pt x="109067" y="946197"/>
                </a:lnTo>
                <a:lnTo>
                  <a:pt x="96116" y="966495"/>
                </a:lnTo>
                <a:lnTo>
                  <a:pt x="91923" y="980559"/>
                </a:lnTo>
                <a:lnTo>
                  <a:pt x="84828" y="989087"/>
                </a:lnTo>
                <a:lnTo>
                  <a:pt x="90186" y="984036"/>
                </a:lnTo>
                <a:lnTo>
                  <a:pt x="90798" y="980063"/>
                </a:lnTo>
                <a:lnTo>
                  <a:pt x="90961" y="977225"/>
                </a:lnTo>
                <a:lnTo>
                  <a:pt x="92340" y="974064"/>
                </a:lnTo>
                <a:lnTo>
                  <a:pt x="99078" y="963546"/>
                </a:lnTo>
                <a:lnTo>
                  <a:pt x="108306" y="938762"/>
                </a:lnTo>
                <a:lnTo>
                  <a:pt x="125812" y="911713"/>
                </a:lnTo>
                <a:lnTo>
                  <a:pt x="140864" y="877322"/>
                </a:lnTo>
                <a:lnTo>
                  <a:pt x="159874" y="844074"/>
                </a:lnTo>
                <a:lnTo>
                  <a:pt x="166220" y="831074"/>
                </a:lnTo>
                <a:lnTo>
                  <a:pt x="172333" y="814075"/>
                </a:lnTo>
                <a:lnTo>
                  <a:pt x="187832" y="786038"/>
                </a:lnTo>
                <a:lnTo>
                  <a:pt x="205091" y="749204"/>
                </a:lnTo>
                <a:lnTo>
                  <a:pt x="226797" y="716810"/>
                </a:lnTo>
                <a:lnTo>
                  <a:pt x="245149" y="693243"/>
                </a:lnTo>
                <a:lnTo>
                  <a:pt x="263381" y="673803"/>
                </a:lnTo>
                <a:lnTo>
                  <a:pt x="272037" y="665086"/>
                </a:lnTo>
                <a:lnTo>
                  <a:pt x="272747" y="665641"/>
                </a:lnTo>
                <a:lnTo>
                  <a:pt x="273221" y="667281"/>
                </a:lnTo>
                <a:lnTo>
                  <a:pt x="273981" y="672970"/>
                </a:lnTo>
                <a:lnTo>
                  <a:pt x="266275" y="683219"/>
                </a:lnTo>
                <a:lnTo>
                  <a:pt x="264310" y="690156"/>
                </a:lnTo>
                <a:lnTo>
                  <a:pt x="256663" y="700860"/>
                </a:lnTo>
                <a:lnTo>
                  <a:pt x="237126" y="722360"/>
                </a:lnTo>
                <a:lnTo>
                  <a:pt x="217157" y="760841"/>
                </a:lnTo>
                <a:lnTo>
                  <a:pt x="210730" y="771222"/>
                </a:lnTo>
                <a:lnTo>
                  <a:pt x="207873" y="780069"/>
                </a:lnTo>
                <a:lnTo>
                  <a:pt x="205841" y="782936"/>
                </a:lnTo>
                <a:lnTo>
                  <a:pt x="203217" y="784847"/>
                </a:lnTo>
                <a:lnTo>
                  <a:pt x="200197" y="786122"/>
                </a:lnTo>
                <a:lnTo>
                  <a:pt x="198185" y="785701"/>
                </a:lnTo>
                <a:lnTo>
                  <a:pt x="196842" y="784151"/>
                </a:lnTo>
                <a:lnTo>
                  <a:pt x="195947" y="781848"/>
                </a:lnTo>
                <a:lnTo>
                  <a:pt x="196621" y="779042"/>
                </a:lnTo>
                <a:lnTo>
                  <a:pt x="213758" y="750159"/>
                </a:lnTo>
                <a:lnTo>
                  <a:pt x="223530" y="736337"/>
                </a:lnTo>
                <a:lnTo>
                  <a:pt x="226263" y="728158"/>
                </a:lnTo>
                <a:lnTo>
                  <a:pt x="237636" y="716903"/>
                </a:lnTo>
                <a:lnTo>
                  <a:pt x="246003" y="710345"/>
                </a:lnTo>
                <a:lnTo>
                  <a:pt x="251581" y="703434"/>
                </a:lnTo>
                <a:lnTo>
                  <a:pt x="255300" y="696286"/>
                </a:lnTo>
                <a:lnTo>
                  <a:pt x="260702" y="682841"/>
                </a:lnTo>
                <a:lnTo>
                  <a:pt x="280673" y="647874"/>
                </a:lnTo>
                <a:lnTo>
                  <a:pt x="291017" y="619297"/>
                </a:lnTo>
                <a:lnTo>
                  <a:pt x="304516" y="594860"/>
                </a:lnTo>
                <a:lnTo>
                  <a:pt x="321945" y="565372"/>
                </a:lnTo>
                <a:lnTo>
                  <a:pt x="338159" y="539567"/>
                </a:lnTo>
                <a:lnTo>
                  <a:pt x="361567" y="503619"/>
                </a:lnTo>
                <a:lnTo>
                  <a:pt x="381836" y="469004"/>
                </a:lnTo>
                <a:lnTo>
                  <a:pt x="388209" y="457661"/>
                </a:lnTo>
                <a:lnTo>
                  <a:pt x="388444" y="473150"/>
                </a:lnTo>
                <a:lnTo>
                  <a:pt x="387182" y="476723"/>
                </a:lnTo>
                <a:lnTo>
                  <a:pt x="380608" y="487821"/>
                </a:lnTo>
                <a:lnTo>
                  <a:pt x="376826" y="499152"/>
                </a:lnTo>
                <a:lnTo>
                  <a:pt x="357634" y="529829"/>
                </a:lnTo>
                <a:lnTo>
                  <a:pt x="338891" y="558048"/>
                </a:lnTo>
                <a:lnTo>
                  <a:pt x="334683" y="568908"/>
                </a:lnTo>
                <a:lnTo>
                  <a:pt x="333562" y="573582"/>
                </a:lnTo>
                <a:lnTo>
                  <a:pt x="328928" y="582162"/>
                </a:lnTo>
                <a:lnTo>
                  <a:pt x="313223" y="601879"/>
                </a:lnTo>
                <a:lnTo>
                  <a:pt x="309086" y="614949"/>
                </a:lnTo>
                <a:lnTo>
                  <a:pt x="308876" y="614436"/>
                </a:lnTo>
                <a:lnTo>
                  <a:pt x="308644" y="610480"/>
                </a:lnTo>
                <a:lnTo>
                  <a:pt x="317619" y="580611"/>
                </a:lnTo>
                <a:lnTo>
                  <a:pt x="327965" y="557972"/>
                </a:lnTo>
                <a:lnTo>
                  <a:pt x="346618" y="528060"/>
                </a:lnTo>
                <a:lnTo>
                  <a:pt x="350818" y="513670"/>
                </a:lnTo>
                <a:lnTo>
                  <a:pt x="351937" y="506277"/>
                </a:lnTo>
                <a:lnTo>
                  <a:pt x="356569" y="494675"/>
                </a:lnTo>
                <a:lnTo>
                  <a:pt x="373542" y="463735"/>
                </a:lnTo>
                <a:lnTo>
                  <a:pt x="386021" y="441639"/>
                </a:lnTo>
                <a:lnTo>
                  <a:pt x="403970" y="419005"/>
                </a:lnTo>
                <a:lnTo>
                  <a:pt x="422057" y="391988"/>
                </a:lnTo>
                <a:lnTo>
                  <a:pt x="426101" y="387056"/>
                </a:lnTo>
                <a:lnTo>
                  <a:pt x="430594" y="378188"/>
                </a:lnTo>
                <a:lnTo>
                  <a:pt x="431791" y="374046"/>
                </a:lnTo>
                <a:lnTo>
                  <a:pt x="436510" y="366056"/>
                </a:lnTo>
                <a:lnTo>
                  <a:pt x="456861" y="343100"/>
                </a:lnTo>
                <a:lnTo>
                  <a:pt x="457031" y="358827"/>
                </a:lnTo>
                <a:lnTo>
                  <a:pt x="454496" y="363678"/>
                </a:lnTo>
                <a:lnTo>
                  <a:pt x="441334" y="381371"/>
                </a:lnTo>
                <a:lnTo>
                  <a:pt x="433765" y="396491"/>
                </a:lnTo>
                <a:lnTo>
                  <a:pt x="419104" y="415224"/>
                </a:lnTo>
                <a:lnTo>
                  <a:pt x="409477" y="433575"/>
                </a:lnTo>
                <a:lnTo>
                  <a:pt x="400458" y="445057"/>
                </a:lnTo>
                <a:lnTo>
                  <a:pt x="400064" y="439491"/>
                </a:lnTo>
                <a:lnTo>
                  <a:pt x="399912" y="412816"/>
                </a:lnTo>
                <a:lnTo>
                  <a:pt x="401177" y="407291"/>
                </a:lnTo>
                <a:lnTo>
                  <a:pt x="418125" y="372176"/>
                </a:lnTo>
                <a:lnTo>
                  <a:pt x="425229" y="342663"/>
                </a:lnTo>
                <a:lnTo>
                  <a:pt x="438306" y="316583"/>
                </a:lnTo>
                <a:lnTo>
                  <a:pt x="454881" y="288113"/>
                </a:lnTo>
                <a:lnTo>
                  <a:pt x="471859" y="255737"/>
                </a:lnTo>
                <a:lnTo>
                  <a:pt x="488713" y="231468"/>
                </a:lnTo>
                <a:lnTo>
                  <a:pt x="508058" y="203203"/>
                </a:lnTo>
                <a:lnTo>
                  <a:pt x="522476" y="181753"/>
                </a:lnTo>
                <a:lnTo>
                  <a:pt x="533963" y="169679"/>
                </a:lnTo>
                <a:lnTo>
                  <a:pt x="545618" y="161928"/>
                </a:lnTo>
                <a:lnTo>
                  <a:pt x="546575" y="162563"/>
                </a:lnTo>
                <a:lnTo>
                  <a:pt x="547212" y="164255"/>
                </a:lnTo>
                <a:lnTo>
                  <a:pt x="547638" y="166654"/>
                </a:lnTo>
                <a:lnTo>
                  <a:pt x="546651" y="168253"/>
                </a:lnTo>
                <a:lnTo>
                  <a:pt x="544723" y="169319"/>
                </a:lnTo>
                <a:lnTo>
                  <a:pt x="542168" y="170029"/>
                </a:lnTo>
                <a:lnTo>
                  <a:pt x="540464" y="171773"/>
                </a:lnTo>
                <a:lnTo>
                  <a:pt x="539329" y="174205"/>
                </a:lnTo>
                <a:lnTo>
                  <a:pt x="538067" y="180295"/>
                </a:lnTo>
                <a:lnTo>
                  <a:pt x="537506" y="187235"/>
                </a:lnTo>
                <a:lnTo>
                  <a:pt x="531122" y="204349"/>
                </a:lnTo>
                <a:lnTo>
                  <a:pt x="511003" y="232888"/>
                </a:lnTo>
                <a:lnTo>
                  <a:pt x="501007" y="259598"/>
                </a:lnTo>
                <a:lnTo>
                  <a:pt x="487179" y="277480"/>
                </a:lnTo>
                <a:lnTo>
                  <a:pt x="469138" y="296495"/>
                </a:lnTo>
                <a:lnTo>
                  <a:pt x="468771" y="293489"/>
                </a:lnTo>
                <a:lnTo>
                  <a:pt x="468673" y="290909"/>
                </a:lnTo>
                <a:lnTo>
                  <a:pt x="469877" y="287920"/>
                </a:lnTo>
                <a:lnTo>
                  <a:pt x="484324" y="260450"/>
                </a:lnTo>
                <a:lnTo>
                  <a:pt x="500689" y="223221"/>
                </a:lnTo>
                <a:lnTo>
                  <a:pt x="517597" y="187886"/>
                </a:lnTo>
                <a:lnTo>
                  <a:pt x="535384" y="158117"/>
                </a:lnTo>
                <a:lnTo>
                  <a:pt x="555024" y="123050"/>
                </a:lnTo>
                <a:lnTo>
                  <a:pt x="571134" y="95050"/>
                </a:lnTo>
                <a:lnTo>
                  <a:pt x="586101" y="77693"/>
                </a:lnTo>
                <a:lnTo>
                  <a:pt x="599495" y="62471"/>
                </a:lnTo>
                <a:lnTo>
                  <a:pt x="618775" y="35020"/>
                </a:lnTo>
                <a:lnTo>
                  <a:pt x="629964" y="13080"/>
                </a:lnTo>
                <a:lnTo>
                  <a:pt x="633285" y="8720"/>
                </a:lnTo>
                <a:lnTo>
                  <a:pt x="636769" y="5813"/>
                </a:lnTo>
                <a:lnTo>
                  <a:pt x="640362" y="3876"/>
                </a:lnTo>
                <a:lnTo>
                  <a:pt x="651358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404"/>
          <p:cNvSpPr/>
          <p:nvPr/>
        </p:nvSpPr>
        <p:spPr>
          <a:xfrm>
            <a:off x="7018019" y="2548907"/>
            <a:ext cx="194158" cy="262873"/>
          </a:xfrm>
          <a:custGeom>
            <a:avLst/>
            <a:gdLst/>
            <a:ahLst/>
            <a:cxnLst/>
            <a:rect l="0" t="0" r="0" b="0"/>
            <a:pathLst>
              <a:path w="194158" h="262873">
                <a:moveTo>
                  <a:pt x="0" y="160002"/>
                </a:moveTo>
                <a:lnTo>
                  <a:pt x="6069" y="147867"/>
                </a:lnTo>
                <a:lnTo>
                  <a:pt x="7856" y="143022"/>
                </a:lnTo>
                <a:lnTo>
                  <a:pt x="9048" y="138522"/>
                </a:lnTo>
                <a:lnTo>
                  <a:pt x="9842" y="134252"/>
                </a:lnTo>
                <a:lnTo>
                  <a:pt x="11641" y="131406"/>
                </a:lnTo>
                <a:lnTo>
                  <a:pt x="14112" y="129508"/>
                </a:lnTo>
                <a:lnTo>
                  <a:pt x="17028" y="128243"/>
                </a:lnTo>
                <a:lnTo>
                  <a:pt x="20242" y="126129"/>
                </a:lnTo>
                <a:lnTo>
                  <a:pt x="23655" y="123450"/>
                </a:lnTo>
                <a:lnTo>
                  <a:pt x="27200" y="120394"/>
                </a:lnTo>
                <a:lnTo>
                  <a:pt x="30834" y="117087"/>
                </a:lnTo>
                <a:lnTo>
                  <a:pt x="38258" y="110026"/>
                </a:lnTo>
                <a:lnTo>
                  <a:pt x="49577" y="98910"/>
                </a:lnTo>
                <a:lnTo>
                  <a:pt x="53371" y="93874"/>
                </a:lnTo>
                <a:lnTo>
                  <a:pt x="57171" y="87977"/>
                </a:lnTo>
                <a:lnTo>
                  <a:pt x="60975" y="81505"/>
                </a:lnTo>
                <a:lnTo>
                  <a:pt x="64780" y="75921"/>
                </a:lnTo>
                <a:lnTo>
                  <a:pt x="68587" y="70928"/>
                </a:lnTo>
                <a:lnTo>
                  <a:pt x="72394" y="66330"/>
                </a:lnTo>
                <a:lnTo>
                  <a:pt x="77473" y="61994"/>
                </a:lnTo>
                <a:lnTo>
                  <a:pt x="83399" y="57833"/>
                </a:lnTo>
                <a:lnTo>
                  <a:pt x="89889" y="53790"/>
                </a:lnTo>
                <a:lnTo>
                  <a:pt x="95487" y="49824"/>
                </a:lnTo>
                <a:lnTo>
                  <a:pt x="100488" y="45910"/>
                </a:lnTo>
                <a:lnTo>
                  <a:pt x="105092" y="42031"/>
                </a:lnTo>
                <a:lnTo>
                  <a:pt x="109431" y="38175"/>
                </a:lnTo>
                <a:lnTo>
                  <a:pt x="117640" y="30503"/>
                </a:lnTo>
                <a:lnTo>
                  <a:pt x="133258" y="15231"/>
                </a:lnTo>
                <a:lnTo>
                  <a:pt x="140929" y="7606"/>
                </a:lnTo>
                <a:lnTo>
                  <a:pt x="144753" y="5065"/>
                </a:lnTo>
                <a:lnTo>
                  <a:pt x="148573" y="3371"/>
                </a:lnTo>
                <a:lnTo>
                  <a:pt x="152389" y="2241"/>
                </a:lnTo>
                <a:lnTo>
                  <a:pt x="156202" y="1488"/>
                </a:lnTo>
                <a:lnTo>
                  <a:pt x="160015" y="986"/>
                </a:lnTo>
                <a:lnTo>
                  <a:pt x="169191" y="181"/>
                </a:lnTo>
                <a:lnTo>
                  <a:pt x="173834" y="71"/>
                </a:lnTo>
                <a:lnTo>
                  <a:pt x="181093" y="0"/>
                </a:lnTo>
                <a:lnTo>
                  <a:pt x="185473" y="3377"/>
                </a:lnTo>
                <a:lnTo>
                  <a:pt x="188419" y="6056"/>
                </a:lnTo>
                <a:lnTo>
                  <a:pt x="190383" y="9111"/>
                </a:lnTo>
                <a:lnTo>
                  <a:pt x="192565" y="15893"/>
                </a:lnTo>
                <a:lnTo>
                  <a:pt x="193147" y="23289"/>
                </a:lnTo>
                <a:lnTo>
                  <a:pt x="193535" y="33300"/>
                </a:lnTo>
                <a:lnTo>
                  <a:pt x="194081" y="71661"/>
                </a:lnTo>
                <a:lnTo>
                  <a:pt x="194157" y="85868"/>
                </a:lnTo>
                <a:lnTo>
                  <a:pt x="192938" y="96610"/>
                </a:lnTo>
                <a:lnTo>
                  <a:pt x="190856" y="105041"/>
                </a:lnTo>
                <a:lnTo>
                  <a:pt x="188197" y="111931"/>
                </a:lnTo>
                <a:lnTo>
                  <a:pt x="186425" y="122875"/>
                </a:lnTo>
                <a:lnTo>
                  <a:pt x="185243" y="136521"/>
                </a:lnTo>
                <a:lnTo>
                  <a:pt x="183581" y="172518"/>
                </a:lnTo>
                <a:lnTo>
                  <a:pt x="183191" y="187155"/>
                </a:lnTo>
                <a:lnTo>
                  <a:pt x="182881" y="262872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405"/>
          <p:cNvSpPr/>
          <p:nvPr/>
        </p:nvSpPr>
        <p:spPr>
          <a:xfrm>
            <a:off x="5943600" y="2788919"/>
            <a:ext cx="491490" cy="1143002"/>
          </a:xfrm>
          <a:custGeom>
            <a:avLst/>
            <a:gdLst/>
            <a:ahLst/>
            <a:cxnLst/>
            <a:rect l="0" t="0" r="0" b="0"/>
            <a:pathLst>
              <a:path w="491490" h="1143002">
                <a:moveTo>
                  <a:pt x="491489" y="1143001"/>
                </a:moveTo>
                <a:lnTo>
                  <a:pt x="491489" y="1130865"/>
                </a:lnTo>
                <a:lnTo>
                  <a:pt x="490220" y="1126020"/>
                </a:lnTo>
                <a:lnTo>
                  <a:pt x="483634" y="1113134"/>
                </a:lnTo>
                <a:lnTo>
                  <a:pt x="481648" y="1105173"/>
                </a:lnTo>
                <a:lnTo>
                  <a:pt x="476882" y="1075726"/>
                </a:lnTo>
                <a:lnTo>
                  <a:pt x="470260" y="1041094"/>
                </a:lnTo>
                <a:lnTo>
                  <a:pt x="465967" y="1030822"/>
                </a:lnTo>
                <a:lnTo>
                  <a:pt x="456410" y="1017899"/>
                </a:lnTo>
                <a:lnTo>
                  <a:pt x="452864" y="1013879"/>
                </a:lnTo>
                <a:lnTo>
                  <a:pt x="450499" y="1008660"/>
                </a:lnTo>
                <a:lnTo>
                  <a:pt x="445901" y="990448"/>
                </a:lnTo>
                <a:lnTo>
                  <a:pt x="437060" y="972634"/>
                </a:lnTo>
                <a:lnTo>
                  <a:pt x="426396" y="940686"/>
                </a:lnTo>
                <a:lnTo>
                  <a:pt x="416464" y="920213"/>
                </a:lnTo>
                <a:lnTo>
                  <a:pt x="411687" y="899895"/>
                </a:lnTo>
                <a:lnTo>
                  <a:pt x="399338" y="870848"/>
                </a:lnTo>
                <a:lnTo>
                  <a:pt x="392113" y="849324"/>
                </a:lnTo>
                <a:lnTo>
                  <a:pt x="380513" y="825158"/>
                </a:lnTo>
                <a:lnTo>
                  <a:pt x="378174" y="812182"/>
                </a:lnTo>
                <a:lnTo>
                  <a:pt x="377847" y="808155"/>
                </a:lnTo>
                <a:lnTo>
                  <a:pt x="376357" y="805470"/>
                </a:lnTo>
                <a:lnTo>
                  <a:pt x="374095" y="803680"/>
                </a:lnTo>
                <a:lnTo>
                  <a:pt x="371317" y="802487"/>
                </a:lnTo>
                <a:lnTo>
                  <a:pt x="369464" y="800421"/>
                </a:lnTo>
                <a:lnTo>
                  <a:pt x="368229" y="797774"/>
                </a:lnTo>
                <a:lnTo>
                  <a:pt x="367406" y="794740"/>
                </a:lnTo>
                <a:lnTo>
                  <a:pt x="366857" y="793987"/>
                </a:lnTo>
                <a:lnTo>
                  <a:pt x="366491" y="794754"/>
                </a:lnTo>
                <a:lnTo>
                  <a:pt x="365803" y="815697"/>
                </a:lnTo>
                <a:lnTo>
                  <a:pt x="381479" y="855486"/>
                </a:lnTo>
                <a:lnTo>
                  <a:pt x="387774" y="880999"/>
                </a:lnTo>
                <a:lnTo>
                  <a:pt x="400636" y="905028"/>
                </a:lnTo>
                <a:lnTo>
                  <a:pt x="404250" y="911962"/>
                </a:lnTo>
                <a:lnTo>
                  <a:pt x="408266" y="926440"/>
                </a:lnTo>
                <a:lnTo>
                  <a:pt x="411321" y="941341"/>
                </a:lnTo>
                <a:lnTo>
                  <a:pt x="420244" y="968217"/>
                </a:lnTo>
                <a:lnTo>
                  <a:pt x="422995" y="978959"/>
                </a:lnTo>
                <a:lnTo>
                  <a:pt x="431723" y="1003165"/>
                </a:lnTo>
                <a:lnTo>
                  <a:pt x="434446" y="1013541"/>
                </a:lnTo>
                <a:lnTo>
                  <a:pt x="446543" y="1040899"/>
                </a:lnTo>
                <a:lnTo>
                  <a:pt x="452463" y="1054442"/>
                </a:lnTo>
                <a:lnTo>
                  <a:pt x="457066" y="1069207"/>
                </a:lnTo>
                <a:lnTo>
                  <a:pt x="462644" y="1077607"/>
                </a:lnTo>
                <a:lnTo>
                  <a:pt x="465970" y="1088960"/>
                </a:lnTo>
                <a:lnTo>
                  <a:pt x="466856" y="1095543"/>
                </a:lnTo>
                <a:lnTo>
                  <a:pt x="468717" y="1099932"/>
                </a:lnTo>
                <a:lnTo>
                  <a:pt x="471228" y="1102858"/>
                </a:lnTo>
                <a:lnTo>
                  <a:pt x="474171" y="1104809"/>
                </a:lnTo>
                <a:lnTo>
                  <a:pt x="476134" y="1107379"/>
                </a:lnTo>
                <a:lnTo>
                  <a:pt x="477442" y="1110363"/>
                </a:lnTo>
                <a:lnTo>
                  <a:pt x="478314" y="1113622"/>
                </a:lnTo>
                <a:lnTo>
                  <a:pt x="478897" y="1114525"/>
                </a:lnTo>
                <a:lnTo>
                  <a:pt x="479284" y="1113857"/>
                </a:lnTo>
                <a:lnTo>
                  <a:pt x="480046" y="1102732"/>
                </a:lnTo>
                <a:lnTo>
                  <a:pt x="468418" y="1067733"/>
                </a:lnTo>
                <a:lnTo>
                  <a:pt x="461088" y="1055647"/>
                </a:lnTo>
                <a:lnTo>
                  <a:pt x="458928" y="1047873"/>
                </a:lnTo>
                <a:lnTo>
                  <a:pt x="457711" y="1036357"/>
                </a:lnTo>
                <a:lnTo>
                  <a:pt x="456271" y="1032534"/>
                </a:lnTo>
                <a:lnTo>
                  <a:pt x="449445" y="1021087"/>
                </a:lnTo>
                <a:lnTo>
                  <a:pt x="445589" y="1009653"/>
                </a:lnTo>
                <a:lnTo>
                  <a:pt x="438237" y="998221"/>
                </a:lnTo>
                <a:lnTo>
                  <a:pt x="428336" y="972821"/>
                </a:lnTo>
                <a:lnTo>
                  <a:pt x="416474" y="944410"/>
                </a:lnTo>
                <a:lnTo>
                  <a:pt x="409573" y="924562"/>
                </a:lnTo>
                <a:lnTo>
                  <a:pt x="404282" y="911297"/>
                </a:lnTo>
                <a:lnTo>
                  <a:pt x="400033" y="896688"/>
                </a:lnTo>
                <a:lnTo>
                  <a:pt x="392566" y="884317"/>
                </a:lnTo>
                <a:lnTo>
                  <a:pt x="388519" y="872608"/>
                </a:lnTo>
                <a:lnTo>
                  <a:pt x="383071" y="864923"/>
                </a:lnTo>
                <a:lnTo>
                  <a:pt x="381111" y="859825"/>
                </a:lnTo>
                <a:lnTo>
                  <a:pt x="374577" y="833394"/>
                </a:lnTo>
                <a:lnTo>
                  <a:pt x="368408" y="819978"/>
                </a:lnTo>
                <a:lnTo>
                  <a:pt x="359066" y="805284"/>
                </a:lnTo>
                <a:lnTo>
                  <a:pt x="354463" y="792887"/>
                </a:lnTo>
                <a:lnTo>
                  <a:pt x="348885" y="785041"/>
                </a:lnTo>
                <a:lnTo>
                  <a:pt x="346890" y="779901"/>
                </a:lnTo>
                <a:lnTo>
                  <a:pt x="344673" y="767417"/>
                </a:lnTo>
                <a:lnTo>
                  <a:pt x="342812" y="763071"/>
                </a:lnTo>
                <a:lnTo>
                  <a:pt x="340301" y="760174"/>
                </a:lnTo>
                <a:lnTo>
                  <a:pt x="337358" y="758243"/>
                </a:lnTo>
                <a:lnTo>
                  <a:pt x="330700" y="749323"/>
                </a:lnTo>
                <a:lnTo>
                  <a:pt x="324778" y="738163"/>
                </a:lnTo>
                <a:lnTo>
                  <a:pt x="320663" y="722721"/>
                </a:lnTo>
                <a:lnTo>
                  <a:pt x="307688" y="704616"/>
                </a:lnTo>
                <a:lnTo>
                  <a:pt x="301850" y="692893"/>
                </a:lnTo>
                <a:lnTo>
                  <a:pt x="299255" y="683450"/>
                </a:lnTo>
                <a:lnTo>
                  <a:pt x="297795" y="670993"/>
                </a:lnTo>
                <a:lnTo>
                  <a:pt x="296319" y="668309"/>
                </a:lnTo>
                <a:lnTo>
                  <a:pt x="294066" y="666519"/>
                </a:lnTo>
                <a:lnTo>
                  <a:pt x="291294" y="665326"/>
                </a:lnTo>
                <a:lnTo>
                  <a:pt x="289446" y="663261"/>
                </a:lnTo>
                <a:lnTo>
                  <a:pt x="288214" y="660614"/>
                </a:lnTo>
                <a:lnTo>
                  <a:pt x="287392" y="657579"/>
                </a:lnTo>
                <a:lnTo>
                  <a:pt x="283093" y="650821"/>
                </a:lnTo>
                <a:lnTo>
                  <a:pt x="280168" y="647241"/>
                </a:lnTo>
                <a:lnTo>
                  <a:pt x="279489" y="643584"/>
                </a:lnTo>
                <a:lnTo>
                  <a:pt x="280306" y="639876"/>
                </a:lnTo>
                <a:lnTo>
                  <a:pt x="284674" y="630868"/>
                </a:lnTo>
                <a:lnTo>
                  <a:pt x="283762" y="628859"/>
                </a:lnTo>
                <a:lnTo>
                  <a:pt x="279363" y="623240"/>
                </a:lnTo>
                <a:lnTo>
                  <a:pt x="277682" y="619963"/>
                </a:lnTo>
                <a:lnTo>
                  <a:pt x="265489" y="588952"/>
                </a:lnTo>
                <a:lnTo>
                  <a:pt x="256181" y="568487"/>
                </a:lnTo>
                <a:lnTo>
                  <a:pt x="252858" y="553815"/>
                </a:lnTo>
                <a:lnTo>
                  <a:pt x="252081" y="545437"/>
                </a:lnTo>
                <a:lnTo>
                  <a:pt x="250604" y="541425"/>
                </a:lnTo>
                <a:lnTo>
                  <a:pt x="243727" y="529710"/>
                </a:lnTo>
                <a:lnTo>
                  <a:pt x="241673" y="522024"/>
                </a:lnTo>
                <a:lnTo>
                  <a:pt x="240516" y="510556"/>
                </a:lnTo>
                <a:lnTo>
                  <a:pt x="239084" y="506741"/>
                </a:lnTo>
                <a:lnTo>
                  <a:pt x="232270" y="495304"/>
                </a:lnTo>
                <a:lnTo>
                  <a:pt x="228417" y="483871"/>
                </a:lnTo>
                <a:lnTo>
                  <a:pt x="221066" y="472441"/>
                </a:lnTo>
                <a:lnTo>
                  <a:pt x="218902" y="464821"/>
                </a:lnTo>
                <a:lnTo>
                  <a:pt x="217054" y="462281"/>
                </a:lnTo>
                <a:lnTo>
                  <a:pt x="214553" y="460587"/>
                </a:lnTo>
                <a:lnTo>
                  <a:pt x="211615" y="459458"/>
                </a:lnTo>
                <a:lnTo>
                  <a:pt x="209656" y="457435"/>
                </a:lnTo>
                <a:lnTo>
                  <a:pt x="208351" y="454817"/>
                </a:lnTo>
                <a:lnTo>
                  <a:pt x="206256" y="447557"/>
                </a:lnTo>
                <a:lnTo>
                  <a:pt x="205892" y="440232"/>
                </a:lnTo>
                <a:lnTo>
                  <a:pt x="204572" y="438268"/>
                </a:lnTo>
                <a:lnTo>
                  <a:pt x="202421" y="436959"/>
                </a:lnTo>
                <a:lnTo>
                  <a:pt x="199717" y="436086"/>
                </a:lnTo>
                <a:lnTo>
                  <a:pt x="193326" y="431729"/>
                </a:lnTo>
                <a:lnTo>
                  <a:pt x="180410" y="420298"/>
                </a:lnTo>
                <a:lnTo>
                  <a:pt x="177423" y="417359"/>
                </a:lnTo>
                <a:lnTo>
                  <a:pt x="175432" y="414129"/>
                </a:lnTo>
                <a:lnTo>
                  <a:pt x="171974" y="402155"/>
                </a:lnTo>
                <a:lnTo>
                  <a:pt x="170529" y="401454"/>
                </a:lnTo>
                <a:lnTo>
                  <a:pt x="161655" y="400235"/>
                </a:lnTo>
                <a:lnTo>
                  <a:pt x="161110" y="398904"/>
                </a:lnTo>
                <a:lnTo>
                  <a:pt x="160504" y="394038"/>
                </a:lnTo>
                <a:lnTo>
                  <a:pt x="159073" y="392232"/>
                </a:lnTo>
                <a:lnTo>
                  <a:pt x="156848" y="391028"/>
                </a:lnTo>
                <a:lnTo>
                  <a:pt x="150221" y="389096"/>
                </a:lnTo>
                <a:lnTo>
                  <a:pt x="149677" y="387667"/>
                </a:lnTo>
                <a:lnTo>
                  <a:pt x="148632" y="367832"/>
                </a:lnTo>
                <a:lnTo>
                  <a:pt x="145222" y="363295"/>
                </a:lnTo>
                <a:lnTo>
                  <a:pt x="138752" y="356101"/>
                </a:lnTo>
                <a:lnTo>
                  <a:pt x="137867" y="351731"/>
                </a:lnTo>
                <a:lnTo>
                  <a:pt x="137299" y="338577"/>
                </a:lnTo>
                <a:lnTo>
                  <a:pt x="135983" y="336208"/>
                </a:lnTo>
                <a:lnTo>
                  <a:pt x="133835" y="334629"/>
                </a:lnTo>
                <a:lnTo>
                  <a:pt x="131133" y="333576"/>
                </a:lnTo>
                <a:lnTo>
                  <a:pt x="129332" y="331604"/>
                </a:lnTo>
                <a:lnTo>
                  <a:pt x="128131" y="329020"/>
                </a:lnTo>
                <a:lnTo>
                  <a:pt x="127330" y="326027"/>
                </a:lnTo>
                <a:lnTo>
                  <a:pt x="123055" y="319314"/>
                </a:lnTo>
                <a:lnTo>
                  <a:pt x="120136" y="315746"/>
                </a:lnTo>
                <a:lnTo>
                  <a:pt x="118191" y="312098"/>
                </a:lnTo>
                <a:lnTo>
                  <a:pt x="106545" y="280638"/>
                </a:lnTo>
                <a:lnTo>
                  <a:pt x="104503" y="271625"/>
                </a:lnTo>
                <a:lnTo>
                  <a:pt x="100208" y="263386"/>
                </a:lnTo>
                <a:lnTo>
                  <a:pt x="87104" y="241681"/>
                </a:lnTo>
                <a:lnTo>
                  <a:pt x="72569" y="212386"/>
                </a:lnTo>
                <a:lnTo>
                  <a:pt x="70353" y="203191"/>
                </a:lnTo>
                <a:lnTo>
                  <a:pt x="67660" y="177814"/>
                </a:lnTo>
                <a:lnTo>
                  <a:pt x="62667" y="163272"/>
                </a:lnTo>
                <a:lnTo>
                  <a:pt x="56215" y="151729"/>
                </a:lnTo>
                <a:lnTo>
                  <a:pt x="50384" y="142366"/>
                </a:lnTo>
                <a:lnTo>
                  <a:pt x="47793" y="133970"/>
                </a:lnTo>
                <a:lnTo>
                  <a:pt x="46334" y="122104"/>
                </a:lnTo>
                <a:lnTo>
                  <a:pt x="44859" y="118233"/>
                </a:lnTo>
                <a:lnTo>
                  <a:pt x="39834" y="110545"/>
                </a:lnTo>
                <a:lnTo>
                  <a:pt x="36753" y="99508"/>
                </a:lnTo>
                <a:lnTo>
                  <a:pt x="35933" y="93009"/>
                </a:lnTo>
                <a:lnTo>
                  <a:pt x="31633" y="82401"/>
                </a:lnTo>
                <a:lnTo>
                  <a:pt x="26759" y="73453"/>
                </a:lnTo>
                <a:lnTo>
                  <a:pt x="13170" y="38178"/>
                </a:lnTo>
                <a:lnTo>
                  <a:pt x="12203" y="32632"/>
                </a:lnTo>
                <a:lnTo>
                  <a:pt x="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406"/>
          <p:cNvSpPr/>
          <p:nvPr/>
        </p:nvSpPr>
        <p:spPr>
          <a:xfrm>
            <a:off x="5840733" y="2606144"/>
            <a:ext cx="274318" cy="377086"/>
          </a:xfrm>
          <a:custGeom>
            <a:avLst/>
            <a:gdLst/>
            <a:ahLst/>
            <a:cxnLst/>
            <a:rect l="0" t="0" r="0" b="0"/>
            <a:pathLst>
              <a:path w="274318" h="377086">
                <a:moveTo>
                  <a:pt x="11426" y="377085"/>
                </a:moveTo>
                <a:lnTo>
                  <a:pt x="5359" y="371018"/>
                </a:lnTo>
                <a:lnTo>
                  <a:pt x="3571" y="367960"/>
                </a:lnTo>
                <a:lnTo>
                  <a:pt x="1585" y="361177"/>
                </a:lnTo>
                <a:lnTo>
                  <a:pt x="1056" y="348700"/>
                </a:lnTo>
                <a:lnTo>
                  <a:pt x="136" y="263971"/>
                </a:lnTo>
                <a:lnTo>
                  <a:pt x="0" y="153937"/>
                </a:lnTo>
                <a:lnTo>
                  <a:pt x="1269" y="143230"/>
                </a:lnTo>
                <a:lnTo>
                  <a:pt x="3385" y="131012"/>
                </a:lnTo>
                <a:lnTo>
                  <a:pt x="6065" y="117786"/>
                </a:lnTo>
                <a:lnTo>
                  <a:pt x="7853" y="103889"/>
                </a:lnTo>
                <a:lnTo>
                  <a:pt x="9044" y="89545"/>
                </a:lnTo>
                <a:lnTo>
                  <a:pt x="10721" y="55245"/>
                </a:lnTo>
                <a:lnTo>
                  <a:pt x="11217" y="37039"/>
                </a:lnTo>
                <a:lnTo>
                  <a:pt x="11287" y="32278"/>
                </a:lnTo>
                <a:lnTo>
                  <a:pt x="12603" y="26563"/>
                </a:lnTo>
                <a:lnTo>
                  <a:pt x="14751" y="20214"/>
                </a:lnTo>
                <a:lnTo>
                  <a:pt x="22382" y="1085"/>
                </a:lnTo>
                <a:lnTo>
                  <a:pt x="23810" y="688"/>
                </a:lnTo>
                <a:lnTo>
                  <a:pt x="31888" y="130"/>
                </a:lnTo>
                <a:lnTo>
                  <a:pt x="38724" y="0"/>
                </a:lnTo>
                <a:lnTo>
                  <a:pt x="42324" y="1235"/>
                </a:lnTo>
                <a:lnTo>
                  <a:pt x="49712" y="5994"/>
                </a:lnTo>
                <a:lnTo>
                  <a:pt x="54731" y="9041"/>
                </a:lnTo>
                <a:lnTo>
                  <a:pt x="60616" y="12343"/>
                </a:lnTo>
                <a:lnTo>
                  <a:pt x="67080" y="15814"/>
                </a:lnTo>
                <a:lnTo>
                  <a:pt x="75198" y="21938"/>
                </a:lnTo>
                <a:lnTo>
                  <a:pt x="84421" y="29830"/>
                </a:lnTo>
                <a:lnTo>
                  <a:pt x="94380" y="38902"/>
                </a:lnTo>
                <a:lnTo>
                  <a:pt x="103559" y="48760"/>
                </a:lnTo>
                <a:lnTo>
                  <a:pt x="112218" y="59142"/>
                </a:lnTo>
                <a:lnTo>
                  <a:pt x="120531" y="69873"/>
                </a:lnTo>
                <a:lnTo>
                  <a:pt x="128613" y="80837"/>
                </a:lnTo>
                <a:lnTo>
                  <a:pt x="144366" y="103179"/>
                </a:lnTo>
                <a:lnTo>
                  <a:pt x="153393" y="114472"/>
                </a:lnTo>
                <a:lnTo>
                  <a:pt x="163221" y="125809"/>
                </a:lnTo>
                <a:lnTo>
                  <a:pt x="173583" y="137178"/>
                </a:lnTo>
                <a:lnTo>
                  <a:pt x="183031" y="148567"/>
                </a:lnTo>
                <a:lnTo>
                  <a:pt x="191869" y="159970"/>
                </a:lnTo>
                <a:lnTo>
                  <a:pt x="200302" y="171382"/>
                </a:lnTo>
                <a:lnTo>
                  <a:pt x="207193" y="180260"/>
                </a:lnTo>
                <a:lnTo>
                  <a:pt x="213058" y="187448"/>
                </a:lnTo>
                <a:lnTo>
                  <a:pt x="218237" y="193511"/>
                </a:lnTo>
                <a:lnTo>
                  <a:pt x="222960" y="198822"/>
                </a:lnTo>
                <a:lnTo>
                  <a:pt x="231595" y="208111"/>
                </a:lnTo>
                <a:lnTo>
                  <a:pt x="235675" y="211096"/>
                </a:lnTo>
                <a:lnTo>
                  <a:pt x="243596" y="214412"/>
                </a:lnTo>
                <a:lnTo>
                  <a:pt x="247486" y="217837"/>
                </a:lnTo>
                <a:lnTo>
                  <a:pt x="274317" y="25135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 = k</a:t>
            </a:r>
            <a:endParaRPr lang="en-US" dirty="0"/>
          </a:p>
        </p:txBody>
      </p:sp>
      <p:sp>
        <p:nvSpPr>
          <p:cNvPr id="4" name="SMARTPenAnnotation244"/>
          <p:cNvSpPr/>
          <p:nvPr/>
        </p:nvSpPr>
        <p:spPr>
          <a:xfrm>
            <a:off x="1783080" y="2251709"/>
            <a:ext cx="91255" cy="742951"/>
          </a:xfrm>
          <a:custGeom>
            <a:avLst/>
            <a:gdLst/>
            <a:ahLst/>
            <a:cxnLst/>
            <a:rect l="0" t="0" r="0" b="0"/>
            <a:pathLst>
              <a:path w="91255" h="742951">
                <a:moveTo>
                  <a:pt x="0" y="0"/>
                </a:moveTo>
                <a:lnTo>
                  <a:pt x="0" y="6068"/>
                </a:lnTo>
                <a:lnTo>
                  <a:pt x="1270" y="10396"/>
                </a:lnTo>
                <a:lnTo>
                  <a:pt x="3386" y="15821"/>
                </a:lnTo>
                <a:lnTo>
                  <a:pt x="6067" y="21977"/>
                </a:lnTo>
                <a:lnTo>
                  <a:pt x="7855" y="28622"/>
                </a:lnTo>
                <a:lnTo>
                  <a:pt x="14110" y="67696"/>
                </a:lnTo>
                <a:lnTo>
                  <a:pt x="17026" y="83231"/>
                </a:lnTo>
                <a:lnTo>
                  <a:pt x="18971" y="96127"/>
                </a:lnTo>
                <a:lnTo>
                  <a:pt x="21131" y="117230"/>
                </a:lnTo>
                <a:lnTo>
                  <a:pt x="22091" y="138463"/>
                </a:lnTo>
                <a:lnTo>
                  <a:pt x="22632" y="168450"/>
                </a:lnTo>
                <a:lnTo>
                  <a:pt x="22708" y="177070"/>
                </a:lnTo>
                <a:lnTo>
                  <a:pt x="26179" y="223901"/>
                </a:lnTo>
                <a:lnTo>
                  <a:pt x="28882" y="255948"/>
                </a:lnTo>
                <a:lnTo>
                  <a:pt x="30685" y="283662"/>
                </a:lnTo>
                <a:lnTo>
                  <a:pt x="32688" y="331389"/>
                </a:lnTo>
                <a:lnTo>
                  <a:pt x="34492" y="350466"/>
                </a:lnTo>
                <a:lnTo>
                  <a:pt x="36964" y="366994"/>
                </a:lnTo>
                <a:lnTo>
                  <a:pt x="39883" y="381823"/>
                </a:lnTo>
                <a:lnTo>
                  <a:pt x="41828" y="395519"/>
                </a:lnTo>
                <a:lnTo>
                  <a:pt x="43125" y="408459"/>
                </a:lnTo>
                <a:lnTo>
                  <a:pt x="43990" y="420896"/>
                </a:lnTo>
                <a:lnTo>
                  <a:pt x="45837" y="432998"/>
                </a:lnTo>
                <a:lnTo>
                  <a:pt x="48338" y="444875"/>
                </a:lnTo>
                <a:lnTo>
                  <a:pt x="51275" y="456604"/>
                </a:lnTo>
                <a:lnTo>
                  <a:pt x="54503" y="480933"/>
                </a:lnTo>
                <a:lnTo>
                  <a:pt x="61477" y="551991"/>
                </a:lnTo>
                <a:lnTo>
                  <a:pt x="63844" y="582624"/>
                </a:lnTo>
                <a:lnTo>
                  <a:pt x="65423" y="608126"/>
                </a:lnTo>
                <a:lnTo>
                  <a:pt x="66475" y="630208"/>
                </a:lnTo>
                <a:lnTo>
                  <a:pt x="68446" y="646199"/>
                </a:lnTo>
                <a:lnTo>
                  <a:pt x="71031" y="658129"/>
                </a:lnTo>
                <a:lnTo>
                  <a:pt x="84304" y="698538"/>
                </a:lnTo>
                <a:lnTo>
                  <a:pt x="86683" y="706992"/>
                </a:lnTo>
                <a:lnTo>
                  <a:pt x="89325" y="719772"/>
                </a:lnTo>
                <a:lnTo>
                  <a:pt x="91254" y="740330"/>
                </a:lnTo>
                <a:lnTo>
                  <a:pt x="90046" y="741204"/>
                </a:lnTo>
                <a:lnTo>
                  <a:pt x="87970" y="741786"/>
                </a:lnTo>
                <a:lnTo>
                  <a:pt x="80010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245"/>
          <p:cNvSpPr/>
          <p:nvPr/>
        </p:nvSpPr>
        <p:spPr>
          <a:xfrm>
            <a:off x="2011680" y="2379698"/>
            <a:ext cx="491491" cy="476171"/>
          </a:xfrm>
          <a:custGeom>
            <a:avLst/>
            <a:gdLst/>
            <a:ahLst/>
            <a:cxnLst/>
            <a:rect l="0" t="0" r="0" b="0"/>
            <a:pathLst>
              <a:path w="491491" h="476171">
                <a:moveTo>
                  <a:pt x="0" y="89181"/>
                </a:moveTo>
                <a:lnTo>
                  <a:pt x="6067" y="77046"/>
                </a:lnTo>
                <a:lnTo>
                  <a:pt x="15909" y="63431"/>
                </a:lnTo>
                <a:lnTo>
                  <a:pt x="26868" y="51354"/>
                </a:lnTo>
                <a:lnTo>
                  <a:pt x="38158" y="39732"/>
                </a:lnTo>
                <a:lnTo>
                  <a:pt x="49132" y="32067"/>
                </a:lnTo>
                <a:lnTo>
                  <a:pt x="63746" y="24427"/>
                </a:lnTo>
                <a:lnTo>
                  <a:pt x="72978" y="20612"/>
                </a:lnTo>
                <a:lnTo>
                  <a:pt x="82941" y="16799"/>
                </a:lnTo>
                <a:lnTo>
                  <a:pt x="94664" y="12986"/>
                </a:lnTo>
                <a:lnTo>
                  <a:pt x="107559" y="9174"/>
                </a:lnTo>
                <a:lnTo>
                  <a:pt x="121236" y="5364"/>
                </a:lnTo>
                <a:lnTo>
                  <a:pt x="134164" y="2823"/>
                </a:lnTo>
                <a:lnTo>
                  <a:pt x="146592" y="1129"/>
                </a:lnTo>
                <a:lnTo>
                  <a:pt x="158688" y="0"/>
                </a:lnTo>
                <a:lnTo>
                  <a:pt x="168022" y="517"/>
                </a:lnTo>
                <a:lnTo>
                  <a:pt x="181780" y="4478"/>
                </a:lnTo>
                <a:lnTo>
                  <a:pt x="196665" y="7781"/>
                </a:lnTo>
                <a:lnTo>
                  <a:pt x="205093" y="11940"/>
                </a:lnTo>
                <a:lnTo>
                  <a:pt x="220365" y="24808"/>
                </a:lnTo>
                <a:lnTo>
                  <a:pt x="231290" y="36441"/>
                </a:lnTo>
                <a:lnTo>
                  <a:pt x="236145" y="45845"/>
                </a:lnTo>
                <a:lnTo>
                  <a:pt x="238303" y="57644"/>
                </a:lnTo>
                <a:lnTo>
                  <a:pt x="238879" y="64347"/>
                </a:lnTo>
                <a:lnTo>
                  <a:pt x="239262" y="73895"/>
                </a:lnTo>
                <a:lnTo>
                  <a:pt x="239689" y="98051"/>
                </a:lnTo>
                <a:lnTo>
                  <a:pt x="238532" y="109064"/>
                </a:lnTo>
                <a:lnTo>
                  <a:pt x="236491" y="118947"/>
                </a:lnTo>
                <a:lnTo>
                  <a:pt x="233861" y="128075"/>
                </a:lnTo>
                <a:lnTo>
                  <a:pt x="230837" y="136700"/>
                </a:lnTo>
                <a:lnTo>
                  <a:pt x="227551" y="144991"/>
                </a:lnTo>
                <a:lnTo>
                  <a:pt x="224091" y="153058"/>
                </a:lnTo>
                <a:lnTo>
                  <a:pt x="220514" y="162246"/>
                </a:lnTo>
                <a:lnTo>
                  <a:pt x="213153" y="182614"/>
                </a:lnTo>
                <a:lnTo>
                  <a:pt x="209412" y="192110"/>
                </a:lnTo>
                <a:lnTo>
                  <a:pt x="205648" y="200981"/>
                </a:lnTo>
                <a:lnTo>
                  <a:pt x="201868" y="209434"/>
                </a:lnTo>
                <a:lnTo>
                  <a:pt x="196809" y="218880"/>
                </a:lnTo>
                <a:lnTo>
                  <a:pt x="190896" y="228987"/>
                </a:lnTo>
                <a:lnTo>
                  <a:pt x="184414" y="239535"/>
                </a:lnTo>
                <a:lnTo>
                  <a:pt x="178822" y="249107"/>
                </a:lnTo>
                <a:lnTo>
                  <a:pt x="169223" y="266516"/>
                </a:lnTo>
                <a:lnTo>
                  <a:pt x="163615" y="274715"/>
                </a:lnTo>
                <a:lnTo>
                  <a:pt x="157337" y="282720"/>
                </a:lnTo>
                <a:lnTo>
                  <a:pt x="150611" y="290597"/>
                </a:lnTo>
                <a:lnTo>
                  <a:pt x="132978" y="312896"/>
                </a:lnTo>
                <a:lnTo>
                  <a:pt x="122942" y="325955"/>
                </a:lnTo>
                <a:lnTo>
                  <a:pt x="113711" y="337200"/>
                </a:lnTo>
                <a:lnTo>
                  <a:pt x="105017" y="347237"/>
                </a:lnTo>
                <a:lnTo>
                  <a:pt x="96681" y="356469"/>
                </a:lnTo>
                <a:lnTo>
                  <a:pt x="89854" y="365163"/>
                </a:lnTo>
                <a:lnTo>
                  <a:pt x="84033" y="373499"/>
                </a:lnTo>
                <a:lnTo>
                  <a:pt x="74177" y="388265"/>
                </a:lnTo>
                <a:lnTo>
                  <a:pt x="65564" y="399061"/>
                </a:lnTo>
                <a:lnTo>
                  <a:pt x="57503" y="411479"/>
                </a:lnTo>
                <a:lnTo>
                  <a:pt x="49687" y="424195"/>
                </a:lnTo>
                <a:lnTo>
                  <a:pt x="38146" y="438494"/>
                </a:lnTo>
                <a:lnTo>
                  <a:pt x="26683" y="450774"/>
                </a:lnTo>
                <a:lnTo>
                  <a:pt x="19056" y="458592"/>
                </a:lnTo>
                <a:lnTo>
                  <a:pt x="15244" y="461185"/>
                </a:lnTo>
                <a:lnTo>
                  <a:pt x="7621" y="464067"/>
                </a:lnTo>
                <a:lnTo>
                  <a:pt x="5081" y="466105"/>
                </a:lnTo>
                <a:lnTo>
                  <a:pt x="3387" y="468734"/>
                </a:lnTo>
                <a:lnTo>
                  <a:pt x="669" y="476010"/>
                </a:lnTo>
                <a:lnTo>
                  <a:pt x="446" y="475337"/>
                </a:lnTo>
                <a:lnTo>
                  <a:pt x="58" y="467803"/>
                </a:lnTo>
                <a:lnTo>
                  <a:pt x="6085" y="460728"/>
                </a:lnTo>
                <a:lnTo>
                  <a:pt x="9136" y="458799"/>
                </a:lnTo>
                <a:lnTo>
                  <a:pt x="19499" y="454815"/>
                </a:lnTo>
                <a:lnTo>
                  <a:pt x="30613" y="447425"/>
                </a:lnTo>
                <a:lnTo>
                  <a:pt x="38159" y="445251"/>
                </a:lnTo>
                <a:lnTo>
                  <a:pt x="73818" y="437959"/>
                </a:lnTo>
                <a:lnTo>
                  <a:pt x="84772" y="436000"/>
                </a:lnTo>
                <a:lnTo>
                  <a:pt x="93345" y="434694"/>
                </a:lnTo>
                <a:lnTo>
                  <a:pt x="100330" y="433823"/>
                </a:lnTo>
                <a:lnTo>
                  <a:pt x="110066" y="433242"/>
                </a:lnTo>
                <a:lnTo>
                  <a:pt x="134432" y="432597"/>
                </a:lnTo>
                <a:lnTo>
                  <a:pt x="145501" y="433695"/>
                </a:lnTo>
                <a:lnTo>
                  <a:pt x="155420" y="435697"/>
                </a:lnTo>
                <a:lnTo>
                  <a:pt x="164573" y="438302"/>
                </a:lnTo>
                <a:lnTo>
                  <a:pt x="173216" y="440038"/>
                </a:lnTo>
                <a:lnTo>
                  <a:pt x="181517" y="441196"/>
                </a:lnTo>
                <a:lnTo>
                  <a:pt x="189591" y="441968"/>
                </a:lnTo>
                <a:lnTo>
                  <a:pt x="197514" y="442482"/>
                </a:lnTo>
                <a:lnTo>
                  <a:pt x="205336" y="442826"/>
                </a:lnTo>
                <a:lnTo>
                  <a:pt x="213090" y="443054"/>
                </a:lnTo>
                <a:lnTo>
                  <a:pt x="223340" y="444477"/>
                </a:lnTo>
                <a:lnTo>
                  <a:pt x="235253" y="446695"/>
                </a:lnTo>
                <a:lnTo>
                  <a:pt x="248275" y="449444"/>
                </a:lnTo>
                <a:lnTo>
                  <a:pt x="259497" y="451276"/>
                </a:lnTo>
                <a:lnTo>
                  <a:pt x="269518" y="452498"/>
                </a:lnTo>
                <a:lnTo>
                  <a:pt x="278738" y="453312"/>
                </a:lnTo>
                <a:lnTo>
                  <a:pt x="287425" y="453855"/>
                </a:lnTo>
                <a:lnTo>
                  <a:pt x="303851" y="454459"/>
                </a:lnTo>
                <a:lnTo>
                  <a:pt x="311787" y="455890"/>
                </a:lnTo>
                <a:lnTo>
                  <a:pt x="319618" y="458114"/>
                </a:lnTo>
                <a:lnTo>
                  <a:pt x="327379" y="460866"/>
                </a:lnTo>
                <a:lnTo>
                  <a:pt x="335092" y="462701"/>
                </a:lnTo>
                <a:lnTo>
                  <a:pt x="350436" y="464740"/>
                </a:lnTo>
                <a:lnTo>
                  <a:pt x="365723" y="465647"/>
                </a:lnTo>
                <a:lnTo>
                  <a:pt x="373355" y="465888"/>
                </a:lnTo>
                <a:lnTo>
                  <a:pt x="383523" y="467319"/>
                </a:lnTo>
                <a:lnTo>
                  <a:pt x="395382" y="469543"/>
                </a:lnTo>
                <a:lnTo>
                  <a:pt x="408368" y="472296"/>
                </a:lnTo>
                <a:lnTo>
                  <a:pt x="419565" y="474131"/>
                </a:lnTo>
                <a:lnTo>
                  <a:pt x="429570" y="475355"/>
                </a:lnTo>
                <a:lnTo>
                  <a:pt x="438780" y="476170"/>
                </a:lnTo>
                <a:lnTo>
                  <a:pt x="447460" y="475444"/>
                </a:lnTo>
                <a:lnTo>
                  <a:pt x="455786" y="473690"/>
                </a:lnTo>
                <a:lnTo>
                  <a:pt x="470541" y="469624"/>
                </a:lnTo>
                <a:lnTo>
                  <a:pt x="481333" y="467817"/>
                </a:lnTo>
                <a:lnTo>
                  <a:pt x="484718" y="466065"/>
                </a:lnTo>
                <a:lnTo>
                  <a:pt x="486975" y="463627"/>
                </a:lnTo>
                <a:lnTo>
                  <a:pt x="491490" y="45494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246"/>
          <p:cNvSpPr/>
          <p:nvPr/>
        </p:nvSpPr>
        <p:spPr>
          <a:xfrm>
            <a:off x="2491739" y="2537459"/>
            <a:ext cx="365762" cy="297181"/>
          </a:xfrm>
          <a:custGeom>
            <a:avLst/>
            <a:gdLst/>
            <a:ahLst/>
            <a:cxnLst/>
            <a:rect l="0" t="0" r="0" b="0"/>
            <a:pathLst>
              <a:path w="365762" h="297181">
                <a:moveTo>
                  <a:pt x="0" y="0"/>
                </a:moveTo>
                <a:lnTo>
                  <a:pt x="6068" y="6068"/>
                </a:lnTo>
                <a:lnTo>
                  <a:pt x="10396" y="12936"/>
                </a:lnTo>
                <a:lnTo>
                  <a:pt x="15821" y="22594"/>
                </a:lnTo>
                <a:lnTo>
                  <a:pt x="21977" y="34113"/>
                </a:lnTo>
                <a:lnTo>
                  <a:pt x="27352" y="43062"/>
                </a:lnTo>
                <a:lnTo>
                  <a:pt x="32205" y="50298"/>
                </a:lnTo>
                <a:lnTo>
                  <a:pt x="36710" y="56392"/>
                </a:lnTo>
                <a:lnTo>
                  <a:pt x="40983" y="62995"/>
                </a:lnTo>
                <a:lnTo>
                  <a:pt x="45103" y="69937"/>
                </a:lnTo>
                <a:lnTo>
                  <a:pt x="49119" y="77105"/>
                </a:lnTo>
                <a:lnTo>
                  <a:pt x="56967" y="91842"/>
                </a:lnTo>
                <a:lnTo>
                  <a:pt x="60839" y="99328"/>
                </a:lnTo>
                <a:lnTo>
                  <a:pt x="67229" y="108129"/>
                </a:lnTo>
                <a:lnTo>
                  <a:pt x="75300" y="117806"/>
                </a:lnTo>
                <a:lnTo>
                  <a:pt x="91887" y="136178"/>
                </a:lnTo>
                <a:lnTo>
                  <a:pt x="103492" y="148577"/>
                </a:lnTo>
                <a:lnTo>
                  <a:pt x="139102" y="184766"/>
                </a:lnTo>
                <a:lnTo>
                  <a:pt x="148615" y="193028"/>
                </a:lnTo>
                <a:lnTo>
                  <a:pt x="176118" y="215754"/>
                </a:lnTo>
                <a:lnTo>
                  <a:pt x="188532" y="225116"/>
                </a:lnTo>
                <a:lnTo>
                  <a:pt x="199348" y="232627"/>
                </a:lnTo>
                <a:lnTo>
                  <a:pt x="209099" y="238905"/>
                </a:lnTo>
                <a:lnTo>
                  <a:pt x="216870" y="244360"/>
                </a:lnTo>
                <a:lnTo>
                  <a:pt x="223320" y="249267"/>
                </a:lnTo>
                <a:lnTo>
                  <a:pt x="228890" y="253808"/>
                </a:lnTo>
                <a:lnTo>
                  <a:pt x="235144" y="258106"/>
                </a:lnTo>
                <a:lnTo>
                  <a:pt x="241853" y="262241"/>
                </a:lnTo>
                <a:lnTo>
                  <a:pt x="248865" y="266267"/>
                </a:lnTo>
                <a:lnTo>
                  <a:pt x="270204" y="277515"/>
                </a:lnTo>
                <a:lnTo>
                  <a:pt x="283006" y="284070"/>
                </a:lnTo>
                <a:lnTo>
                  <a:pt x="294081" y="288440"/>
                </a:lnTo>
                <a:lnTo>
                  <a:pt x="304004" y="291354"/>
                </a:lnTo>
                <a:lnTo>
                  <a:pt x="313159" y="293296"/>
                </a:lnTo>
                <a:lnTo>
                  <a:pt x="321803" y="294591"/>
                </a:lnTo>
                <a:lnTo>
                  <a:pt x="330106" y="295454"/>
                </a:lnTo>
                <a:lnTo>
                  <a:pt x="347153" y="296669"/>
                </a:lnTo>
                <a:lnTo>
                  <a:pt x="365761" y="2971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247"/>
          <p:cNvSpPr/>
          <p:nvPr/>
        </p:nvSpPr>
        <p:spPr>
          <a:xfrm>
            <a:off x="2394196" y="2548889"/>
            <a:ext cx="371865" cy="349355"/>
          </a:xfrm>
          <a:custGeom>
            <a:avLst/>
            <a:gdLst/>
            <a:ahLst/>
            <a:cxnLst/>
            <a:rect l="0" t="0" r="0" b="0"/>
            <a:pathLst>
              <a:path w="371865" h="349355">
                <a:moveTo>
                  <a:pt x="371864" y="0"/>
                </a:moveTo>
                <a:lnTo>
                  <a:pt x="344995" y="26869"/>
                </a:lnTo>
                <a:lnTo>
                  <a:pt x="337485" y="37765"/>
                </a:lnTo>
                <a:lnTo>
                  <a:pt x="333705" y="44227"/>
                </a:lnTo>
                <a:lnTo>
                  <a:pt x="326117" y="54793"/>
                </a:lnTo>
                <a:lnTo>
                  <a:pt x="318512" y="64993"/>
                </a:lnTo>
                <a:lnTo>
                  <a:pt x="314706" y="71269"/>
                </a:lnTo>
                <a:lnTo>
                  <a:pt x="310898" y="77993"/>
                </a:lnTo>
                <a:lnTo>
                  <a:pt x="303281" y="92237"/>
                </a:lnTo>
                <a:lnTo>
                  <a:pt x="299472" y="99591"/>
                </a:lnTo>
                <a:lnTo>
                  <a:pt x="295663" y="105764"/>
                </a:lnTo>
                <a:lnTo>
                  <a:pt x="288043" y="116010"/>
                </a:lnTo>
                <a:lnTo>
                  <a:pt x="280423" y="124330"/>
                </a:lnTo>
                <a:lnTo>
                  <a:pt x="258410" y="147121"/>
                </a:lnTo>
                <a:lnTo>
                  <a:pt x="245428" y="159041"/>
                </a:lnTo>
                <a:lnTo>
                  <a:pt x="231693" y="170798"/>
                </a:lnTo>
                <a:lnTo>
                  <a:pt x="217457" y="182445"/>
                </a:lnTo>
                <a:lnTo>
                  <a:pt x="205426" y="192750"/>
                </a:lnTo>
                <a:lnTo>
                  <a:pt x="194865" y="202160"/>
                </a:lnTo>
                <a:lnTo>
                  <a:pt x="185285" y="210974"/>
                </a:lnTo>
                <a:lnTo>
                  <a:pt x="172548" y="220659"/>
                </a:lnTo>
                <a:lnTo>
                  <a:pt x="157706" y="230926"/>
                </a:lnTo>
                <a:lnTo>
                  <a:pt x="141462" y="241581"/>
                </a:lnTo>
                <a:lnTo>
                  <a:pt x="129362" y="249954"/>
                </a:lnTo>
                <a:lnTo>
                  <a:pt x="120026" y="256806"/>
                </a:lnTo>
                <a:lnTo>
                  <a:pt x="71646" y="295132"/>
                </a:lnTo>
                <a:lnTo>
                  <a:pt x="59958" y="303435"/>
                </a:lnTo>
                <a:lnTo>
                  <a:pt x="50897" y="308970"/>
                </a:lnTo>
                <a:lnTo>
                  <a:pt x="43586" y="312660"/>
                </a:lnTo>
                <a:lnTo>
                  <a:pt x="32076" y="320147"/>
                </a:lnTo>
                <a:lnTo>
                  <a:pt x="22727" y="327708"/>
                </a:lnTo>
                <a:lnTo>
                  <a:pt x="11593" y="337834"/>
                </a:lnTo>
                <a:lnTo>
                  <a:pt x="8543" y="340649"/>
                </a:lnTo>
                <a:lnTo>
                  <a:pt x="6460" y="341399"/>
                </a:lnTo>
                <a:lnTo>
                  <a:pt x="759" y="342233"/>
                </a:lnTo>
                <a:lnTo>
                  <a:pt x="0" y="343726"/>
                </a:lnTo>
                <a:lnTo>
                  <a:pt x="765" y="345991"/>
                </a:lnTo>
                <a:lnTo>
                  <a:pt x="2544" y="348771"/>
                </a:lnTo>
                <a:lnTo>
                  <a:pt x="3731" y="349354"/>
                </a:lnTo>
                <a:lnTo>
                  <a:pt x="4522" y="348473"/>
                </a:lnTo>
                <a:lnTo>
                  <a:pt x="6104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248"/>
          <p:cNvSpPr/>
          <p:nvPr/>
        </p:nvSpPr>
        <p:spPr>
          <a:xfrm>
            <a:off x="2903220" y="2560319"/>
            <a:ext cx="342901" cy="68582"/>
          </a:xfrm>
          <a:custGeom>
            <a:avLst/>
            <a:gdLst/>
            <a:ahLst/>
            <a:cxnLst/>
            <a:rect l="0" t="0" r="0" b="0"/>
            <a:pathLst>
              <a:path w="342901" h="68582">
                <a:moveTo>
                  <a:pt x="0" y="68581"/>
                </a:moveTo>
                <a:lnTo>
                  <a:pt x="15909" y="52672"/>
                </a:lnTo>
                <a:lnTo>
                  <a:pt x="20766" y="50354"/>
                </a:lnTo>
                <a:lnTo>
                  <a:pt x="26544" y="48810"/>
                </a:lnTo>
                <a:lnTo>
                  <a:pt x="32936" y="47780"/>
                </a:lnTo>
                <a:lnTo>
                  <a:pt x="43425" y="46636"/>
                </a:lnTo>
                <a:lnTo>
                  <a:pt x="47999" y="46331"/>
                </a:lnTo>
                <a:lnTo>
                  <a:pt x="53590" y="44857"/>
                </a:lnTo>
                <a:lnTo>
                  <a:pt x="59856" y="42605"/>
                </a:lnTo>
                <a:lnTo>
                  <a:pt x="66574" y="39833"/>
                </a:lnTo>
                <a:lnTo>
                  <a:pt x="73593" y="37986"/>
                </a:lnTo>
                <a:lnTo>
                  <a:pt x="80812" y="36754"/>
                </a:lnTo>
                <a:lnTo>
                  <a:pt x="88164" y="35933"/>
                </a:lnTo>
                <a:lnTo>
                  <a:pt x="95606" y="35385"/>
                </a:lnTo>
                <a:lnTo>
                  <a:pt x="103107" y="35021"/>
                </a:lnTo>
                <a:lnTo>
                  <a:pt x="110648" y="34777"/>
                </a:lnTo>
                <a:lnTo>
                  <a:pt x="151600" y="34435"/>
                </a:lnTo>
                <a:lnTo>
                  <a:pt x="169647" y="33117"/>
                </a:lnTo>
                <a:lnTo>
                  <a:pt x="189297" y="30968"/>
                </a:lnTo>
                <a:lnTo>
                  <a:pt x="210018" y="28265"/>
                </a:lnTo>
                <a:lnTo>
                  <a:pt x="227642" y="25194"/>
                </a:lnTo>
                <a:lnTo>
                  <a:pt x="243201" y="21876"/>
                </a:lnTo>
                <a:lnTo>
                  <a:pt x="257384" y="18394"/>
                </a:lnTo>
                <a:lnTo>
                  <a:pt x="269379" y="16073"/>
                </a:lnTo>
                <a:lnTo>
                  <a:pt x="279916" y="14525"/>
                </a:lnTo>
                <a:lnTo>
                  <a:pt x="289481" y="13494"/>
                </a:lnTo>
                <a:lnTo>
                  <a:pt x="297127" y="12806"/>
                </a:lnTo>
                <a:lnTo>
                  <a:pt x="303494" y="12347"/>
                </a:lnTo>
                <a:lnTo>
                  <a:pt x="313956" y="11838"/>
                </a:lnTo>
                <a:lnTo>
                  <a:pt x="322839" y="11612"/>
                </a:lnTo>
                <a:lnTo>
                  <a:pt x="325716" y="10281"/>
                </a:lnTo>
                <a:lnTo>
                  <a:pt x="327634" y="8124"/>
                </a:lnTo>
                <a:lnTo>
                  <a:pt x="328912" y="5416"/>
                </a:lnTo>
                <a:lnTo>
                  <a:pt x="331035" y="3611"/>
                </a:lnTo>
                <a:lnTo>
                  <a:pt x="333720" y="2408"/>
                </a:lnTo>
                <a:lnTo>
                  <a:pt x="34290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249"/>
          <p:cNvSpPr/>
          <p:nvPr/>
        </p:nvSpPr>
        <p:spPr>
          <a:xfrm>
            <a:off x="3040904" y="2468879"/>
            <a:ext cx="33767" cy="361809"/>
          </a:xfrm>
          <a:custGeom>
            <a:avLst/>
            <a:gdLst/>
            <a:ahLst/>
            <a:cxnLst/>
            <a:rect l="0" t="0" r="0" b="0"/>
            <a:pathLst>
              <a:path w="33767" h="361809">
                <a:moveTo>
                  <a:pt x="33766" y="0"/>
                </a:moveTo>
                <a:lnTo>
                  <a:pt x="33766" y="12136"/>
                </a:lnTo>
                <a:lnTo>
                  <a:pt x="30379" y="48574"/>
                </a:lnTo>
                <a:lnTo>
                  <a:pt x="27698" y="74293"/>
                </a:lnTo>
                <a:lnTo>
                  <a:pt x="24640" y="93979"/>
                </a:lnTo>
                <a:lnTo>
                  <a:pt x="21332" y="109643"/>
                </a:lnTo>
                <a:lnTo>
                  <a:pt x="17857" y="122625"/>
                </a:lnTo>
                <a:lnTo>
                  <a:pt x="15540" y="140170"/>
                </a:lnTo>
                <a:lnTo>
                  <a:pt x="13995" y="160757"/>
                </a:lnTo>
                <a:lnTo>
                  <a:pt x="12965" y="183372"/>
                </a:lnTo>
                <a:lnTo>
                  <a:pt x="11009" y="200988"/>
                </a:lnTo>
                <a:lnTo>
                  <a:pt x="8434" y="215272"/>
                </a:lnTo>
                <a:lnTo>
                  <a:pt x="5448" y="227335"/>
                </a:lnTo>
                <a:lnTo>
                  <a:pt x="3457" y="242997"/>
                </a:lnTo>
                <a:lnTo>
                  <a:pt x="2130" y="261058"/>
                </a:lnTo>
                <a:lnTo>
                  <a:pt x="655" y="297636"/>
                </a:lnTo>
                <a:lnTo>
                  <a:pt x="0" y="326593"/>
                </a:lnTo>
                <a:lnTo>
                  <a:pt x="1095" y="337109"/>
                </a:lnTo>
                <a:lnTo>
                  <a:pt x="3095" y="345389"/>
                </a:lnTo>
                <a:lnTo>
                  <a:pt x="9363" y="361736"/>
                </a:lnTo>
                <a:lnTo>
                  <a:pt x="11147" y="361808"/>
                </a:lnTo>
                <a:lnTo>
                  <a:pt x="13606" y="360585"/>
                </a:lnTo>
                <a:lnTo>
                  <a:pt x="22335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250"/>
          <p:cNvSpPr/>
          <p:nvPr/>
        </p:nvSpPr>
        <p:spPr>
          <a:xfrm>
            <a:off x="3338359" y="2274569"/>
            <a:ext cx="273521" cy="205725"/>
          </a:xfrm>
          <a:custGeom>
            <a:avLst/>
            <a:gdLst/>
            <a:ahLst/>
            <a:cxnLst/>
            <a:rect l="0" t="0" r="0" b="0"/>
            <a:pathLst>
              <a:path w="273521" h="205725">
                <a:moveTo>
                  <a:pt x="22061" y="0"/>
                </a:moveTo>
                <a:lnTo>
                  <a:pt x="34196" y="6068"/>
                </a:lnTo>
                <a:lnTo>
                  <a:pt x="37771" y="9126"/>
                </a:lnTo>
                <a:lnTo>
                  <a:pt x="40154" y="12434"/>
                </a:lnTo>
                <a:lnTo>
                  <a:pt x="41743" y="15909"/>
                </a:lnTo>
                <a:lnTo>
                  <a:pt x="42802" y="19496"/>
                </a:lnTo>
                <a:lnTo>
                  <a:pt x="43508" y="23158"/>
                </a:lnTo>
                <a:lnTo>
                  <a:pt x="43979" y="26869"/>
                </a:lnTo>
                <a:lnTo>
                  <a:pt x="45563" y="30612"/>
                </a:lnTo>
                <a:lnTo>
                  <a:pt x="47889" y="34379"/>
                </a:lnTo>
                <a:lnTo>
                  <a:pt x="50710" y="38159"/>
                </a:lnTo>
                <a:lnTo>
                  <a:pt x="51320" y="41950"/>
                </a:lnTo>
                <a:lnTo>
                  <a:pt x="50457" y="45747"/>
                </a:lnTo>
                <a:lnTo>
                  <a:pt x="48611" y="49548"/>
                </a:lnTo>
                <a:lnTo>
                  <a:pt x="46111" y="55892"/>
                </a:lnTo>
                <a:lnTo>
                  <a:pt x="39946" y="73101"/>
                </a:lnTo>
                <a:lnTo>
                  <a:pt x="35254" y="83024"/>
                </a:lnTo>
                <a:lnTo>
                  <a:pt x="29586" y="93450"/>
                </a:lnTo>
                <a:lnTo>
                  <a:pt x="23268" y="104210"/>
                </a:lnTo>
                <a:lnTo>
                  <a:pt x="17785" y="116463"/>
                </a:lnTo>
                <a:lnTo>
                  <a:pt x="12860" y="129712"/>
                </a:lnTo>
                <a:lnTo>
                  <a:pt x="8307" y="143625"/>
                </a:lnTo>
                <a:lnTo>
                  <a:pt x="5272" y="154170"/>
                </a:lnTo>
                <a:lnTo>
                  <a:pt x="3248" y="162470"/>
                </a:lnTo>
                <a:lnTo>
                  <a:pt x="0" y="178849"/>
                </a:lnTo>
                <a:lnTo>
                  <a:pt x="1004" y="181463"/>
                </a:lnTo>
                <a:lnTo>
                  <a:pt x="5505" y="187754"/>
                </a:lnTo>
                <a:lnTo>
                  <a:pt x="8483" y="191209"/>
                </a:lnTo>
                <a:lnTo>
                  <a:pt x="11740" y="194783"/>
                </a:lnTo>
                <a:lnTo>
                  <a:pt x="15180" y="198436"/>
                </a:lnTo>
                <a:lnTo>
                  <a:pt x="18743" y="200870"/>
                </a:lnTo>
                <a:lnTo>
                  <a:pt x="26090" y="203576"/>
                </a:lnTo>
                <a:lnTo>
                  <a:pt x="33588" y="204779"/>
                </a:lnTo>
                <a:lnTo>
                  <a:pt x="37365" y="205099"/>
                </a:lnTo>
                <a:lnTo>
                  <a:pt x="42424" y="205313"/>
                </a:lnTo>
                <a:lnTo>
                  <a:pt x="54817" y="205550"/>
                </a:lnTo>
                <a:lnTo>
                  <a:pt x="156028" y="205724"/>
                </a:lnTo>
                <a:lnTo>
                  <a:pt x="171062" y="204459"/>
                </a:lnTo>
                <a:lnTo>
                  <a:pt x="183626" y="202346"/>
                </a:lnTo>
                <a:lnTo>
                  <a:pt x="194540" y="199668"/>
                </a:lnTo>
                <a:lnTo>
                  <a:pt x="203087" y="197882"/>
                </a:lnTo>
                <a:lnTo>
                  <a:pt x="210055" y="196691"/>
                </a:lnTo>
                <a:lnTo>
                  <a:pt x="215970" y="195898"/>
                </a:lnTo>
                <a:lnTo>
                  <a:pt x="222453" y="195369"/>
                </a:lnTo>
                <a:lnTo>
                  <a:pt x="229316" y="195016"/>
                </a:lnTo>
                <a:lnTo>
                  <a:pt x="236430" y="194781"/>
                </a:lnTo>
                <a:lnTo>
                  <a:pt x="242444" y="193354"/>
                </a:lnTo>
                <a:lnTo>
                  <a:pt x="247723" y="191133"/>
                </a:lnTo>
                <a:lnTo>
                  <a:pt x="252512" y="188382"/>
                </a:lnTo>
                <a:lnTo>
                  <a:pt x="256975" y="185278"/>
                </a:lnTo>
                <a:lnTo>
                  <a:pt x="261220" y="181939"/>
                </a:lnTo>
                <a:lnTo>
                  <a:pt x="27352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251"/>
          <p:cNvSpPr/>
          <p:nvPr/>
        </p:nvSpPr>
        <p:spPr>
          <a:xfrm>
            <a:off x="3497724" y="2263139"/>
            <a:ext cx="68436" cy="565082"/>
          </a:xfrm>
          <a:custGeom>
            <a:avLst/>
            <a:gdLst/>
            <a:ahLst/>
            <a:cxnLst/>
            <a:rect l="0" t="0" r="0" b="0"/>
            <a:pathLst>
              <a:path w="68436" h="565082">
                <a:moveTo>
                  <a:pt x="68435" y="0"/>
                </a:moveTo>
                <a:lnTo>
                  <a:pt x="62368" y="6068"/>
                </a:lnTo>
                <a:lnTo>
                  <a:pt x="60580" y="9126"/>
                </a:lnTo>
                <a:lnTo>
                  <a:pt x="58594" y="15909"/>
                </a:lnTo>
                <a:lnTo>
                  <a:pt x="57476" y="32936"/>
                </a:lnTo>
                <a:lnTo>
                  <a:pt x="56049" y="42278"/>
                </a:lnTo>
                <a:lnTo>
                  <a:pt x="53828" y="53585"/>
                </a:lnTo>
                <a:lnTo>
                  <a:pt x="51077" y="66204"/>
                </a:lnTo>
                <a:lnTo>
                  <a:pt x="47973" y="77156"/>
                </a:lnTo>
                <a:lnTo>
                  <a:pt x="44634" y="86997"/>
                </a:lnTo>
                <a:lnTo>
                  <a:pt x="41138" y="96098"/>
                </a:lnTo>
                <a:lnTo>
                  <a:pt x="37537" y="109786"/>
                </a:lnTo>
                <a:lnTo>
                  <a:pt x="33867" y="126531"/>
                </a:lnTo>
                <a:lnTo>
                  <a:pt x="30150" y="145314"/>
                </a:lnTo>
                <a:lnTo>
                  <a:pt x="26402" y="169266"/>
                </a:lnTo>
                <a:lnTo>
                  <a:pt x="18851" y="226360"/>
                </a:lnTo>
                <a:lnTo>
                  <a:pt x="16329" y="253777"/>
                </a:lnTo>
                <a:lnTo>
                  <a:pt x="14648" y="279675"/>
                </a:lnTo>
                <a:lnTo>
                  <a:pt x="12780" y="324960"/>
                </a:lnTo>
                <a:lnTo>
                  <a:pt x="11950" y="357787"/>
                </a:lnTo>
                <a:lnTo>
                  <a:pt x="10459" y="374415"/>
                </a:lnTo>
                <a:lnTo>
                  <a:pt x="8194" y="391850"/>
                </a:lnTo>
                <a:lnTo>
                  <a:pt x="5415" y="409824"/>
                </a:lnTo>
                <a:lnTo>
                  <a:pt x="3561" y="424346"/>
                </a:lnTo>
                <a:lnTo>
                  <a:pt x="2326" y="436567"/>
                </a:lnTo>
                <a:lnTo>
                  <a:pt x="1503" y="447255"/>
                </a:lnTo>
                <a:lnTo>
                  <a:pt x="953" y="456920"/>
                </a:lnTo>
                <a:lnTo>
                  <a:pt x="343" y="474433"/>
                </a:lnTo>
                <a:lnTo>
                  <a:pt x="0" y="504640"/>
                </a:lnTo>
                <a:lnTo>
                  <a:pt x="1222" y="512957"/>
                </a:lnTo>
                <a:lnTo>
                  <a:pt x="3307" y="519771"/>
                </a:lnTo>
                <a:lnTo>
                  <a:pt x="5966" y="525584"/>
                </a:lnTo>
                <a:lnTo>
                  <a:pt x="7739" y="530730"/>
                </a:lnTo>
                <a:lnTo>
                  <a:pt x="9709" y="539834"/>
                </a:lnTo>
                <a:lnTo>
                  <a:pt x="10818" y="552099"/>
                </a:lnTo>
                <a:lnTo>
                  <a:pt x="12245" y="556026"/>
                </a:lnTo>
                <a:lnTo>
                  <a:pt x="14465" y="559914"/>
                </a:lnTo>
                <a:lnTo>
                  <a:pt x="17215" y="563776"/>
                </a:lnTo>
                <a:lnTo>
                  <a:pt x="19048" y="565081"/>
                </a:lnTo>
                <a:lnTo>
                  <a:pt x="20271" y="564681"/>
                </a:lnTo>
                <a:lnTo>
                  <a:pt x="22233" y="560981"/>
                </a:lnTo>
                <a:lnTo>
                  <a:pt x="22652" y="547757"/>
                </a:lnTo>
                <a:lnTo>
                  <a:pt x="22716" y="5372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252"/>
          <p:cNvSpPr/>
          <p:nvPr/>
        </p:nvSpPr>
        <p:spPr>
          <a:xfrm>
            <a:off x="3719594" y="2137410"/>
            <a:ext cx="29295" cy="804765"/>
          </a:xfrm>
          <a:custGeom>
            <a:avLst/>
            <a:gdLst/>
            <a:ahLst/>
            <a:cxnLst/>
            <a:rect l="0" t="0" r="0" b="0"/>
            <a:pathLst>
              <a:path w="29295" h="804765">
                <a:moveTo>
                  <a:pt x="6585" y="0"/>
                </a:moveTo>
                <a:lnTo>
                  <a:pt x="518" y="12135"/>
                </a:lnTo>
                <a:lnTo>
                  <a:pt x="0" y="16980"/>
                </a:lnTo>
                <a:lnTo>
                  <a:pt x="925" y="21480"/>
                </a:lnTo>
                <a:lnTo>
                  <a:pt x="2812" y="25750"/>
                </a:lnTo>
                <a:lnTo>
                  <a:pt x="4070" y="29866"/>
                </a:lnTo>
                <a:lnTo>
                  <a:pt x="4908" y="33881"/>
                </a:lnTo>
                <a:lnTo>
                  <a:pt x="5468" y="37827"/>
                </a:lnTo>
                <a:lnTo>
                  <a:pt x="6089" y="55758"/>
                </a:lnTo>
                <a:lnTo>
                  <a:pt x="6487" y="96527"/>
                </a:lnTo>
                <a:lnTo>
                  <a:pt x="7790" y="108801"/>
                </a:lnTo>
                <a:lnTo>
                  <a:pt x="9929" y="123334"/>
                </a:lnTo>
                <a:lnTo>
                  <a:pt x="12624" y="139372"/>
                </a:lnTo>
                <a:lnTo>
                  <a:pt x="14421" y="153875"/>
                </a:lnTo>
                <a:lnTo>
                  <a:pt x="15619" y="167353"/>
                </a:lnTo>
                <a:lnTo>
                  <a:pt x="16418" y="180148"/>
                </a:lnTo>
                <a:lnTo>
                  <a:pt x="20692" y="221459"/>
                </a:lnTo>
                <a:lnTo>
                  <a:pt x="23610" y="246699"/>
                </a:lnTo>
                <a:lnTo>
                  <a:pt x="25555" y="267336"/>
                </a:lnTo>
                <a:lnTo>
                  <a:pt x="26852" y="284904"/>
                </a:lnTo>
                <a:lnTo>
                  <a:pt x="27716" y="300426"/>
                </a:lnTo>
                <a:lnTo>
                  <a:pt x="28677" y="327832"/>
                </a:lnTo>
                <a:lnTo>
                  <a:pt x="29104" y="360333"/>
                </a:lnTo>
                <a:lnTo>
                  <a:pt x="29294" y="412878"/>
                </a:lnTo>
                <a:lnTo>
                  <a:pt x="28074" y="435272"/>
                </a:lnTo>
                <a:lnTo>
                  <a:pt x="25992" y="454011"/>
                </a:lnTo>
                <a:lnTo>
                  <a:pt x="23333" y="470314"/>
                </a:lnTo>
                <a:lnTo>
                  <a:pt x="21560" y="484992"/>
                </a:lnTo>
                <a:lnTo>
                  <a:pt x="20379" y="498588"/>
                </a:lnTo>
                <a:lnTo>
                  <a:pt x="19066" y="522584"/>
                </a:lnTo>
                <a:lnTo>
                  <a:pt x="18482" y="541716"/>
                </a:lnTo>
                <a:lnTo>
                  <a:pt x="17056" y="557994"/>
                </a:lnTo>
                <a:lnTo>
                  <a:pt x="10253" y="621826"/>
                </a:lnTo>
                <a:lnTo>
                  <a:pt x="9030" y="636800"/>
                </a:lnTo>
                <a:lnTo>
                  <a:pt x="8942" y="660212"/>
                </a:lnTo>
                <a:lnTo>
                  <a:pt x="10697" y="670011"/>
                </a:lnTo>
                <a:lnTo>
                  <a:pt x="13136" y="679084"/>
                </a:lnTo>
                <a:lnTo>
                  <a:pt x="14763" y="687672"/>
                </a:lnTo>
                <a:lnTo>
                  <a:pt x="15847" y="695938"/>
                </a:lnTo>
                <a:lnTo>
                  <a:pt x="16570" y="703988"/>
                </a:lnTo>
                <a:lnTo>
                  <a:pt x="17052" y="715705"/>
                </a:lnTo>
                <a:lnTo>
                  <a:pt x="17889" y="773950"/>
                </a:lnTo>
                <a:lnTo>
                  <a:pt x="18008" y="804764"/>
                </a:lnTo>
                <a:lnTo>
                  <a:pt x="18015" y="7886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253"/>
          <p:cNvSpPr/>
          <p:nvPr/>
        </p:nvSpPr>
        <p:spPr>
          <a:xfrm>
            <a:off x="4000500" y="2491739"/>
            <a:ext cx="365760" cy="57151"/>
          </a:xfrm>
          <a:custGeom>
            <a:avLst/>
            <a:gdLst/>
            <a:ahLst/>
            <a:cxnLst/>
            <a:rect l="0" t="0" r="0" b="0"/>
            <a:pathLst>
              <a:path w="365760" h="57151">
                <a:moveTo>
                  <a:pt x="0" y="57150"/>
                </a:moveTo>
                <a:lnTo>
                  <a:pt x="12135" y="57150"/>
                </a:lnTo>
                <a:lnTo>
                  <a:pt x="18250" y="55880"/>
                </a:lnTo>
                <a:lnTo>
                  <a:pt x="24867" y="53764"/>
                </a:lnTo>
                <a:lnTo>
                  <a:pt x="31817" y="51083"/>
                </a:lnTo>
                <a:lnTo>
                  <a:pt x="38992" y="49295"/>
                </a:lnTo>
                <a:lnTo>
                  <a:pt x="46314" y="48104"/>
                </a:lnTo>
                <a:lnTo>
                  <a:pt x="53736" y="47309"/>
                </a:lnTo>
                <a:lnTo>
                  <a:pt x="61224" y="46780"/>
                </a:lnTo>
                <a:lnTo>
                  <a:pt x="68756" y="46427"/>
                </a:lnTo>
                <a:lnTo>
                  <a:pt x="76317" y="46191"/>
                </a:lnTo>
                <a:lnTo>
                  <a:pt x="97868" y="43494"/>
                </a:lnTo>
                <a:lnTo>
                  <a:pt x="165840" y="33724"/>
                </a:lnTo>
                <a:lnTo>
                  <a:pt x="193110" y="28833"/>
                </a:lnTo>
                <a:lnTo>
                  <a:pt x="213829" y="24302"/>
                </a:lnTo>
                <a:lnTo>
                  <a:pt x="230183" y="20012"/>
                </a:lnTo>
                <a:lnTo>
                  <a:pt x="243625" y="17151"/>
                </a:lnTo>
                <a:lnTo>
                  <a:pt x="255127" y="15244"/>
                </a:lnTo>
                <a:lnTo>
                  <a:pt x="265334" y="13973"/>
                </a:lnTo>
                <a:lnTo>
                  <a:pt x="275949" y="11856"/>
                </a:lnTo>
                <a:lnTo>
                  <a:pt x="286836" y="9174"/>
                </a:lnTo>
                <a:lnTo>
                  <a:pt x="297904" y="6116"/>
                </a:lnTo>
                <a:lnTo>
                  <a:pt x="306552" y="4078"/>
                </a:lnTo>
                <a:lnTo>
                  <a:pt x="313588" y="2719"/>
                </a:lnTo>
                <a:lnTo>
                  <a:pt x="324792" y="1209"/>
                </a:lnTo>
                <a:lnTo>
                  <a:pt x="334005" y="537"/>
                </a:lnTo>
                <a:lnTo>
                  <a:pt x="342333" y="239"/>
                </a:lnTo>
                <a:lnTo>
                  <a:pt x="36575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254"/>
          <p:cNvSpPr/>
          <p:nvPr/>
        </p:nvSpPr>
        <p:spPr>
          <a:xfrm>
            <a:off x="4023359" y="2583179"/>
            <a:ext cx="354332" cy="68581"/>
          </a:xfrm>
          <a:custGeom>
            <a:avLst/>
            <a:gdLst/>
            <a:ahLst/>
            <a:cxnLst/>
            <a:rect l="0" t="0" r="0" b="0"/>
            <a:pathLst>
              <a:path w="354332" h="68581">
                <a:moveTo>
                  <a:pt x="0" y="68580"/>
                </a:moveTo>
                <a:lnTo>
                  <a:pt x="18204" y="62513"/>
                </a:lnTo>
                <a:lnTo>
                  <a:pt x="24836" y="60725"/>
                </a:lnTo>
                <a:lnTo>
                  <a:pt x="35592" y="58739"/>
                </a:lnTo>
                <a:lnTo>
                  <a:pt x="41508" y="58210"/>
                </a:lnTo>
                <a:lnTo>
                  <a:pt x="47992" y="57857"/>
                </a:lnTo>
                <a:lnTo>
                  <a:pt x="54855" y="57621"/>
                </a:lnTo>
                <a:lnTo>
                  <a:pt x="64510" y="56194"/>
                </a:lnTo>
                <a:lnTo>
                  <a:pt x="76027" y="53973"/>
                </a:lnTo>
                <a:lnTo>
                  <a:pt x="88784" y="51222"/>
                </a:lnTo>
                <a:lnTo>
                  <a:pt x="101100" y="48118"/>
                </a:lnTo>
                <a:lnTo>
                  <a:pt x="113120" y="44779"/>
                </a:lnTo>
                <a:lnTo>
                  <a:pt x="124943" y="41283"/>
                </a:lnTo>
                <a:lnTo>
                  <a:pt x="142986" y="37682"/>
                </a:lnTo>
                <a:lnTo>
                  <a:pt x="165174" y="34012"/>
                </a:lnTo>
                <a:lnTo>
                  <a:pt x="190126" y="30295"/>
                </a:lnTo>
                <a:lnTo>
                  <a:pt x="209301" y="26546"/>
                </a:lnTo>
                <a:lnTo>
                  <a:pt x="224624" y="22778"/>
                </a:lnTo>
                <a:lnTo>
                  <a:pt x="237380" y="18996"/>
                </a:lnTo>
                <a:lnTo>
                  <a:pt x="248424" y="16474"/>
                </a:lnTo>
                <a:lnTo>
                  <a:pt x="258326" y="14793"/>
                </a:lnTo>
                <a:lnTo>
                  <a:pt x="267467" y="13672"/>
                </a:lnTo>
                <a:lnTo>
                  <a:pt x="274832" y="11655"/>
                </a:lnTo>
                <a:lnTo>
                  <a:pt x="281011" y="9040"/>
                </a:lnTo>
                <a:lnTo>
                  <a:pt x="286401" y="6027"/>
                </a:lnTo>
                <a:lnTo>
                  <a:pt x="292534" y="4018"/>
                </a:lnTo>
                <a:lnTo>
                  <a:pt x="299163" y="2679"/>
                </a:lnTo>
                <a:lnTo>
                  <a:pt x="306122" y="1786"/>
                </a:lnTo>
                <a:lnTo>
                  <a:pt x="312032" y="1191"/>
                </a:lnTo>
                <a:lnTo>
                  <a:pt x="321985" y="530"/>
                </a:lnTo>
                <a:lnTo>
                  <a:pt x="330641" y="235"/>
                </a:lnTo>
                <a:lnTo>
                  <a:pt x="35433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255"/>
          <p:cNvSpPr/>
          <p:nvPr/>
        </p:nvSpPr>
        <p:spPr>
          <a:xfrm>
            <a:off x="4642371" y="2194605"/>
            <a:ext cx="443293" cy="513665"/>
          </a:xfrm>
          <a:custGeom>
            <a:avLst/>
            <a:gdLst/>
            <a:ahLst/>
            <a:cxnLst/>
            <a:rect l="0" t="0" r="0" b="0"/>
            <a:pathLst>
              <a:path w="443293" h="513665">
                <a:moveTo>
                  <a:pt x="306819" y="91395"/>
                </a:moveTo>
                <a:lnTo>
                  <a:pt x="306819" y="75486"/>
                </a:lnTo>
                <a:lnTo>
                  <a:pt x="305549" y="73168"/>
                </a:lnTo>
                <a:lnTo>
                  <a:pt x="303432" y="71624"/>
                </a:lnTo>
                <a:lnTo>
                  <a:pt x="300751" y="70594"/>
                </a:lnTo>
                <a:lnTo>
                  <a:pt x="298963" y="68638"/>
                </a:lnTo>
                <a:lnTo>
                  <a:pt x="297772" y="66063"/>
                </a:lnTo>
                <a:lnTo>
                  <a:pt x="296977" y="63077"/>
                </a:lnTo>
                <a:lnTo>
                  <a:pt x="292708" y="56372"/>
                </a:lnTo>
                <a:lnTo>
                  <a:pt x="281340" y="43227"/>
                </a:lnTo>
                <a:lnTo>
                  <a:pt x="268201" y="29951"/>
                </a:lnTo>
                <a:lnTo>
                  <a:pt x="264563" y="27572"/>
                </a:lnTo>
                <a:lnTo>
                  <a:pt x="246214" y="20367"/>
                </a:lnTo>
                <a:lnTo>
                  <a:pt x="234163" y="15377"/>
                </a:lnTo>
                <a:lnTo>
                  <a:pt x="224574" y="13159"/>
                </a:lnTo>
                <a:lnTo>
                  <a:pt x="216078" y="8786"/>
                </a:lnTo>
                <a:lnTo>
                  <a:pt x="212035" y="5842"/>
                </a:lnTo>
                <a:lnTo>
                  <a:pt x="204156" y="2571"/>
                </a:lnTo>
                <a:lnTo>
                  <a:pt x="195151" y="1118"/>
                </a:lnTo>
                <a:lnTo>
                  <a:pt x="182682" y="471"/>
                </a:lnTo>
                <a:lnTo>
                  <a:pt x="168674" y="184"/>
                </a:lnTo>
                <a:lnTo>
                  <a:pt x="138984" y="0"/>
                </a:lnTo>
                <a:lnTo>
                  <a:pt x="131429" y="1255"/>
                </a:lnTo>
                <a:lnTo>
                  <a:pt x="123852" y="3361"/>
                </a:lnTo>
                <a:lnTo>
                  <a:pt x="116261" y="6036"/>
                </a:lnTo>
                <a:lnTo>
                  <a:pt x="108660" y="7819"/>
                </a:lnTo>
                <a:lnTo>
                  <a:pt x="101053" y="9007"/>
                </a:lnTo>
                <a:lnTo>
                  <a:pt x="93441" y="9800"/>
                </a:lnTo>
                <a:lnTo>
                  <a:pt x="81598" y="14067"/>
                </a:lnTo>
                <a:lnTo>
                  <a:pt x="76661" y="16983"/>
                </a:lnTo>
                <a:lnTo>
                  <a:pt x="64403" y="20222"/>
                </a:lnTo>
                <a:lnTo>
                  <a:pt x="57578" y="21087"/>
                </a:lnTo>
                <a:lnTo>
                  <a:pt x="46609" y="25433"/>
                </a:lnTo>
                <a:lnTo>
                  <a:pt x="33293" y="35020"/>
                </a:lnTo>
                <a:lnTo>
                  <a:pt x="21304" y="45904"/>
                </a:lnTo>
                <a:lnTo>
                  <a:pt x="17415" y="49638"/>
                </a:lnTo>
                <a:lnTo>
                  <a:pt x="14823" y="53397"/>
                </a:lnTo>
                <a:lnTo>
                  <a:pt x="11943" y="60960"/>
                </a:lnTo>
                <a:lnTo>
                  <a:pt x="9905" y="63485"/>
                </a:lnTo>
                <a:lnTo>
                  <a:pt x="7276" y="65168"/>
                </a:lnTo>
                <a:lnTo>
                  <a:pt x="4253" y="66290"/>
                </a:lnTo>
                <a:lnTo>
                  <a:pt x="2239" y="68308"/>
                </a:lnTo>
                <a:lnTo>
                  <a:pt x="895" y="70924"/>
                </a:lnTo>
                <a:lnTo>
                  <a:pt x="0" y="73937"/>
                </a:lnTo>
                <a:lnTo>
                  <a:pt x="673" y="77216"/>
                </a:lnTo>
                <a:lnTo>
                  <a:pt x="4807" y="84246"/>
                </a:lnTo>
                <a:lnTo>
                  <a:pt x="17809" y="99108"/>
                </a:lnTo>
                <a:lnTo>
                  <a:pt x="30122" y="111742"/>
                </a:lnTo>
                <a:lnTo>
                  <a:pt x="42449" y="124144"/>
                </a:lnTo>
                <a:lnTo>
                  <a:pt x="49292" y="129738"/>
                </a:lnTo>
                <a:lnTo>
                  <a:pt x="56394" y="134737"/>
                </a:lnTo>
                <a:lnTo>
                  <a:pt x="63669" y="139339"/>
                </a:lnTo>
                <a:lnTo>
                  <a:pt x="71059" y="144948"/>
                </a:lnTo>
                <a:lnTo>
                  <a:pt x="78526" y="151227"/>
                </a:lnTo>
                <a:lnTo>
                  <a:pt x="86043" y="157952"/>
                </a:lnTo>
                <a:lnTo>
                  <a:pt x="93595" y="163707"/>
                </a:lnTo>
                <a:lnTo>
                  <a:pt x="101170" y="168813"/>
                </a:lnTo>
                <a:lnTo>
                  <a:pt x="108759" y="173487"/>
                </a:lnTo>
                <a:lnTo>
                  <a:pt x="125249" y="181682"/>
                </a:lnTo>
                <a:lnTo>
                  <a:pt x="174051" y="204336"/>
                </a:lnTo>
                <a:lnTo>
                  <a:pt x="195447" y="214949"/>
                </a:lnTo>
                <a:lnTo>
                  <a:pt x="213521" y="224564"/>
                </a:lnTo>
                <a:lnTo>
                  <a:pt x="229380" y="233514"/>
                </a:lnTo>
                <a:lnTo>
                  <a:pt x="246303" y="244561"/>
                </a:lnTo>
                <a:lnTo>
                  <a:pt x="263935" y="257006"/>
                </a:lnTo>
                <a:lnTo>
                  <a:pt x="282039" y="270382"/>
                </a:lnTo>
                <a:lnTo>
                  <a:pt x="296649" y="281839"/>
                </a:lnTo>
                <a:lnTo>
                  <a:pt x="308929" y="292018"/>
                </a:lnTo>
                <a:lnTo>
                  <a:pt x="319655" y="301343"/>
                </a:lnTo>
                <a:lnTo>
                  <a:pt x="333157" y="311370"/>
                </a:lnTo>
                <a:lnTo>
                  <a:pt x="348507" y="321865"/>
                </a:lnTo>
                <a:lnTo>
                  <a:pt x="365091" y="332671"/>
                </a:lnTo>
                <a:lnTo>
                  <a:pt x="377417" y="342416"/>
                </a:lnTo>
                <a:lnTo>
                  <a:pt x="386904" y="351452"/>
                </a:lnTo>
                <a:lnTo>
                  <a:pt x="400832" y="366996"/>
                </a:lnTo>
                <a:lnTo>
                  <a:pt x="411256" y="378137"/>
                </a:lnTo>
                <a:lnTo>
                  <a:pt x="420122" y="390709"/>
                </a:lnTo>
                <a:lnTo>
                  <a:pt x="428295" y="403493"/>
                </a:lnTo>
                <a:lnTo>
                  <a:pt x="436162" y="413408"/>
                </a:lnTo>
                <a:lnTo>
                  <a:pt x="438767" y="419100"/>
                </a:lnTo>
                <a:lnTo>
                  <a:pt x="441662" y="432198"/>
                </a:lnTo>
                <a:lnTo>
                  <a:pt x="443292" y="447785"/>
                </a:lnTo>
                <a:lnTo>
                  <a:pt x="442251" y="452178"/>
                </a:lnTo>
                <a:lnTo>
                  <a:pt x="434718" y="465699"/>
                </a:lnTo>
                <a:lnTo>
                  <a:pt x="428009" y="478309"/>
                </a:lnTo>
                <a:lnTo>
                  <a:pt x="424442" y="482687"/>
                </a:lnTo>
                <a:lnTo>
                  <a:pt x="420794" y="485606"/>
                </a:lnTo>
                <a:lnTo>
                  <a:pt x="413354" y="490120"/>
                </a:lnTo>
                <a:lnTo>
                  <a:pt x="400756" y="499801"/>
                </a:lnTo>
                <a:lnTo>
                  <a:pt x="388362" y="507012"/>
                </a:lnTo>
                <a:lnTo>
                  <a:pt x="381501" y="509443"/>
                </a:lnTo>
                <a:lnTo>
                  <a:pt x="374387" y="511063"/>
                </a:lnTo>
                <a:lnTo>
                  <a:pt x="367104" y="512143"/>
                </a:lnTo>
                <a:lnTo>
                  <a:pt x="358439" y="512864"/>
                </a:lnTo>
                <a:lnTo>
                  <a:pt x="348852" y="513344"/>
                </a:lnTo>
                <a:lnTo>
                  <a:pt x="338651" y="513664"/>
                </a:lnTo>
                <a:lnTo>
                  <a:pt x="329310" y="512608"/>
                </a:lnTo>
                <a:lnTo>
                  <a:pt x="320543" y="510633"/>
                </a:lnTo>
                <a:lnTo>
                  <a:pt x="312158" y="508047"/>
                </a:lnTo>
                <a:lnTo>
                  <a:pt x="289295" y="501787"/>
                </a:lnTo>
                <a:lnTo>
                  <a:pt x="276086" y="498339"/>
                </a:lnTo>
                <a:lnTo>
                  <a:pt x="264740" y="496041"/>
                </a:lnTo>
                <a:lnTo>
                  <a:pt x="254636" y="494509"/>
                </a:lnTo>
                <a:lnTo>
                  <a:pt x="245360" y="493487"/>
                </a:lnTo>
                <a:lnTo>
                  <a:pt x="231667" y="488966"/>
                </a:lnTo>
                <a:lnTo>
                  <a:pt x="221348" y="482723"/>
                </a:lnTo>
                <a:lnTo>
                  <a:pt x="208398" y="472068"/>
                </a:lnTo>
                <a:lnTo>
                  <a:pt x="195248" y="459598"/>
                </a:lnTo>
                <a:lnTo>
                  <a:pt x="182725" y="447234"/>
                </a:lnTo>
                <a:lnTo>
                  <a:pt x="178370" y="440381"/>
                </a:lnTo>
                <a:lnTo>
                  <a:pt x="173530" y="425993"/>
                </a:lnTo>
                <a:lnTo>
                  <a:pt x="171379" y="414518"/>
                </a:lnTo>
                <a:lnTo>
                  <a:pt x="170168" y="400918"/>
                </a:lnTo>
                <a:lnTo>
                  <a:pt x="169999" y="396804"/>
                </a:lnTo>
                <a:lnTo>
                  <a:pt x="173196" y="385459"/>
                </a:lnTo>
                <a:lnTo>
                  <a:pt x="178851" y="373220"/>
                </a:lnTo>
                <a:lnTo>
                  <a:pt x="189174" y="357919"/>
                </a:lnTo>
                <a:lnTo>
                  <a:pt x="196536" y="344893"/>
                </a:lnTo>
                <a:lnTo>
                  <a:pt x="207820" y="329347"/>
                </a:lnTo>
                <a:lnTo>
                  <a:pt x="215419" y="318610"/>
                </a:lnTo>
                <a:lnTo>
                  <a:pt x="237410" y="286359"/>
                </a:lnTo>
                <a:lnTo>
                  <a:pt x="246576" y="270901"/>
                </a:lnTo>
                <a:lnTo>
                  <a:pt x="253957" y="256786"/>
                </a:lnTo>
                <a:lnTo>
                  <a:pt x="270413" y="222103"/>
                </a:lnTo>
                <a:lnTo>
                  <a:pt x="287351" y="187628"/>
                </a:lnTo>
                <a:lnTo>
                  <a:pt x="291816" y="171842"/>
                </a:lnTo>
                <a:lnTo>
                  <a:pt x="293801" y="157629"/>
                </a:lnTo>
                <a:lnTo>
                  <a:pt x="294683" y="147079"/>
                </a:lnTo>
                <a:lnTo>
                  <a:pt x="295075" y="131383"/>
                </a:lnTo>
                <a:lnTo>
                  <a:pt x="295179" y="121864"/>
                </a:lnTo>
                <a:lnTo>
                  <a:pt x="293979" y="114247"/>
                </a:lnTo>
                <a:lnTo>
                  <a:pt x="289259" y="102398"/>
                </a:lnTo>
                <a:lnTo>
                  <a:pt x="279461" y="88587"/>
                </a:lnTo>
                <a:lnTo>
                  <a:pt x="275610" y="80410"/>
                </a:lnTo>
                <a:lnTo>
                  <a:pt x="274583" y="76451"/>
                </a:lnTo>
                <a:lnTo>
                  <a:pt x="272628" y="73813"/>
                </a:lnTo>
                <a:lnTo>
                  <a:pt x="270055" y="72053"/>
                </a:lnTo>
                <a:lnTo>
                  <a:pt x="267070" y="70880"/>
                </a:lnTo>
                <a:lnTo>
                  <a:pt x="256979" y="69577"/>
                </a:lnTo>
                <a:lnTo>
                  <a:pt x="238238" y="6853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256"/>
          <p:cNvSpPr/>
          <p:nvPr/>
        </p:nvSpPr>
        <p:spPr>
          <a:xfrm>
            <a:off x="1177488" y="3246133"/>
            <a:ext cx="399853" cy="372201"/>
          </a:xfrm>
          <a:custGeom>
            <a:avLst/>
            <a:gdLst/>
            <a:ahLst/>
            <a:cxnLst/>
            <a:rect l="0" t="0" r="0" b="0"/>
            <a:pathLst>
              <a:path w="399853" h="372201">
                <a:moveTo>
                  <a:pt x="68382" y="57137"/>
                </a:moveTo>
                <a:lnTo>
                  <a:pt x="74449" y="57137"/>
                </a:lnTo>
                <a:lnTo>
                  <a:pt x="76237" y="55867"/>
                </a:lnTo>
                <a:lnTo>
                  <a:pt x="77428" y="53750"/>
                </a:lnTo>
                <a:lnTo>
                  <a:pt x="79341" y="47295"/>
                </a:lnTo>
                <a:lnTo>
                  <a:pt x="85740" y="40109"/>
                </a:lnTo>
                <a:lnTo>
                  <a:pt x="87574" y="36895"/>
                </a:lnTo>
                <a:lnTo>
                  <a:pt x="89611" y="29937"/>
                </a:lnTo>
                <a:lnTo>
                  <a:pt x="90759" y="18880"/>
                </a:lnTo>
                <a:lnTo>
                  <a:pt x="92190" y="16392"/>
                </a:lnTo>
                <a:lnTo>
                  <a:pt x="94414" y="14733"/>
                </a:lnTo>
                <a:lnTo>
                  <a:pt x="97166" y="13628"/>
                </a:lnTo>
                <a:lnTo>
                  <a:pt x="107108" y="6004"/>
                </a:lnTo>
                <a:lnTo>
                  <a:pt x="110709" y="3998"/>
                </a:lnTo>
                <a:lnTo>
                  <a:pt x="118097" y="1770"/>
                </a:lnTo>
                <a:lnTo>
                  <a:pt x="129397" y="515"/>
                </a:lnTo>
                <a:lnTo>
                  <a:pt x="140373" y="221"/>
                </a:lnTo>
                <a:lnTo>
                  <a:pt x="184433" y="0"/>
                </a:lnTo>
                <a:lnTo>
                  <a:pt x="188929" y="1266"/>
                </a:lnTo>
                <a:lnTo>
                  <a:pt x="197312" y="6058"/>
                </a:lnTo>
                <a:lnTo>
                  <a:pt x="200055" y="9114"/>
                </a:lnTo>
                <a:lnTo>
                  <a:pt x="201884" y="12422"/>
                </a:lnTo>
                <a:lnTo>
                  <a:pt x="203103" y="15896"/>
                </a:lnTo>
                <a:lnTo>
                  <a:pt x="206456" y="19483"/>
                </a:lnTo>
                <a:lnTo>
                  <a:pt x="216955" y="26855"/>
                </a:lnTo>
                <a:lnTo>
                  <a:pt x="226701" y="34365"/>
                </a:lnTo>
                <a:lnTo>
                  <a:pt x="235266" y="41936"/>
                </a:lnTo>
                <a:lnTo>
                  <a:pt x="243306" y="49534"/>
                </a:lnTo>
                <a:lnTo>
                  <a:pt x="245958" y="54608"/>
                </a:lnTo>
                <a:lnTo>
                  <a:pt x="247726" y="60531"/>
                </a:lnTo>
                <a:lnTo>
                  <a:pt x="248904" y="67019"/>
                </a:lnTo>
                <a:lnTo>
                  <a:pt x="250960" y="75155"/>
                </a:lnTo>
                <a:lnTo>
                  <a:pt x="253601" y="84389"/>
                </a:lnTo>
                <a:lnTo>
                  <a:pt x="256631" y="94355"/>
                </a:lnTo>
                <a:lnTo>
                  <a:pt x="258651" y="102269"/>
                </a:lnTo>
                <a:lnTo>
                  <a:pt x="259998" y="108814"/>
                </a:lnTo>
                <a:lnTo>
                  <a:pt x="260896" y="114449"/>
                </a:lnTo>
                <a:lnTo>
                  <a:pt x="260224" y="123284"/>
                </a:lnTo>
                <a:lnTo>
                  <a:pt x="258507" y="134255"/>
                </a:lnTo>
                <a:lnTo>
                  <a:pt x="256092" y="146649"/>
                </a:lnTo>
                <a:lnTo>
                  <a:pt x="254482" y="157451"/>
                </a:lnTo>
                <a:lnTo>
                  <a:pt x="253408" y="167193"/>
                </a:lnTo>
                <a:lnTo>
                  <a:pt x="252216" y="183520"/>
                </a:lnTo>
                <a:lnTo>
                  <a:pt x="251686" y="195010"/>
                </a:lnTo>
                <a:lnTo>
                  <a:pt x="249004" y="201122"/>
                </a:lnTo>
                <a:lnTo>
                  <a:pt x="244677" y="207737"/>
                </a:lnTo>
                <a:lnTo>
                  <a:pt x="239252" y="214687"/>
                </a:lnTo>
                <a:lnTo>
                  <a:pt x="234365" y="221860"/>
                </a:lnTo>
                <a:lnTo>
                  <a:pt x="229837" y="229182"/>
                </a:lnTo>
                <a:lnTo>
                  <a:pt x="225549" y="236604"/>
                </a:lnTo>
                <a:lnTo>
                  <a:pt x="218880" y="245361"/>
                </a:lnTo>
                <a:lnTo>
                  <a:pt x="210624" y="255009"/>
                </a:lnTo>
                <a:lnTo>
                  <a:pt x="193830" y="273350"/>
                </a:lnTo>
                <a:lnTo>
                  <a:pt x="182133" y="285735"/>
                </a:lnTo>
                <a:lnTo>
                  <a:pt x="175966" y="290815"/>
                </a:lnTo>
                <a:lnTo>
                  <a:pt x="169315" y="295472"/>
                </a:lnTo>
                <a:lnTo>
                  <a:pt x="162340" y="299847"/>
                </a:lnTo>
                <a:lnTo>
                  <a:pt x="155151" y="304034"/>
                </a:lnTo>
                <a:lnTo>
                  <a:pt x="147818" y="308095"/>
                </a:lnTo>
                <a:lnTo>
                  <a:pt x="140389" y="312072"/>
                </a:lnTo>
                <a:lnTo>
                  <a:pt x="128748" y="316491"/>
                </a:lnTo>
                <a:lnTo>
                  <a:pt x="118071" y="319725"/>
                </a:lnTo>
                <a:lnTo>
                  <a:pt x="111668" y="322366"/>
                </a:lnTo>
                <a:lnTo>
                  <a:pt x="104859" y="325396"/>
                </a:lnTo>
                <a:lnTo>
                  <a:pt x="90521" y="332150"/>
                </a:lnTo>
                <a:lnTo>
                  <a:pt x="83141" y="335728"/>
                </a:lnTo>
                <a:lnTo>
                  <a:pt x="71555" y="339705"/>
                </a:lnTo>
                <a:lnTo>
                  <a:pt x="62172" y="341473"/>
                </a:lnTo>
                <a:lnTo>
                  <a:pt x="53768" y="342258"/>
                </a:lnTo>
                <a:lnTo>
                  <a:pt x="49749" y="343738"/>
                </a:lnTo>
                <a:lnTo>
                  <a:pt x="41897" y="348768"/>
                </a:lnTo>
                <a:lnTo>
                  <a:pt x="38025" y="349347"/>
                </a:lnTo>
                <a:lnTo>
                  <a:pt x="34174" y="348464"/>
                </a:lnTo>
                <a:lnTo>
                  <a:pt x="26508" y="345365"/>
                </a:lnTo>
                <a:lnTo>
                  <a:pt x="15053" y="343621"/>
                </a:lnTo>
                <a:lnTo>
                  <a:pt x="7426" y="343213"/>
                </a:lnTo>
                <a:lnTo>
                  <a:pt x="4885" y="341834"/>
                </a:lnTo>
                <a:lnTo>
                  <a:pt x="3190" y="339645"/>
                </a:lnTo>
                <a:lnTo>
                  <a:pt x="471" y="333074"/>
                </a:lnTo>
                <a:lnTo>
                  <a:pt x="0" y="325868"/>
                </a:lnTo>
                <a:lnTo>
                  <a:pt x="1204" y="322651"/>
                </a:lnTo>
                <a:lnTo>
                  <a:pt x="7696" y="312055"/>
                </a:lnTo>
                <a:lnTo>
                  <a:pt x="11454" y="300872"/>
                </a:lnTo>
                <a:lnTo>
                  <a:pt x="20046" y="289515"/>
                </a:lnTo>
                <a:lnTo>
                  <a:pt x="27003" y="281913"/>
                </a:lnTo>
                <a:lnTo>
                  <a:pt x="30636" y="279378"/>
                </a:lnTo>
                <a:lnTo>
                  <a:pt x="55446" y="268906"/>
                </a:lnTo>
                <a:lnTo>
                  <a:pt x="66019" y="265556"/>
                </a:lnTo>
                <a:lnTo>
                  <a:pt x="76222" y="262798"/>
                </a:lnTo>
                <a:lnTo>
                  <a:pt x="82498" y="260284"/>
                </a:lnTo>
                <a:lnTo>
                  <a:pt x="94976" y="255374"/>
                </a:lnTo>
                <a:lnTo>
                  <a:pt x="104755" y="253192"/>
                </a:lnTo>
                <a:lnTo>
                  <a:pt x="116721" y="252222"/>
                </a:lnTo>
                <a:lnTo>
                  <a:pt x="123468" y="251964"/>
                </a:lnTo>
                <a:lnTo>
                  <a:pt x="131776" y="253061"/>
                </a:lnTo>
                <a:lnTo>
                  <a:pt x="141124" y="255063"/>
                </a:lnTo>
                <a:lnTo>
                  <a:pt x="151167" y="257667"/>
                </a:lnTo>
                <a:lnTo>
                  <a:pt x="161672" y="259404"/>
                </a:lnTo>
                <a:lnTo>
                  <a:pt x="172485" y="260561"/>
                </a:lnTo>
                <a:lnTo>
                  <a:pt x="183504" y="261333"/>
                </a:lnTo>
                <a:lnTo>
                  <a:pt x="192120" y="263117"/>
                </a:lnTo>
                <a:lnTo>
                  <a:pt x="199134" y="265577"/>
                </a:lnTo>
                <a:lnTo>
                  <a:pt x="210314" y="271697"/>
                </a:lnTo>
                <a:lnTo>
                  <a:pt x="219516" y="278650"/>
                </a:lnTo>
                <a:lnTo>
                  <a:pt x="231226" y="285974"/>
                </a:lnTo>
                <a:lnTo>
                  <a:pt x="243627" y="293462"/>
                </a:lnTo>
                <a:lnTo>
                  <a:pt x="253372" y="301023"/>
                </a:lnTo>
                <a:lnTo>
                  <a:pt x="265323" y="308617"/>
                </a:lnTo>
                <a:lnTo>
                  <a:pt x="272066" y="312420"/>
                </a:lnTo>
                <a:lnTo>
                  <a:pt x="282945" y="320033"/>
                </a:lnTo>
                <a:lnTo>
                  <a:pt x="287624" y="323841"/>
                </a:lnTo>
                <a:lnTo>
                  <a:pt x="294553" y="327649"/>
                </a:lnTo>
                <a:lnTo>
                  <a:pt x="302982" y="331458"/>
                </a:lnTo>
                <a:lnTo>
                  <a:pt x="312412" y="335268"/>
                </a:lnTo>
                <a:lnTo>
                  <a:pt x="319969" y="339078"/>
                </a:lnTo>
                <a:lnTo>
                  <a:pt x="331751" y="346697"/>
                </a:lnTo>
                <a:lnTo>
                  <a:pt x="341222" y="354317"/>
                </a:lnTo>
                <a:lnTo>
                  <a:pt x="345525" y="358126"/>
                </a:lnTo>
                <a:lnTo>
                  <a:pt x="349664" y="360667"/>
                </a:lnTo>
                <a:lnTo>
                  <a:pt x="357649" y="363489"/>
                </a:lnTo>
                <a:lnTo>
                  <a:pt x="369285" y="365077"/>
                </a:lnTo>
                <a:lnTo>
                  <a:pt x="380340" y="368836"/>
                </a:lnTo>
                <a:lnTo>
                  <a:pt x="386844" y="371616"/>
                </a:lnTo>
                <a:lnTo>
                  <a:pt x="391180" y="372200"/>
                </a:lnTo>
                <a:lnTo>
                  <a:pt x="394070" y="371319"/>
                </a:lnTo>
                <a:lnTo>
                  <a:pt x="399852" y="3657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257"/>
          <p:cNvSpPr/>
          <p:nvPr/>
        </p:nvSpPr>
        <p:spPr>
          <a:xfrm>
            <a:off x="1565910" y="3303270"/>
            <a:ext cx="377191" cy="274320"/>
          </a:xfrm>
          <a:custGeom>
            <a:avLst/>
            <a:gdLst/>
            <a:ahLst/>
            <a:cxnLst/>
            <a:rect l="0" t="0" r="0" b="0"/>
            <a:pathLst>
              <a:path w="377191" h="274320">
                <a:moveTo>
                  <a:pt x="0" y="0"/>
                </a:moveTo>
                <a:lnTo>
                  <a:pt x="38158" y="38158"/>
                </a:lnTo>
                <a:lnTo>
                  <a:pt x="41949" y="43218"/>
                </a:lnTo>
                <a:lnTo>
                  <a:pt x="45746" y="49132"/>
                </a:lnTo>
                <a:lnTo>
                  <a:pt x="49547" y="55615"/>
                </a:lnTo>
                <a:lnTo>
                  <a:pt x="53351" y="61206"/>
                </a:lnTo>
                <a:lnTo>
                  <a:pt x="57157" y="66204"/>
                </a:lnTo>
                <a:lnTo>
                  <a:pt x="60965" y="70806"/>
                </a:lnTo>
                <a:lnTo>
                  <a:pt x="71969" y="79306"/>
                </a:lnTo>
                <a:lnTo>
                  <a:pt x="78459" y="83350"/>
                </a:lnTo>
                <a:lnTo>
                  <a:pt x="84056" y="88587"/>
                </a:lnTo>
                <a:lnTo>
                  <a:pt x="89057" y="94617"/>
                </a:lnTo>
                <a:lnTo>
                  <a:pt x="93661" y="101178"/>
                </a:lnTo>
                <a:lnTo>
                  <a:pt x="100541" y="106822"/>
                </a:lnTo>
                <a:lnTo>
                  <a:pt x="108937" y="111854"/>
                </a:lnTo>
                <a:lnTo>
                  <a:pt x="118344" y="116480"/>
                </a:lnTo>
                <a:lnTo>
                  <a:pt x="125886" y="120833"/>
                </a:lnTo>
                <a:lnTo>
                  <a:pt x="137653" y="129056"/>
                </a:lnTo>
                <a:lnTo>
                  <a:pt x="169620" y="152962"/>
                </a:lnTo>
                <a:lnTo>
                  <a:pt x="179120" y="160394"/>
                </a:lnTo>
                <a:lnTo>
                  <a:pt x="186723" y="166619"/>
                </a:lnTo>
                <a:lnTo>
                  <a:pt x="193062" y="172039"/>
                </a:lnTo>
                <a:lnTo>
                  <a:pt x="199828" y="178193"/>
                </a:lnTo>
                <a:lnTo>
                  <a:pt x="214119" y="191803"/>
                </a:lnTo>
                <a:lnTo>
                  <a:pt x="224026" y="198989"/>
                </a:lnTo>
                <a:lnTo>
                  <a:pt x="235710" y="206319"/>
                </a:lnTo>
                <a:lnTo>
                  <a:pt x="259700" y="219967"/>
                </a:lnTo>
                <a:lnTo>
                  <a:pt x="278829" y="230266"/>
                </a:lnTo>
                <a:lnTo>
                  <a:pt x="288756" y="236061"/>
                </a:lnTo>
                <a:lnTo>
                  <a:pt x="309946" y="249272"/>
                </a:lnTo>
                <a:lnTo>
                  <a:pt x="318390" y="253811"/>
                </a:lnTo>
                <a:lnTo>
                  <a:pt x="325290" y="256837"/>
                </a:lnTo>
                <a:lnTo>
                  <a:pt x="336343" y="261470"/>
                </a:lnTo>
                <a:lnTo>
                  <a:pt x="345489" y="267762"/>
                </a:lnTo>
                <a:lnTo>
                  <a:pt x="353787" y="271405"/>
                </a:lnTo>
                <a:lnTo>
                  <a:pt x="361708" y="273024"/>
                </a:lnTo>
                <a:lnTo>
                  <a:pt x="365599" y="273456"/>
                </a:lnTo>
                <a:lnTo>
                  <a:pt x="377190" y="2743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258"/>
          <p:cNvSpPr/>
          <p:nvPr/>
        </p:nvSpPr>
        <p:spPr>
          <a:xfrm>
            <a:off x="1600200" y="3337559"/>
            <a:ext cx="217171" cy="240031"/>
          </a:xfrm>
          <a:custGeom>
            <a:avLst/>
            <a:gdLst/>
            <a:ahLst/>
            <a:cxnLst/>
            <a:rect l="0" t="0" r="0" b="0"/>
            <a:pathLst>
              <a:path w="217171" h="240031">
                <a:moveTo>
                  <a:pt x="217170" y="0"/>
                </a:moveTo>
                <a:lnTo>
                  <a:pt x="211102" y="6069"/>
                </a:lnTo>
                <a:lnTo>
                  <a:pt x="209314" y="9126"/>
                </a:lnTo>
                <a:lnTo>
                  <a:pt x="207329" y="15909"/>
                </a:lnTo>
                <a:lnTo>
                  <a:pt x="202989" y="22037"/>
                </a:lnTo>
                <a:lnTo>
                  <a:pt x="196286" y="29931"/>
                </a:lnTo>
                <a:lnTo>
                  <a:pt x="188007" y="39004"/>
                </a:lnTo>
                <a:lnTo>
                  <a:pt x="182488" y="46323"/>
                </a:lnTo>
                <a:lnTo>
                  <a:pt x="178809" y="52472"/>
                </a:lnTo>
                <a:lnTo>
                  <a:pt x="176355" y="57842"/>
                </a:lnTo>
                <a:lnTo>
                  <a:pt x="172180" y="62691"/>
                </a:lnTo>
                <a:lnTo>
                  <a:pt x="166857" y="67194"/>
                </a:lnTo>
                <a:lnTo>
                  <a:pt x="160768" y="71467"/>
                </a:lnTo>
                <a:lnTo>
                  <a:pt x="156708" y="76854"/>
                </a:lnTo>
                <a:lnTo>
                  <a:pt x="154002" y="82986"/>
                </a:lnTo>
                <a:lnTo>
                  <a:pt x="152198" y="89614"/>
                </a:lnTo>
                <a:lnTo>
                  <a:pt x="149725" y="95303"/>
                </a:lnTo>
                <a:lnTo>
                  <a:pt x="146807" y="100366"/>
                </a:lnTo>
                <a:lnTo>
                  <a:pt x="143591" y="105010"/>
                </a:lnTo>
                <a:lnTo>
                  <a:pt x="135097" y="113187"/>
                </a:lnTo>
                <a:lnTo>
                  <a:pt x="123085" y="123718"/>
                </a:lnTo>
                <a:lnTo>
                  <a:pt x="97884" y="145156"/>
                </a:lnTo>
                <a:lnTo>
                  <a:pt x="82450" y="158917"/>
                </a:lnTo>
                <a:lnTo>
                  <a:pt x="76557" y="165635"/>
                </a:lnTo>
                <a:lnTo>
                  <a:pt x="71358" y="172653"/>
                </a:lnTo>
                <a:lnTo>
                  <a:pt x="66622" y="179873"/>
                </a:lnTo>
                <a:lnTo>
                  <a:pt x="60924" y="185955"/>
                </a:lnTo>
                <a:lnTo>
                  <a:pt x="54586" y="191280"/>
                </a:lnTo>
                <a:lnTo>
                  <a:pt x="47820" y="196100"/>
                </a:lnTo>
                <a:lnTo>
                  <a:pt x="43310" y="200583"/>
                </a:lnTo>
                <a:lnTo>
                  <a:pt x="40303" y="204842"/>
                </a:lnTo>
                <a:lnTo>
                  <a:pt x="38299" y="208952"/>
                </a:lnTo>
                <a:lnTo>
                  <a:pt x="35692" y="211691"/>
                </a:lnTo>
                <a:lnTo>
                  <a:pt x="32685" y="213518"/>
                </a:lnTo>
                <a:lnTo>
                  <a:pt x="29410" y="214735"/>
                </a:lnTo>
                <a:lnTo>
                  <a:pt x="25956" y="216817"/>
                </a:lnTo>
                <a:lnTo>
                  <a:pt x="22384" y="219475"/>
                </a:lnTo>
                <a:lnTo>
                  <a:pt x="18733" y="222517"/>
                </a:lnTo>
                <a:lnTo>
                  <a:pt x="15028" y="225815"/>
                </a:lnTo>
                <a:lnTo>
                  <a:pt x="0" y="2400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259"/>
          <p:cNvSpPr/>
          <p:nvPr/>
        </p:nvSpPr>
        <p:spPr>
          <a:xfrm>
            <a:off x="1920240" y="3360420"/>
            <a:ext cx="331471" cy="45720"/>
          </a:xfrm>
          <a:custGeom>
            <a:avLst/>
            <a:gdLst/>
            <a:ahLst/>
            <a:cxnLst/>
            <a:rect l="0" t="0" r="0" b="0"/>
            <a:pathLst>
              <a:path w="331471" h="45720">
                <a:moveTo>
                  <a:pt x="0" y="45719"/>
                </a:moveTo>
                <a:lnTo>
                  <a:pt x="12135" y="45719"/>
                </a:lnTo>
                <a:lnTo>
                  <a:pt x="18250" y="44449"/>
                </a:lnTo>
                <a:lnTo>
                  <a:pt x="24867" y="42333"/>
                </a:lnTo>
                <a:lnTo>
                  <a:pt x="31817" y="39652"/>
                </a:lnTo>
                <a:lnTo>
                  <a:pt x="41531" y="37864"/>
                </a:lnTo>
                <a:lnTo>
                  <a:pt x="53088" y="36673"/>
                </a:lnTo>
                <a:lnTo>
                  <a:pt x="65872" y="35878"/>
                </a:lnTo>
                <a:lnTo>
                  <a:pt x="83284" y="34079"/>
                </a:lnTo>
                <a:lnTo>
                  <a:pt x="143915" y="26748"/>
                </a:lnTo>
                <a:lnTo>
                  <a:pt x="158174" y="25452"/>
                </a:lnTo>
                <a:lnTo>
                  <a:pt x="170219" y="24588"/>
                </a:lnTo>
                <a:lnTo>
                  <a:pt x="180789" y="24012"/>
                </a:lnTo>
                <a:lnTo>
                  <a:pt x="199307" y="23371"/>
                </a:lnTo>
                <a:lnTo>
                  <a:pt x="211611" y="21931"/>
                </a:lnTo>
                <a:lnTo>
                  <a:pt x="226164" y="19700"/>
                </a:lnTo>
                <a:lnTo>
                  <a:pt x="242216" y="16943"/>
                </a:lnTo>
                <a:lnTo>
                  <a:pt x="255457" y="15105"/>
                </a:lnTo>
                <a:lnTo>
                  <a:pt x="266825" y="13880"/>
                </a:lnTo>
                <a:lnTo>
                  <a:pt x="284958" y="12519"/>
                </a:lnTo>
                <a:lnTo>
                  <a:pt x="297251" y="11914"/>
                </a:lnTo>
                <a:lnTo>
                  <a:pt x="302307" y="10482"/>
                </a:lnTo>
                <a:lnTo>
                  <a:pt x="306948" y="8258"/>
                </a:lnTo>
                <a:lnTo>
                  <a:pt x="311312" y="5505"/>
                </a:lnTo>
                <a:lnTo>
                  <a:pt x="315491" y="3670"/>
                </a:lnTo>
                <a:lnTo>
                  <a:pt x="319547" y="2446"/>
                </a:lnTo>
                <a:lnTo>
                  <a:pt x="33147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260"/>
          <p:cNvSpPr/>
          <p:nvPr/>
        </p:nvSpPr>
        <p:spPr>
          <a:xfrm>
            <a:off x="2050814" y="3280409"/>
            <a:ext cx="18016" cy="320042"/>
          </a:xfrm>
          <a:custGeom>
            <a:avLst/>
            <a:gdLst/>
            <a:ahLst/>
            <a:cxnLst/>
            <a:rect l="0" t="0" r="0" b="0"/>
            <a:pathLst>
              <a:path w="18016" h="320042">
                <a:moveTo>
                  <a:pt x="6586" y="0"/>
                </a:moveTo>
                <a:lnTo>
                  <a:pt x="6586" y="18204"/>
                </a:lnTo>
                <a:lnTo>
                  <a:pt x="5316" y="24836"/>
                </a:lnTo>
                <a:lnTo>
                  <a:pt x="3199" y="30528"/>
                </a:lnTo>
                <a:lnTo>
                  <a:pt x="518" y="35592"/>
                </a:lnTo>
                <a:lnTo>
                  <a:pt x="0" y="40238"/>
                </a:lnTo>
                <a:lnTo>
                  <a:pt x="926" y="44606"/>
                </a:lnTo>
                <a:lnTo>
                  <a:pt x="2812" y="48787"/>
                </a:lnTo>
                <a:lnTo>
                  <a:pt x="4070" y="54115"/>
                </a:lnTo>
                <a:lnTo>
                  <a:pt x="4908" y="60207"/>
                </a:lnTo>
                <a:lnTo>
                  <a:pt x="5467" y="66808"/>
                </a:lnTo>
                <a:lnTo>
                  <a:pt x="5840" y="72479"/>
                </a:lnTo>
                <a:lnTo>
                  <a:pt x="6254" y="82166"/>
                </a:lnTo>
                <a:lnTo>
                  <a:pt x="6487" y="112964"/>
                </a:lnTo>
                <a:lnTo>
                  <a:pt x="7790" y="123569"/>
                </a:lnTo>
                <a:lnTo>
                  <a:pt x="9929" y="133180"/>
                </a:lnTo>
                <a:lnTo>
                  <a:pt x="12624" y="142127"/>
                </a:lnTo>
                <a:lnTo>
                  <a:pt x="14421" y="150631"/>
                </a:lnTo>
                <a:lnTo>
                  <a:pt x="15620" y="158841"/>
                </a:lnTo>
                <a:lnTo>
                  <a:pt x="16418" y="166854"/>
                </a:lnTo>
                <a:lnTo>
                  <a:pt x="16951" y="174736"/>
                </a:lnTo>
                <a:lnTo>
                  <a:pt x="17306" y="182531"/>
                </a:lnTo>
                <a:lnTo>
                  <a:pt x="17700" y="197965"/>
                </a:lnTo>
                <a:lnTo>
                  <a:pt x="18015" y="319147"/>
                </a:lnTo>
                <a:lnTo>
                  <a:pt x="16745" y="319445"/>
                </a:lnTo>
                <a:lnTo>
                  <a:pt x="14629" y="319644"/>
                </a:lnTo>
                <a:lnTo>
                  <a:pt x="6586" y="320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261"/>
          <p:cNvSpPr/>
          <p:nvPr/>
        </p:nvSpPr>
        <p:spPr>
          <a:xfrm>
            <a:off x="2279857" y="3143250"/>
            <a:ext cx="269033" cy="171379"/>
          </a:xfrm>
          <a:custGeom>
            <a:avLst/>
            <a:gdLst/>
            <a:ahLst/>
            <a:cxnLst/>
            <a:rect l="0" t="0" r="0" b="0"/>
            <a:pathLst>
              <a:path w="269033" h="171379">
                <a:moveTo>
                  <a:pt x="51863" y="0"/>
                </a:moveTo>
                <a:lnTo>
                  <a:pt x="57930" y="6067"/>
                </a:lnTo>
                <a:lnTo>
                  <a:pt x="58448" y="9125"/>
                </a:lnTo>
                <a:lnTo>
                  <a:pt x="57523" y="12433"/>
                </a:lnTo>
                <a:lnTo>
                  <a:pt x="55636" y="15909"/>
                </a:lnTo>
                <a:lnTo>
                  <a:pt x="54378" y="20765"/>
                </a:lnTo>
                <a:lnTo>
                  <a:pt x="53540" y="26544"/>
                </a:lnTo>
                <a:lnTo>
                  <a:pt x="52981" y="32936"/>
                </a:lnTo>
                <a:lnTo>
                  <a:pt x="52608" y="38467"/>
                </a:lnTo>
                <a:lnTo>
                  <a:pt x="52194" y="47999"/>
                </a:lnTo>
                <a:lnTo>
                  <a:pt x="50813" y="52319"/>
                </a:lnTo>
                <a:lnTo>
                  <a:pt x="48623" y="56470"/>
                </a:lnTo>
                <a:lnTo>
                  <a:pt x="45893" y="60506"/>
                </a:lnTo>
                <a:lnTo>
                  <a:pt x="42803" y="64467"/>
                </a:lnTo>
                <a:lnTo>
                  <a:pt x="39473" y="68378"/>
                </a:lnTo>
                <a:lnTo>
                  <a:pt x="35983" y="72255"/>
                </a:lnTo>
                <a:lnTo>
                  <a:pt x="32386" y="77380"/>
                </a:lnTo>
                <a:lnTo>
                  <a:pt x="28718" y="83336"/>
                </a:lnTo>
                <a:lnTo>
                  <a:pt x="25003" y="89848"/>
                </a:lnTo>
                <a:lnTo>
                  <a:pt x="21256" y="95458"/>
                </a:lnTo>
                <a:lnTo>
                  <a:pt x="17488" y="100469"/>
                </a:lnTo>
                <a:lnTo>
                  <a:pt x="13706" y="105079"/>
                </a:lnTo>
                <a:lnTo>
                  <a:pt x="11185" y="109422"/>
                </a:lnTo>
                <a:lnTo>
                  <a:pt x="9504" y="113588"/>
                </a:lnTo>
                <a:lnTo>
                  <a:pt x="8384" y="117635"/>
                </a:lnTo>
                <a:lnTo>
                  <a:pt x="6367" y="121603"/>
                </a:lnTo>
                <a:lnTo>
                  <a:pt x="3752" y="125519"/>
                </a:lnTo>
                <a:lnTo>
                  <a:pt x="739" y="129399"/>
                </a:lnTo>
                <a:lnTo>
                  <a:pt x="0" y="134526"/>
                </a:lnTo>
                <a:lnTo>
                  <a:pt x="778" y="140484"/>
                </a:lnTo>
                <a:lnTo>
                  <a:pt x="2566" y="146996"/>
                </a:lnTo>
                <a:lnTo>
                  <a:pt x="5028" y="152607"/>
                </a:lnTo>
                <a:lnTo>
                  <a:pt x="7940" y="157618"/>
                </a:lnTo>
                <a:lnTo>
                  <a:pt x="11151" y="162228"/>
                </a:lnTo>
                <a:lnTo>
                  <a:pt x="15831" y="165302"/>
                </a:lnTo>
                <a:lnTo>
                  <a:pt x="21492" y="167351"/>
                </a:lnTo>
                <a:lnTo>
                  <a:pt x="27806" y="168717"/>
                </a:lnTo>
                <a:lnTo>
                  <a:pt x="33284" y="169628"/>
                </a:lnTo>
                <a:lnTo>
                  <a:pt x="38207" y="170235"/>
                </a:lnTo>
                <a:lnTo>
                  <a:pt x="42759" y="170640"/>
                </a:lnTo>
                <a:lnTo>
                  <a:pt x="49603" y="170910"/>
                </a:lnTo>
                <a:lnTo>
                  <a:pt x="81191" y="171343"/>
                </a:lnTo>
                <a:lnTo>
                  <a:pt x="86655" y="171378"/>
                </a:lnTo>
                <a:lnTo>
                  <a:pt x="92837" y="170132"/>
                </a:lnTo>
                <a:lnTo>
                  <a:pt x="99499" y="168031"/>
                </a:lnTo>
                <a:lnTo>
                  <a:pt x="106480" y="165360"/>
                </a:lnTo>
                <a:lnTo>
                  <a:pt x="117484" y="163580"/>
                </a:lnTo>
                <a:lnTo>
                  <a:pt x="131170" y="162393"/>
                </a:lnTo>
                <a:lnTo>
                  <a:pt x="160770" y="161075"/>
                </a:lnTo>
                <a:lnTo>
                  <a:pt x="198855" y="160332"/>
                </a:lnTo>
                <a:lnTo>
                  <a:pt x="245257" y="160061"/>
                </a:lnTo>
                <a:lnTo>
                  <a:pt x="249372" y="158777"/>
                </a:lnTo>
                <a:lnTo>
                  <a:pt x="252115" y="156651"/>
                </a:lnTo>
                <a:lnTo>
                  <a:pt x="253944" y="153964"/>
                </a:lnTo>
                <a:lnTo>
                  <a:pt x="256434" y="152172"/>
                </a:lnTo>
                <a:lnTo>
                  <a:pt x="259363" y="150978"/>
                </a:lnTo>
                <a:lnTo>
                  <a:pt x="269032" y="14858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262"/>
          <p:cNvSpPr/>
          <p:nvPr/>
        </p:nvSpPr>
        <p:spPr>
          <a:xfrm>
            <a:off x="2480310" y="3131819"/>
            <a:ext cx="45721" cy="502921"/>
          </a:xfrm>
          <a:custGeom>
            <a:avLst/>
            <a:gdLst/>
            <a:ahLst/>
            <a:cxnLst/>
            <a:rect l="0" t="0" r="0" b="0"/>
            <a:pathLst>
              <a:path w="45721" h="502921">
                <a:moveTo>
                  <a:pt x="0" y="0"/>
                </a:moveTo>
                <a:lnTo>
                  <a:pt x="6067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1640" y="41533"/>
                </a:lnTo>
                <a:lnTo>
                  <a:pt x="17026" y="65873"/>
                </a:lnTo>
                <a:lnTo>
                  <a:pt x="18971" y="78205"/>
                </a:lnTo>
                <a:lnTo>
                  <a:pt x="20267" y="90237"/>
                </a:lnTo>
                <a:lnTo>
                  <a:pt x="21131" y="102068"/>
                </a:lnTo>
                <a:lnTo>
                  <a:pt x="21707" y="113765"/>
                </a:lnTo>
                <a:lnTo>
                  <a:pt x="22347" y="136923"/>
                </a:lnTo>
                <a:lnTo>
                  <a:pt x="22708" y="189583"/>
                </a:lnTo>
                <a:lnTo>
                  <a:pt x="24028" y="212749"/>
                </a:lnTo>
                <a:lnTo>
                  <a:pt x="26179" y="238353"/>
                </a:lnTo>
                <a:lnTo>
                  <a:pt x="30685" y="286275"/>
                </a:lnTo>
                <a:lnTo>
                  <a:pt x="32687" y="316040"/>
                </a:lnTo>
                <a:lnTo>
                  <a:pt x="33578" y="341122"/>
                </a:lnTo>
                <a:lnTo>
                  <a:pt x="34149" y="382202"/>
                </a:lnTo>
                <a:lnTo>
                  <a:pt x="34277" y="434075"/>
                </a:lnTo>
                <a:lnTo>
                  <a:pt x="35551" y="443053"/>
                </a:lnTo>
                <a:lnTo>
                  <a:pt x="37671" y="454119"/>
                </a:lnTo>
                <a:lnTo>
                  <a:pt x="40354" y="466576"/>
                </a:lnTo>
                <a:lnTo>
                  <a:pt x="42142" y="476151"/>
                </a:lnTo>
                <a:lnTo>
                  <a:pt x="43335" y="483804"/>
                </a:lnTo>
                <a:lnTo>
                  <a:pt x="45720" y="50292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263"/>
          <p:cNvSpPr/>
          <p:nvPr/>
        </p:nvSpPr>
        <p:spPr>
          <a:xfrm>
            <a:off x="2651760" y="3326129"/>
            <a:ext cx="251461" cy="45722"/>
          </a:xfrm>
          <a:custGeom>
            <a:avLst/>
            <a:gdLst/>
            <a:ahLst/>
            <a:cxnLst/>
            <a:rect l="0" t="0" r="0" b="0"/>
            <a:pathLst>
              <a:path w="251461" h="45722">
                <a:moveTo>
                  <a:pt x="0" y="45721"/>
                </a:moveTo>
                <a:lnTo>
                  <a:pt x="15909" y="29812"/>
                </a:lnTo>
                <a:lnTo>
                  <a:pt x="19496" y="27494"/>
                </a:lnTo>
                <a:lnTo>
                  <a:pt x="23157" y="25950"/>
                </a:lnTo>
                <a:lnTo>
                  <a:pt x="26868" y="24920"/>
                </a:lnTo>
                <a:lnTo>
                  <a:pt x="31882" y="22964"/>
                </a:lnTo>
                <a:lnTo>
                  <a:pt x="37764" y="20389"/>
                </a:lnTo>
                <a:lnTo>
                  <a:pt x="44226" y="17403"/>
                </a:lnTo>
                <a:lnTo>
                  <a:pt x="52344" y="15412"/>
                </a:lnTo>
                <a:lnTo>
                  <a:pt x="61566" y="14085"/>
                </a:lnTo>
                <a:lnTo>
                  <a:pt x="71524" y="13200"/>
                </a:lnTo>
                <a:lnTo>
                  <a:pt x="80702" y="12610"/>
                </a:lnTo>
                <a:lnTo>
                  <a:pt x="97674" y="11955"/>
                </a:lnTo>
                <a:lnTo>
                  <a:pt x="105756" y="10510"/>
                </a:lnTo>
                <a:lnTo>
                  <a:pt x="113684" y="8277"/>
                </a:lnTo>
                <a:lnTo>
                  <a:pt x="121509" y="5518"/>
                </a:lnTo>
                <a:lnTo>
                  <a:pt x="129266" y="3678"/>
                </a:lnTo>
                <a:lnTo>
                  <a:pt x="136977" y="2453"/>
                </a:lnTo>
                <a:lnTo>
                  <a:pt x="144658" y="1635"/>
                </a:lnTo>
                <a:lnTo>
                  <a:pt x="152319" y="1090"/>
                </a:lnTo>
                <a:lnTo>
                  <a:pt x="159966" y="727"/>
                </a:lnTo>
                <a:lnTo>
                  <a:pt x="176506" y="323"/>
                </a:lnTo>
                <a:lnTo>
                  <a:pt x="25146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264"/>
          <p:cNvSpPr/>
          <p:nvPr/>
        </p:nvSpPr>
        <p:spPr>
          <a:xfrm>
            <a:off x="2697480" y="3371850"/>
            <a:ext cx="262891" cy="45721"/>
          </a:xfrm>
          <a:custGeom>
            <a:avLst/>
            <a:gdLst/>
            <a:ahLst/>
            <a:cxnLst/>
            <a:rect l="0" t="0" r="0" b="0"/>
            <a:pathLst>
              <a:path w="262891" h="45721">
                <a:moveTo>
                  <a:pt x="0" y="45720"/>
                </a:moveTo>
                <a:lnTo>
                  <a:pt x="21976" y="45720"/>
                </a:lnTo>
                <a:lnTo>
                  <a:pt x="28621" y="44450"/>
                </a:lnTo>
                <a:lnTo>
                  <a:pt x="35590" y="42333"/>
                </a:lnTo>
                <a:lnTo>
                  <a:pt x="42777" y="39652"/>
                </a:lnTo>
                <a:lnTo>
                  <a:pt x="55188" y="37864"/>
                </a:lnTo>
                <a:lnTo>
                  <a:pt x="71082" y="36672"/>
                </a:lnTo>
                <a:lnTo>
                  <a:pt x="103982" y="35349"/>
                </a:lnTo>
                <a:lnTo>
                  <a:pt x="127070" y="34760"/>
                </a:lnTo>
                <a:lnTo>
                  <a:pt x="136784" y="33333"/>
                </a:lnTo>
                <a:lnTo>
                  <a:pt x="145799" y="31112"/>
                </a:lnTo>
                <a:lnTo>
                  <a:pt x="154349" y="28361"/>
                </a:lnTo>
                <a:lnTo>
                  <a:pt x="166399" y="26527"/>
                </a:lnTo>
                <a:lnTo>
                  <a:pt x="180783" y="25305"/>
                </a:lnTo>
                <a:lnTo>
                  <a:pt x="196722" y="24489"/>
                </a:lnTo>
                <a:lnTo>
                  <a:pt x="208618" y="22676"/>
                </a:lnTo>
                <a:lnTo>
                  <a:pt x="217818" y="20197"/>
                </a:lnTo>
                <a:lnTo>
                  <a:pt x="225222" y="17274"/>
                </a:lnTo>
                <a:lnTo>
                  <a:pt x="231428" y="15326"/>
                </a:lnTo>
                <a:lnTo>
                  <a:pt x="236835" y="14027"/>
                </a:lnTo>
                <a:lnTo>
                  <a:pt x="26289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265"/>
          <p:cNvSpPr/>
          <p:nvPr/>
        </p:nvSpPr>
        <p:spPr>
          <a:xfrm>
            <a:off x="3086485" y="3154694"/>
            <a:ext cx="318924" cy="377117"/>
          </a:xfrm>
          <a:custGeom>
            <a:avLst/>
            <a:gdLst/>
            <a:ahLst/>
            <a:cxnLst/>
            <a:rect l="0" t="0" r="0" b="0"/>
            <a:pathLst>
              <a:path w="318924" h="377117">
                <a:moveTo>
                  <a:pt x="251074" y="34275"/>
                </a:moveTo>
                <a:lnTo>
                  <a:pt x="251074" y="22140"/>
                </a:lnTo>
                <a:lnTo>
                  <a:pt x="249805" y="18565"/>
                </a:lnTo>
                <a:lnTo>
                  <a:pt x="247688" y="16182"/>
                </a:lnTo>
                <a:lnTo>
                  <a:pt x="241949" y="12264"/>
                </a:lnTo>
                <a:lnTo>
                  <a:pt x="235166" y="6289"/>
                </a:lnTo>
                <a:lnTo>
                  <a:pt x="231579" y="4188"/>
                </a:lnTo>
                <a:lnTo>
                  <a:pt x="224206" y="1853"/>
                </a:lnTo>
                <a:lnTo>
                  <a:pt x="219193" y="1231"/>
                </a:lnTo>
                <a:lnTo>
                  <a:pt x="213310" y="816"/>
                </a:lnTo>
                <a:lnTo>
                  <a:pt x="206848" y="539"/>
                </a:lnTo>
                <a:lnTo>
                  <a:pt x="192895" y="231"/>
                </a:lnTo>
                <a:lnTo>
                  <a:pt x="101160" y="0"/>
                </a:lnTo>
                <a:lnTo>
                  <a:pt x="91441" y="1265"/>
                </a:lnTo>
                <a:lnTo>
                  <a:pt x="82422" y="3379"/>
                </a:lnTo>
                <a:lnTo>
                  <a:pt x="73870" y="6057"/>
                </a:lnTo>
                <a:lnTo>
                  <a:pt x="66898" y="7843"/>
                </a:lnTo>
                <a:lnTo>
                  <a:pt x="60980" y="9034"/>
                </a:lnTo>
                <a:lnTo>
                  <a:pt x="55765" y="9828"/>
                </a:lnTo>
                <a:lnTo>
                  <a:pt x="49748" y="11627"/>
                </a:lnTo>
                <a:lnTo>
                  <a:pt x="43197" y="14096"/>
                </a:lnTo>
                <a:lnTo>
                  <a:pt x="36289" y="17013"/>
                </a:lnTo>
                <a:lnTo>
                  <a:pt x="29145" y="21497"/>
                </a:lnTo>
                <a:lnTo>
                  <a:pt x="21841" y="27027"/>
                </a:lnTo>
                <a:lnTo>
                  <a:pt x="4005" y="42016"/>
                </a:lnTo>
                <a:lnTo>
                  <a:pt x="2541" y="44516"/>
                </a:lnTo>
                <a:lnTo>
                  <a:pt x="915" y="50680"/>
                </a:lnTo>
                <a:lnTo>
                  <a:pt x="0" y="61291"/>
                </a:lnTo>
                <a:lnTo>
                  <a:pt x="1142" y="64986"/>
                </a:lnTo>
                <a:lnTo>
                  <a:pt x="5797" y="72478"/>
                </a:lnTo>
                <a:lnTo>
                  <a:pt x="12099" y="83428"/>
                </a:lnTo>
                <a:lnTo>
                  <a:pt x="15558" y="89904"/>
                </a:lnTo>
                <a:lnTo>
                  <a:pt x="22787" y="100485"/>
                </a:lnTo>
                <a:lnTo>
                  <a:pt x="26493" y="105086"/>
                </a:lnTo>
                <a:lnTo>
                  <a:pt x="31503" y="109422"/>
                </a:lnTo>
                <a:lnTo>
                  <a:pt x="37384" y="113583"/>
                </a:lnTo>
                <a:lnTo>
                  <a:pt x="43844" y="117627"/>
                </a:lnTo>
                <a:lnTo>
                  <a:pt x="50691" y="122863"/>
                </a:lnTo>
                <a:lnTo>
                  <a:pt x="57795" y="128894"/>
                </a:lnTo>
                <a:lnTo>
                  <a:pt x="65072" y="135455"/>
                </a:lnTo>
                <a:lnTo>
                  <a:pt x="77543" y="142368"/>
                </a:lnTo>
                <a:lnTo>
                  <a:pt x="93477" y="149517"/>
                </a:lnTo>
                <a:lnTo>
                  <a:pt x="111719" y="156824"/>
                </a:lnTo>
                <a:lnTo>
                  <a:pt x="126421" y="164234"/>
                </a:lnTo>
                <a:lnTo>
                  <a:pt x="138762" y="171714"/>
                </a:lnTo>
                <a:lnTo>
                  <a:pt x="149530" y="179242"/>
                </a:lnTo>
                <a:lnTo>
                  <a:pt x="163058" y="188069"/>
                </a:lnTo>
                <a:lnTo>
                  <a:pt x="195023" y="208038"/>
                </a:lnTo>
                <a:lnTo>
                  <a:pt x="208627" y="217428"/>
                </a:lnTo>
                <a:lnTo>
                  <a:pt x="220236" y="226227"/>
                </a:lnTo>
                <a:lnTo>
                  <a:pt x="230516" y="234633"/>
                </a:lnTo>
                <a:lnTo>
                  <a:pt x="239909" y="241507"/>
                </a:lnTo>
                <a:lnTo>
                  <a:pt x="248711" y="247360"/>
                </a:lnTo>
                <a:lnTo>
                  <a:pt x="257119" y="252532"/>
                </a:lnTo>
                <a:lnTo>
                  <a:pt x="265264" y="258520"/>
                </a:lnTo>
                <a:lnTo>
                  <a:pt x="273234" y="265052"/>
                </a:lnTo>
                <a:lnTo>
                  <a:pt x="287593" y="277812"/>
                </a:lnTo>
                <a:lnTo>
                  <a:pt x="298208" y="287717"/>
                </a:lnTo>
                <a:lnTo>
                  <a:pt x="302817" y="294677"/>
                </a:lnTo>
                <a:lnTo>
                  <a:pt x="307160" y="303126"/>
                </a:lnTo>
                <a:lnTo>
                  <a:pt x="311325" y="312569"/>
                </a:lnTo>
                <a:lnTo>
                  <a:pt x="314101" y="320134"/>
                </a:lnTo>
                <a:lnTo>
                  <a:pt x="315952" y="326448"/>
                </a:lnTo>
                <a:lnTo>
                  <a:pt x="318009" y="336850"/>
                </a:lnTo>
                <a:lnTo>
                  <a:pt x="318923" y="345706"/>
                </a:lnTo>
                <a:lnTo>
                  <a:pt x="317897" y="349846"/>
                </a:lnTo>
                <a:lnTo>
                  <a:pt x="313370" y="357832"/>
                </a:lnTo>
                <a:lnTo>
                  <a:pt x="303681" y="369469"/>
                </a:lnTo>
                <a:lnTo>
                  <a:pt x="298846" y="372038"/>
                </a:lnTo>
                <a:lnTo>
                  <a:pt x="293082" y="373750"/>
                </a:lnTo>
                <a:lnTo>
                  <a:pt x="286699" y="374892"/>
                </a:lnTo>
                <a:lnTo>
                  <a:pt x="279904" y="375653"/>
                </a:lnTo>
                <a:lnTo>
                  <a:pt x="272834" y="376161"/>
                </a:lnTo>
                <a:lnTo>
                  <a:pt x="265581" y="376499"/>
                </a:lnTo>
                <a:lnTo>
                  <a:pt x="250749" y="376875"/>
                </a:lnTo>
                <a:lnTo>
                  <a:pt x="208394" y="377116"/>
                </a:lnTo>
                <a:lnTo>
                  <a:pt x="194681" y="375866"/>
                </a:lnTo>
                <a:lnTo>
                  <a:pt x="180459" y="373763"/>
                </a:lnTo>
                <a:lnTo>
                  <a:pt x="165897" y="371090"/>
                </a:lnTo>
                <a:lnTo>
                  <a:pt x="152380" y="366768"/>
                </a:lnTo>
                <a:lnTo>
                  <a:pt x="139558" y="361347"/>
                </a:lnTo>
                <a:lnTo>
                  <a:pt x="127200" y="355193"/>
                </a:lnTo>
                <a:lnTo>
                  <a:pt x="118962" y="349821"/>
                </a:lnTo>
                <a:lnTo>
                  <a:pt x="113469" y="344969"/>
                </a:lnTo>
                <a:lnTo>
                  <a:pt x="106097" y="336192"/>
                </a:lnTo>
                <a:lnTo>
                  <a:pt x="98587" y="328057"/>
                </a:lnTo>
                <a:lnTo>
                  <a:pt x="96076" y="322840"/>
                </a:lnTo>
                <a:lnTo>
                  <a:pt x="94402" y="316822"/>
                </a:lnTo>
                <a:lnTo>
                  <a:pt x="93286" y="310269"/>
                </a:lnTo>
                <a:lnTo>
                  <a:pt x="92047" y="299603"/>
                </a:lnTo>
                <a:lnTo>
                  <a:pt x="91496" y="289358"/>
                </a:lnTo>
                <a:lnTo>
                  <a:pt x="91251" y="276339"/>
                </a:lnTo>
                <a:lnTo>
                  <a:pt x="92455" y="270581"/>
                </a:lnTo>
                <a:lnTo>
                  <a:pt x="97180" y="260797"/>
                </a:lnTo>
                <a:lnTo>
                  <a:pt x="103514" y="252215"/>
                </a:lnTo>
                <a:lnTo>
                  <a:pt x="111832" y="242897"/>
                </a:lnTo>
                <a:lnTo>
                  <a:pt x="123996" y="230290"/>
                </a:lnTo>
                <a:lnTo>
                  <a:pt x="129525" y="223372"/>
                </a:lnTo>
                <a:lnTo>
                  <a:pt x="134482" y="216220"/>
                </a:lnTo>
                <a:lnTo>
                  <a:pt x="139056" y="208911"/>
                </a:lnTo>
                <a:lnTo>
                  <a:pt x="147525" y="197405"/>
                </a:lnTo>
                <a:lnTo>
                  <a:pt x="156793" y="186788"/>
                </a:lnTo>
                <a:lnTo>
                  <a:pt x="169378" y="173602"/>
                </a:lnTo>
                <a:lnTo>
                  <a:pt x="175020" y="166530"/>
                </a:lnTo>
                <a:lnTo>
                  <a:pt x="180052" y="159275"/>
                </a:lnTo>
                <a:lnTo>
                  <a:pt x="184676" y="151899"/>
                </a:lnTo>
                <a:lnTo>
                  <a:pt x="190299" y="141901"/>
                </a:lnTo>
                <a:lnTo>
                  <a:pt x="203320" y="117246"/>
                </a:lnTo>
                <a:lnTo>
                  <a:pt x="207808" y="107369"/>
                </a:lnTo>
                <a:lnTo>
                  <a:pt x="210800" y="99515"/>
                </a:lnTo>
                <a:lnTo>
                  <a:pt x="212795" y="93008"/>
                </a:lnTo>
                <a:lnTo>
                  <a:pt x="215395" y="86131"/>
                </a:lnTo>
                <a:lnTo>
                  <a:pt x="218398" y="79005"/>
                </a:lnTo>
                <a:lnTo>
                  <a:pt x="221670" y="71716"/>
                </a:lnTo>
                <a:lnTo>
                  <a:pt x="225306" y="60229"/>
                </a:lnTo>
                <a:lnTo>
                  <a:pt x="227640" y="48575"/>
                </a:lnTo>
                <a:lnTo>
                  <a:pt x="227959" y="43594"/>
                </a:lnTo>
                <a:lnTo>
                  <a:pt x="228215" y="3427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266"/>
          <p:cNvSpPr/>
          <p:nvPr/>
        </p:nvSpPr>
        <p:spPr>
          <a:xfrm>
            <a:off x="4515048" y="3076785"/>
            <a:ext cx="319843" cy="409305"/>
          </a:xfrm>
          <a:custGeom>
            <a:avLst/>
            <a:gdLst/>
            <a:ahLst/>
            <a:cxnLst/>
            <a:rect l="0" t="0" r="0" b="0"/>
            <a:pathLst>
              <a:path w="319843" h="409305">
                <a:moveTo>
                  <a:pt x="68381" y="66465"/>
                </a:moveTo>
                <a:lnTo>
                  <a:pt x="68381" y="46782"/>
                </a:lnTo>
                <a:lnTo>
                  <a:pt x="71768" y="41630"/>
                </a:lnTo>
                <a:lnTo>
                  <a:pt x="80815" y="31589"/>
                </a:lnTo>
                <a:lnTo>
                  <a:pt x="91139" y="20903"/>
                </a:lnTo>
                <a:lnTo>
                  <a:pt x="96699" y="15311"/>
                </a:lnTo>
                <a:lnTo>
                  <a:pt x="102500" y="12042"/>
                </a:lnTo>
                <a:lnTo>
                  <a:pt x="110177" y="8593"/>
                </a:lnTo>
                <a:lnTo>
                  <a:pt x="119105" y="5024"/>
                </a:lnTo>
                <a:lnTo>
                  <a:pt x="127597" y="2644"/>
                </a:lnTo>
                <a:lnTo>
                  <a:pt x="135799" y="1058"/>
                </a:lnTo>
                <a:lnTo>
                  <a:pt x="143806" y="0"/>
                </a:lnTo>
                <a:lnTo>
                  <a:pt x="150415" y="565"/>
                </a:lnTo>
                <a:lnTo>
                  <a:pt x="156090" y="2211"/>
                </a:lnTo>
                <a:lnTo>
                  <a:pt x="161144" y="4579"/>
                </a:lnTo>
                <a:lnTo>
                  <a:pt x="167053" y="6158"/>
                </a:lnTo>
                <a:lnTo>
                  <a:pt x="173533" y="7210"/>
                </a:lnTo>
                <a:lnTo>
                  <a:pt x="180392" y="7911"/>
                </a:lnTo>
                <a:lnTo>
                  <a:pt x="186235" y="10919"/>
                </a:lnTo>
                <a:lnTo>
                  <a:pt x="196114" y="21034"/>
                </a:lnTo>
                <a:lnTo>
                  <a:pt x="204739" y="30610"/>
                </a:lnTo>
                <a:lnTo>
                  <a:pt x="212804" y="39099"/>
                </a:lnTo>
                <a:lnTo>
                  <a:pt x="220623" y="47105"/>
                </a:lnTo>
                <a:lnTo>
                  <a:pt x="223216" y="52289"/>
                </a:lnTo>
                <a:lnTo>
                  <a:pt x="226097" y="64821"/>
                </a:lnTo>
                <a:lnTo>
                  <a:pt x="228135" y="72989"/>
                </a:lnTo>
                <a:lnTo>
                  <a:pt x="230764" y="82244"/>
                </a:lnTo>
                <a:lnTo>
                  <a:pt x="233786" y="92224"/>
                </a:lnTo>
                <a:lnTo>
                  <a:pt x="235801" y="101418"/>
                </a:lnTo>
                <a:lnTo>
                  <a:pt x="237145" y="110087"/>
                </a:lnTo>
                <a:lnTo>
                  <a:pt x="238040" y="118406"/>
                </a:lnTo>
                <a:lnTo>
                  <a:pt x="237368" y="127762"/>
                </a:lnTo>
                <a:lnTo>
                  <a:pt x="235649" y="137810"/>
                </a:lnTo>
                <a:lnTo>
                  <a:pt x="233233" y="148318"/>
                </a:lnTo>
                <a:lnTo>
                  <a:pt x="230353" y="157863"/>
                </a:lnTo>
                <a:lnTo>
                  <a:pt x="227162" y="166767"/>
                </a:lnTo>
                <a:lnTo>
                  <a:pt x="223765" y="175243"/>
                </a:lnTo>
                <a:lnTo>
                  <a:pt x="216604" y="194820"/>
                </a:lnTo>
                <a:lnTo>
                  <a:pt x="201659" y="238433"/>
                </a:lnTo>
                <a:lnTo>
                  <a:pt x="195333" y="250960"/>
                </a:lnTo>
                <a:lnTo>
                  <a:pt x="187306" y="264392"/>
                </a:lnTo>
                <a:lnTo>
                  <a:pt x="178144" y="278426"/>
                </a:lnTo>
                <a:lnTo>
                  <a:pt x="169497" y="290322"/>
                </a:lnTo>
                <a:lnTo>
                  <a:pt x="161192" y="300793"/>
                </a:lnTo>
                <a:lnTo>
                  <a:pt x="153115" y="310313"/>
                </a:lnTo>
                <a:lnTo>
                  <a:pt x="146460" y="319200"/>
                </a:lnTo>
                <a:lnTo>
                  <a:pt x="140754" y="327665"/>
                </a:lnTo>
                <a:lnTo>
                  <a:pt x="135680" y="335848"/>
                </a:lnTo>
                <a:lnTo>
                  <a:pt x="129757" y="343844"/>
                </a:lnTo>
                <a:lnTo>
                  <a:pt x="123269" y="351714"/>
                </a:lnTo>
                <a:lnTo>
                  <a:pt x="110556" y="365962"/>
                </a:lnTo>
                <a:lnTo>
                  <a:pt x="100672" y="376528"/>
                </a:lnTo>
                <a:lnTo>
                  <a:pt x="94989" y="381123"/>
                </a:lnTo>
                <a:lnTo>
                  <a:pt x="88660" y="385457"/>
                </a:lnTo>
                <a:lnTo>
                  <a:pt x="81900" y="389616"/>
                </a:lnTo>
                <a:lnTo>
                  <a:pt x="76124" y="393659"/>
                </a:lnTo>
                <a:lnTo>
                  <a:pt x="66319" y="401538"/>
                </a:lnTo>
                <a:lnTo>
                  <a:pt x="57728" y="405886"/>
                </a:lnTo>
                <a:lnTo>
                  <a:pt x="49677" y="407818"/>
                </a:lnTo>
                <a:lnTo>
                  <a:pt x="41865" y="408677"/>
                </a:lnTo>
                <a:lnTo>
                  <a:pt x="34160" y="409059"/>
                </a:lnTo>
                <a:lnTo>
                  <a:pt x="26502" y="409229"/>
                </a:lnTo>
                <a:lnTo>
                  <a:pt x="18865" y="409304"/>
                </a:lnTo>
                <a:lnTo>
                  <a:pt x="15050" y="408054"/>
                </a:lnTo>
                <a:lnTo>
                  <a:pt x="7425" y="403279"/>
                </a:lnTo>
                <a:lnTo>
                  <a:pt x="4884" y="400227"/>
                </a:lnTo>
                <a:lnTo>
                  <a:pt x="3190" y="396923"/>
                </a:lnTo>
                <a:lnTo>
                  <a:pt x="1307" y="389865"/>
                </a:lnTo>
                <a:lnTo>
                  <a:pt x="248" y="378751"/>
                </a:lnTo>
                <a:lnTo>
                  <a:pt x="0" y="371205"/>
                </a:lnTo>
                <a:lnTo>
                  <a:pt x="3276" y="360231"/>
                </a:lnTo>
                <a:lnTo>
                  <a:pt x="8966" y="348158"/>
                </a:lnTo>
                <a:lnTo>
                  <a:pt x="15728" y="338558"/>
                </a:lnTo>
                <a:lnTo>
                  <a:pt x="22967" y="326671"/>
                </a:lnTo>
                <a:lnTo>
                  <a:pt x="30417" y="314192"/>
                </a:lnTo>
                <a:lnTo>
                  <a:pt x="37962" y="304412"/>
                </a:lnTo>
                <a:lnTo>
                  <a:pt x="43022" y="300026"/>
                </a:lnTo>
                <a:lnTo>
                  <a:pt x="48935" y="295833"/>
                </a:lnTo>
                <a:lnTo>
                  <a:pt x="55417" y="291766"/>
                </a:lnTo>
                <a:lnTo>
                  <a:pt x="61009" y="287785"/>
                </a:lnTo>
                <a:lnTo>
                  <a:pt x="70608" y="279976"/>
                </a:lnTo>
                <a:lnTo>
                  <a:pt x="76216" y="276116"/>
                </a:lnTo>
                <a:lnTo>
                  <a:pt x="82495" y="272272"/>
                </a:lnTo>
                <a:lnTo>
                  <a:pt x="89220" y="268440"/>
                </a:lnTo>
                <a:lnTo>
                  <a:pt x="96244" y="265884"/>
                </a:lnTo>
                <a:lnTo>
                  <a:pt x="103466" y="264181"/>
                </a:lnTo>
                <a:lnTo>
                  <a:pt x="110821" y="263046"/>
                </a:lnTo>
                <a:lnTo>
                  <a:pt x="118265" y="262289"/>
                </a:lnTo>
                <a:lnTo>
                  <a:pt x="125767" y="261784"/>
                </a:lnTo>
                <a:lnTo>
                  <a:pt x="139606" y="261223"/>
                </a:lnTo>
                <a:lnTo>
                  <a:pt x="149990" y="260974"/>
                </a:lnTo>
                <a:lnTo>
                  <a:pt x="190776" y="260792"/>
                </a:lnTo>
                <a:lnTo>
                  <a:pt x="196968" y="262056"/>
                </a:lnTo>
                <a:lnTo>
                  <a:pt x="202366" y="264169"/>
                </a:lnTo>
                <a:lnTo>
                  <a:pt x="207234" y="266847"/>
                </a:lnTo>
                <a:lnTo>
                  <a:pt x="213020" y="268633"/>
                </a:lnTo>
                <a:lnTo>
                  <a:pt x="219418" y="269824"/>
                </a:lnTo>
                <a:lnTo>
                  <a:pt x="226222" y="270617"/>
                </a:lnTo>
                <a:lnTo>
                  <a:pt x="232028" y="272416"/>
                </a:lnTo>
                <a:lnTo>
                  <a:pt x="241867" y="277802"/>
                </a:lnTo>
                <a:lnTo>
                  <a:pt x="250473" y="284429"/>
                </a:lnTo>
                <a:lnTo>
                  <a:pt x="258531" y="291608"/>
                </a:lnTo>
                <a:lnTo>
                  <a:pt x="266346" y="299031"/>
                </a:lnTo>
                <a:lnTo>
                  <a:pt x="283953" y="316419"/>
                </a:lnTo>
                <a:lnTo>
                  <a:pt x="289566" y="320731"/>
                </a:lnTo>
                <a:lnTo>
                  <a:pt x="299189" y="325522"/>
                </a:lnTo>
                <a:lnTo>
                  <a:pt x="302263" y="328069"/>
                </a:lnTo>
                <a:lnTo>
                  <a:pt x="304312" y="331038"/>
                </a:lnTo>
                <a:lnTo>
                  <a:pt x="305679" y="334287"/>
                </a:lnTo>
                <a:lnTo>
                  <a:pt x="307860" y="336452"/>
                </a:lnTo>
                <a:lnTo>
                  <a:pt x="310584" y="337896"/>
                </a:lnTo>
                <a:lnTo>
                  <a:pt x="313670" y="338859"/>
                </a:lnTo>
                <a:lnTo>
                  <a:pt x="314457" y="340771"/>
                </a:lnTo>
                <a:lnTo>
                  <a:pt x="313712" y="343315"/>
                </a:lnTo>
                <a:lnTo>
                  <a:pt x="311945" y="346282"/>
                </a:lnTo>
                <a:lnTo>
                  <a:pt x="312037" y="348259"/>
                </a:lnTo>
                <a:lnTo>
                  <a:pt x="313369" y="349578"/>
                </a:lnTo>
                <a:lnTo>
                  <a:pt x="319842" y="35221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267"/>
          <p:cNvSpPr/>
          <p:nvPr/>
        </p:nvSpPr>
        <p:spPr>
          <a:xfrm>
            <a:off x="4834890" y="3154679"/>
            <a:ext cx="251461" cy="274322"/>
          </a:xfrm>
          <a:custGeom>
            <a:avLst/>
            <a:gdLst/>
            <a:ahLst/>
            <a:cxnLst/>
            <a:rect l="0" t="0" r="0" b="0"/>
            <a:pathLst>
              <a:path w="251461" h="274322">
                <a:moveTo>
                  <a:pt x="0" y="0"/>
                </a:moveTo>
                <a:lnTo>
                  <a:pt x="15909" y="15910"/>
                </a:lnTo>
                <a:lnTo>
                  <a:pt x="18225" y="19497"/>
                </a:lnTo>
                <a:lnTo>
                  <a:pt x="20800" y="26869"/>
                </a:lnTo>
                <a:lnTo>
                  <a:pt x="25297" y="33153"/>
                </a:lnTo>
                <a:lnTo>
                  <a:pt x="32104" y="41152"/>
                </a:lnTo>
                <a:lnTo>
                  <a:pt x="47288" y="57660"/>
                </a:lnTo>
                <a:lnTo>
                  <a:pt x="62976" y="74094"/>
                </a:lnTo>
                <a:lnTo>
                  <a:pt x="71593" y="82884"/>
                </a:lnTo>
                <a:lnTo>
                  <a:pt x="76938" y="87006"/>
                </a:lnTo>
                <a:lnTo>
                  <a:pt x="83042" y="91024"/>
                </a:lnTo>
                <a:lnTo>
                  <a:pt x="89652" y="94973"/>
                </a:lnTo>
                <a:lnTo>
                  <a:pt x="95328" y="100145"/>
                </a:lnTo>
                <a:lnTo>
                  <a:pt x="100382" y="106134"/>
                </a:lnTo>
                <a:lnTo>
                  <a:pt x="105021" y="112666"/>
                </a:lnTo>
                <a:lnTo>
                  <a:pt x="110654" y="118291"/>
                </a:lnTo>
                <a:lnTo>
                  <a:pt x="116949" y="123311"/>
                </a:lnTo>
                <a:lnTo>
                  <a:pt x="123686" y="127927"/>
                </a:lnTo>
                <a:lnTo>
                  <a:pt x="131987" y="134815"/>
                </a:lnTo>
                <a:lnTo>
                  <a:pt x="141331" y="143217"/>
                </a:lnTo>
                <a:lnTo>
                  <a:pt x="165912" y="166472"/>
                </a:lnTo>
                <a:lnTo>
                  <a:pt x="191040" y="191115"/>
                </a:lnTo>
                <a:lnTo>
                  <a:pt x="231910" y="231914"/>
                </a:lnTo>
                <a:lnTo>
                  <a:pt x="234617" y="235890"/>
                </a:lnTo>
                <a:lnTo>
                  <a:pt x="237624" y="243693"/>
                </a:lnTo>
                <a:lnTo>
                  <a:pt x="239695" y="246283"/>
                </a:lnTo>
                <a:lnTo>
                  <a:pt x="242347" y="248009"/>
                </a:lnTo>
                <a:lnTo>
                  <a:pt x="245385" y="249159"/>
                </a:lnTo>
                <a:lnTo>
                  <a:pt x="247409" y="251196"/>
                </a:lnTo>
                <a:lnTo>
                  <a:pt x="248760" y="253824"/>
                </a:lnTo>
                <a:lnTo>
                  <a:pt x="250926" y="261100"/>
                </a:lnTo>
                <a:lnTo>
                  <a:pt x="251223" y="265481"/>
                </a:lnTo>
                <a:lnTo>
                  <a:pt x="251460" y="2743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268"/>
          <p:cNvSpPr/>
          <p:nvPr/>
        </p:nvSpPr>
        <p:spPr>
          <a:xfrm>
            <a:off x="4869179" y="3166109"/>
            <a:ext cx="171451" cy="308612"/>
          </a:xfrm>
          <a:custGeom>
            <a:avLst/>
            <a:gdLst/>
            <a:ahLst/>
            <a:cxnLst/>
            <a:rect l="0" t="0" r="0" b="0"/>
            <a:pathLst>
              <a:path w="171451" h="308612">
                <a:moveTo>
                  <a:pt x="171450" y="0"/>
                </a:moveTo>
                <a:lnTo>
                  <a:pt x="165383" y="6068"/>
                </a:lnTo>
                <a:lnTo>
                  <a:pt x="163595" y="10396"/>
                </a:lnTo>
                <a:lnTo>
                  <a:pt x="162404" y="15821"/>
                </a:lnTo>
                <a:lnTo>
                  <a:pt x="161609" y="21977"/>
                </a:lnTo>
                <a:lnTo>
                  <a:pt x="159810" y="28621"/>
                </a:lnTo>
                <a:lnTo>
                  <a:pt x="157340" y="35591"/>
                </a:lnTo>
                <a:lnTo>
                  <a:pt x="154424" y="42777"/>
                </a:lnTo>
                <a:lnTo>
                  <a:pt x="148669" y="53919"/>
                </a:lnTo>
                <a:lnTo>
                  <a:pt x="118832" y="107265"/>
                </a:lnTo>
                <a:lnTo>
                  <a:pt x="113511" y="117230"/>
                </a:lnTo>
                <a:lnTo>
                  <a:pt x="107424" y="127683"/>
                </a:lnTo>
                <a:lnTo>
                  <a:pt x="87992" y="159329"/>
                </a:lnTo>
                <a:lnTo>
                  <a:pt x="82791" y="168449"/>
                </a:lnTo>
                <a:lnTo>
                  <a:pt x="78055" y="177070"/>
                </a:lnTo>
                <a:lnTo>
                  <a:pt x="72357" y="185356"/>
                </a:lnTo>
                <a:lnTo>
                  <a:pt x="66018" y="193421"/>
                </a:lnTo>
                <a:lnTo>
                  <a:pt x="59252" y="201338"/>
                </a:lnTo>
                <a:lnTo>
                  <a:pt x="53472" y="209155"/>
                </a:lnTo>
                <a:lnTo>
                  <a:pt x="48348" y="216907"/>
                </a:lnTo>
                <a:lnTo>
                  <a:pt x="43662" y="224615"/>
                </a:lnTo>
                <a:lnTo>
                  <a:pt x="39269" y="232293"/>
                </a:lnTo>
                <a:lnTo>
                  <a:pt x="30999" y="247599"/>
                </a:lnTo>
                <a:lnTo>
                  <a:pt x="27017" y="253966"/>
                </a:lnTo>
                <a:lnTo>
                  <a:pt x="23091" y="259481"/>
                </a:lnTo>
                <a:lnTo>
                  <a:pt x="19204" y="264427"/>
                </a:lnTo>
                <a:lnTo>
                  <a:pt x="14886" y="273310"/>
                </a:lnTo>
                <a:lnTo>
                  <a:pt x="13734" y="277457"/>
                </a:lnTo>
                <a:lnTo>
                  <a:pt x="9068" y="285451"/>
                </a:lnTo>
                <a:lnTo>
                  <a:pt x="1792" y="294864"/>
                </a:lnTo>
                <a:lnTo>
                  <a:pt x="796" y="299537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269"/>
          <p:cNvSpPr/>
          <p:nvPr/>
        </p:nvSpPr>
        <p:spPr>
          <a:xfrm>
            <a:off x="5120640" y="3223259"/>
            <a:ext cx="274320" cy="34292"/>
          </a:xfrm>
          <a:custGeom>
            <a:avLst/>
            <a:gdLst/>
            <a:ahLst/>
            <a:cxnLst/>
            <a:rect l="0" t="0" r="0" b="0"/>
            <a:pathLst>
              <a:path w="274320" h="34292">
                <a:moveTo>
                  <a:pt x="0" y="34291"/>
                </a:moveTo>
                <a:lnTo>
                  <a:pt x="12135" y="34291"/>
                </a:lnTo>
                <a:lnTo>
                  <a:pt x="23330" y="33020"/>
                </a:lnTo>
                <a:lnTo>
                  <a:pt x="56088" y="28223"/>
                </a:lnTo>
                <a:lnTo>
                  <a:pt x="70412" y="26435"/>
                </a:lnTo>
                <a:lnTo>
                  <a:pt x="82502" y="25244"/>
                </a:lnTo>
                <a:lnTo>
                  <a:pt x="93101" y="24449"/>
                </a:lnTo>
                <a:lnTo>
                  <a:pt x="102707" y="23920"/>
                </a:lnTo>
                <a:lnTo>
                  <a:pt x="120154" y="23331"/>
                </a:lnTo>
                <a:lnTo>
                  <a:pt x="128362" y="21904"/>
                </a:lnTo>
                <a:lnTo>
                  <a:pt x="136375" y="19683"/>
                </a:lnTo>
                <a:lnTo>
                  <a:pt x="144256" y="16932"/>
                </a:lnTo>
                <a:lnTo>
                  <a:pt x="152051" y="15098"/>
                </a:lnTo>
                <a:lnTo>
                  <a:pt x="159787" y="13876"/>
                </a:lnTo>
                <a:lnTo>
                  <a:pt x="167484" y="13060"/>
                </a:lnTo>
                <a:lnTo>
                  <a:pt x="173886" y="12517"/>
                </a:lnTo>
                <a:lnTo>
                  <a:pt x="179424" y="12155"/>
                </a:lnTo>
                <a:lnTo>
                  <a:pt x="184386" y="11914"/>
                </a:lnTo>
                <a:lnTo>
                  <a:pt x="215640" y="11574"/>
                </a:lnTo>
                <a:lnTo>
                  <a:pt x="226310" y="10256"/>
                </a:lnTo>
                <a:lnTo>
                  <a:pt x="27431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270"/>
          <p:cNvSpPr/>
          <p:nvPr/>
        </p:nvSpPr>
        <p:spPr>
          <a:xfrm>
            <a:off x="5212079" y="3131819"/>
            <a:ext cx="45722" cy="320041"/>
          </a:xfrm>
          <a:custGeom>
            <a:avLst/>
            <a:gdLst/>
            <a:ahLst/>
            <a:cxnLst/>
            <a:rect l="0" t="0" r="0" b="0"/>
            <a:pathLst>
              <a:path w="45722" h="320041">
                <a:moveTo>
                  <a:pt x="0" y="0"/>
                </a:moveTo>
                <a:lnTo>
                  <a:pt x="15909" y="31818"/>
                </a:lnTo>
                <a:lnTo>
                  <a:pt x="18226" y="38992"/>
                </a:lnTo>
                <a:lnTo>
                  <a:pt x="19771" y="46315"/>
                </a:lnTo>
                <a:lnTo>
                  <a:pt x="20801" y="53737"/>
                </a:lnTo>
                <a:lnTo>
                  <a:pt x="21487" y="61225"/>
                </a:lnTo>
                <a:lnTo>
                  <a:pt x="21945" y="68757"/>
                </a:lnTo>
                <a:lnTo>
                  <a:pt x="22454" y="83899"/>
                </a:lnTo>
                <a:lnTo>
                  <a:pt x="22780" y="114316"/>
                </a:lnTo>
                <a:lnTo>
                  <a:pt x="22859" y="210183"/>
                </a:lnTo>
                <a:lnTo>
                  <a:pt x="24130" y="218862"/>
                </a:lnTo>
                <a:lnTo>
                  <a:pt x="26247" y="227188"/>
                </a:lnTo>
                <a:lnTo>
                  <a:pt x="28928" y="235279"/>
                </a:lnTo>
                <a:lnTo>
                  <a:pt x="30716" y="241943"/>
                </a:lnTo>
                <a:lnTo>
                  <a:pt x="31907" y="247656"/>
                </a:lnTo>
                <a:lnTo>
                  <a:pt x="32702" y="252734"/>
                </a:lnTo>
                <a:lnTo>
                  <a:pt x="33231" y="259929"/>
                </a:lnTo>
                <a:lnTo>
                  <a:pt x="33584" y="268537"/>
                </a:lnTo>
                <a:lnTo>
                  <a:pt x="34151" y="291522"/>
                </a:lnTo>
                <a:lnTo>
                  <a:pt x="35468" y="295948"/>
                </a:lnTo>
                <a:lnTo>
                  <a:pt x="37616" y="301439"/>
                </a:lnTo>
                <a:lnTo>
                  <a:pt x="45721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271"/>
          <p:cNvSpPr/>
          <p:nvPr/>
        </p:nvSpPr>
        <p:spPr>
          <a:xfrm>
            <a:off x="5440679" y="3028950"/>
            <a:ext cx="217172" cy="182782"/>
          </a:xfrm>
          <a:custGeom>
            <a:avLst/>
            <a:gdLst/>
            <a:ahLst/>
            <a:cxnLst/>
            <a:rect l="0" t="0" r="0" b="0"/>
            <a:pathLst>
              <a:path w="217172" h="182782">
                <a:moveTo>
                  <a:pt x="0" y="0"/>
                </a:moveTo>
                <a:lnTo>
                  <a:pt x="6068" y="12135"/>
                </a:lnTo>
                <a:lnTo>
                  <a:pt x="7855" y="16980"/>
                </a:lnTo>
                <a:lnTo>
                  <a:pt x="9048" y="21480"/>
                </a:lnTo>
                <a:lnTo>
                  <a:pt x="9842" y="25750"/>
                </a:lnTo>
                <a:lnTo>
                  <a:pt x="10371" y="32406"/>
                </a:lnTo>
                <a:lnTo>
                  <a:pt x="10725" y="40654"/>
                </a:lnTo>
                <a:lnTo>
                  <a:pt x="11221" y="67079"/>
                </a:lnTo>
                <a:lnTo>
                  <a:pt x="11430" y="152929"/>
                </a:lnTo>
                <a:lnTo>
                  <a:pt x="12700" y="157832"/>
                </a:lnTo>
                <a:lnTo>
                  <a:pt x="14817" y="163641"/>
                </a:lnTo>
                <a:lnTo>
                  <a:pt x="17498" y="170054"/>
                </a:lnTo>
                <a:lnTo>
                  <a:pt x="20555" y="174329"/>
                </a:lnTo>
                <a:lnTo>
                  <a:pt x="23864" y="177179"/>
                </a:lnTo>
                <a:lnTo>
                  <a:pt x="32231" y="181754"/>
                </a:lnTo>
                <a:lnTo>
                  <a:pt x="36762" y="182379"/>
                </a:lnTo>
                <a:lnTo>
                  <a:pt x="39748" y="182546"/>
                </a:lnTo>
                <a:lnTo>
                  <a:pt x="62154" y="182781"/>
                </a:lnTo>
                <a:lnTo>
                  <a:pt x="70646" y="181543"/>
                </a:lnTo>
                <a:lnTo>
                  <a:pt x="78848" y="179449"/>
                </a:lnTo>
                <a:lnTo>
                  <a:pt x="86855" y="176783"/>
                </a:lnTo>
                <a:lnTo>
                  <a:pt x="94734" y="175005"/>
                </a:lnTo>
                <a:lnTo>
                  <a:pt x="102526" y="173820"/>
                </a:lnTo>
                <a:lnTo>
                  <a:pt x="110261" y="173030"/>
                </a:lnTo>
                <a:lnTo>
                  <a:pt x="116687" y="172503"/>
                </a:lnTo>
                <a:lnTo>
                  <a:pt x="122242" y="172152"/>
                </a:lnTo>
                <a:lnTo>
                  <a:pt x="127215" y="171917"/>
                </a:lnTo>
                <a:lnTo>
                  <a:pt x="133070" y="170492"/>
                </a:lnTo>
                <a:lnTo>
                  <a:pt x="139514" y="168271"/>
                </a:lnTo>
                <a:lnTo>
                  <a:pt x="146349" y="165521"/>
                </a:lnTo>
                <a:lnTo>
                  <a:pt x="152176" y="163687"/>
                </a:lnTo>
                <a:lnTo>
                  <a:pt x="157331" y="162464"/>
                </a:lnTo>
                <a:lnTo>
                  <a:pt x="162038" y="161650"/>
                </a:lnTo>
                <a:lnTo>
                  <a:pt x="166445" y="161106"/>
                </a:lnTo>
                <a:lnTo>
                  <a:pt x="170654" y="160744"/>
                </a:lnTo>
                <a:lnTo>
                  <a:pt x="174729" y="160502"/>
                </a:lnTo>
                <a:lnTo>
                  <a:pt x="186031" y="160234"/>
                </a:lnTo>
                <a:lnTo>
                  <a:pt x="217171" y="1600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272"/>
          <p:cNvSpPr/>
          <p:nvPr/>
        </p:nvSpPr>
        <p:spPr>
          <a:xfrm>
            <a:off x="5612129" y="3006089"/>
            <a:ext cx="91442" cy="468632"/>
          </a:xfrm>
          <a:custGeom>
            <a:avLst/>
            <a:gdLst/>
            <a:ahLst/>
            <a:cxnLst/>
            <a:rect l="0" t="0" r="0" b="0"/>
            <a:pathLst>
              <a:path w="91442" h="468632">
                <a:moveTo>
                  <a:pt x="0" y="0"/>
                </a:moveTo>
                <a:lnTo>
                  <a:pt x="0" y="43896"/>
                </a:lnTo>
                <a:lnTo>
                  <a:pt x="1271" y="53394"/>
                </a:lnTo>
                <a:lnTo>
                  <a:pt x="3387" y="64806"/>
                </a:lnTo>
                <a:lnTo>
                  <a:pt x="6068" y="77494"/>
                </a:lnTo>
                <a:lnTo>
                  <a:pt x="7855" y="88493"/>
                </a:lnTo>
                <a:lnTo>
                  <a:pt x="9048" y="98365"/>
                </a:lnTo>
                <a:lnTo>
                  <a:pt x="9842" y="107487"/>
                </a:lnTo>
                <a:lnTo>
                  <a:pt x="11642" y="117378"/>
                </a:lnTo>
                <a:lnTo>
                  <a:pt x="14111" y="127783"/>
                </a:lnTo>
                <a:lnTo>
                  <a:pt x="17028" y="138528"/>
                </a:lnTo>
                <a:lnTo>
                  <a:pt x="18972" y="148232"/>
                </a:lnTo>
                <a:lnTo>
                  <a:pt x="20268" y="157242"/>
                </a:lnTo>
                <a:lnTo>
                  <a:pt x="21132" y="165788"/>
                </a:lnTo>
                <a:lnTo>
                  <a:pt x="22978" y="175295"/>
                </a:lnTo>
                <a:lnTo>
                  <a:pt x="25479" y="185444"/>
                </a:lnTo>
                <a:lnTo>
                  <a:pt x="28417" y="196019"/>
                </a:lnTo>
                <a:lnTo>
                  <a:pt x="31644" y="205610"/>
                </a:lnTo>
                <a:lnTo>
                  <a:pt x="35066" y="214543"/>
                </a:lnTo>
                <a:lnTo>
                  <a:pt x="38617" y="223039"/>
                </a:lnTo>
                <a:lnTo>
                  <a:pt x="42255" y="238863"/>
                </a:lnTo>
                <a:lnTo>
                  <a:pt x="45950" y="259572"/>
                </a:lnTo>
                <a:lnTo>
                  <a:pt x="49684" y="283538"/>
                </a:lnTo>
                <a:lnTo>
                  <a:pt x="53443" y="302056"/>
                </a:lnTo>
                <a:lnTo>
                  <a:pt x="57219" y="316941"/>
                </a:lnTo>
                <a:lnTo>
                  <a:pt x="61006" y="329404"/>
                </a:lnTo>
                <a:lnTo>
                  <a:pt x="63531" y="340252"/>
                </a:lnTo>
                <a:lnTo>
                  <a:pt x="65214" y="350025"/>
                </a:lnTo>
                <a:lnTo>
                  <a:pt x="66336" y="359080"/>
                </a:lnTo>
                <a:lnTo>
                  <a:pt x="68354" y="367657"/>
                </a:lnTo>
                <a:lnTo>
                  <a:pt x="70970" y="375915"/>
                </a:lnTo>
                <a:lnTo>
                  <a:pt x="73983" y="383960"/>
                </a:lnTo>
                <a:lnTo>
                  <a:pt x="74723" y="391863"/>
                </a:lnTo>
                <a:lnTo>
                  <a:pt x="73945" y="399673"/>
                </a:lnTo>
                <a:lnTo>
                  <a:pt x="72157" y="407418"/>
                </a:lnTo>
                <a:lnTo>
                  <a:pt x="72235" y="413853"/>
                </a:lnTo>
                <a:lnTo>
                  <a:pt x="73557" y="419412"/>
                </a:lnTo>
                <a:lnTo>
                  <a:pt x="75708" y="424388"/>
                </a:lnTo>
                <a:lnTo>
                  <a:pt x="78098" y="433304"/>
                </a:lnTo>
                <a:lnTo>
                  <a:pt x="78736" y="437460"/>
                </a:lnTo>
                <a:lnTo>
                  <a:pt x="80431" y="442770"/>
                </a:lnTo>
                <a:lnTo>
                  <a:pt x="82831" y="448850"/>
                </a:lnTo>
                <a:lnTo>
                  <a:pt x="91441" y="4686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273"/>
          <p:cNvSpPr/>
          <p:nvPr/>
        </p:nvSpPr>
        <p:spPr>
          <a:xfrm>
            <a:off x="5875020" y="3223272"/>
            <a:ext cx="182881" cy="11418"/>
          </a:xfrm>
          <a:custGeom>
            <a:avLst/>
            <a:gdLst/>
            <a:ahLst/>
            <a:cxnLst/>
            <a:rect l="0" t="0" r="0" b="0"/>
            <a:pathLst>
              <a:path w="182881" h="11418">
                <a:moveTo>
                  <a:pt x="0" y="11417"/>
                </a:moveTo>
                <a:lnTo>
                  <a:pt x="19682" y="1576"/>
                </a:lnTo>
                <a:lnTo>
                  <a:pt x="23281" y="1047"/>
                </a:lnTo>
                <a:lnTo>
                  <a:pt x="28221" y="694"/>
                </a:lnTo>
                <a:lnTo>
                  <a:pt x="34054" y="458"/>
                </a:lnTo>
                <a:lnTo>
                  <a:pt x="47308" y="197"/>
                </a:lnTo>
                <a:lnTo>
                  <a:pt x="105221" y="0"/>
                </a:lnTo>
                <a:lnTo>
                  <a:pt x="115867" y="1266"/>
                </a:lnTo>
                <a:lnTo>
                  <a:pt x="126774" y="3380"/>
                </a:lnTo>
                <a:lnTo>
                  <a:pt x="137856" y="6059"/>
                </a:lnTo>
                <a:lnTo>
                  <a:pt x="146514" y="7845"/>
                </a:lnTo>
                <a:lnTo>
                  <a:pt x="153556" y="9036"/>
                </a:lnTo>
                <a:lnTo>
                  <a:pt x="159521" y="9830"/>
                </a:lnTo>
                <a:lnTo>
                  <a:pt x="164767" y="10359"/>
                </a:lnTo>
                <a:lnTo>
                  <a:pt x="169535" y="10712"/>
                </a:lnTo>
                <a:lnTo>
                  <a:pt x="182880" y="1141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274"/>
          <p:cNvSpPr/>
          <p:nvPr/>
        </p:nvSpPr>
        <p:spPr>
          <a:xfrm>
            <a:off x="5852159" y="3326129"/>
            <a:ext cx="182882" cy="11431"/>
          </a:xfrm>
          <a:custGeom>
            <a:avLst/>
            <a:gdLst/>
            <a:ahLst/>
            <a:cxnLst/>
            <a:rect l="0" t="0" r="0" b="0"/>
            <a:pathLst>
              <a:path w="182882" h="11431">
                <a:moveTo>
                  <a:pt x="0" y="11430"/>
                </a:moveTo>
                <a:lnTo>
                  <a:pt x="45433" y="11430"/>
                </a:lnTo>
                <a:lnTo>
                  <a:pt x="51879" y="10160"/>
                </a:lnTo>
                <a:lnTo>
                  <a:pt x="58716" y="8044"/>
                </a:lnTo>
                <a:lnTo>
                  <a:pt x="65815" y="5363"/>
                </a:lnTo>
                <a:lnTo>
                  <a:pt x="74356" y="3575"/>
                </a:lnTo>
                <a:lnTo>
                  <a:pt x="83862" y="2384"/>
                </a:lnTo>
                <a:lnTo>
                  <a:pt x="94008" y="1589"/>
                </a:lnTo>
                <a:lnTo>
                  <a:pt x="105852" y="1060"/>
                </a:lnTo>
                <a:lnTo>
                  <a:pt x="118828" y="707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275"/>
          <p:cNvSpPr/>
          <p:nvPr/>
        </p:nvSpPr>
        <p:spPr>
          <a:xfrm>
            <a:off x="6183629" y="3257550"/>
            <a:ext cx="182881" cy="1"/>
          </a:xfrm>
          <a:custGeom>
            <a:avLst/>
            <a:gdLst/>
            <a:ahLst/>
            <a:cxnLst/>
            <a:rect l="0" t="0" r="0" b="0"/>
            <a:pathLst>
              <a:path w="182881" h="1">
                <a:moveTo>
                  <a:pt x="0" y="0"/>
                </a:move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276"/>
          <p:cNvSpPr/>
          <p:nvPr/>
        </p:nvSpPr>
        <p:spPr>
          <a:xfrm>
            <a:off x="6446739" y="3051834"/>
            <a:ext cx="181874" cy="342816"/>
          </a:xfrm>
          <a:custGeom>
            <a:avLst/>
            <a:gdLst/>
            <a:ahLst/>
            <a:cxnLst/>
            <a:rect l="0" t="0" r="0" b="0"/>
            <a:pathLst>
              <a:path w="181874" h="342816">
                <a:moveTo>
                  <a:pt x="125511" y="22835"/>
                </a:moveTo>
                <a:lnTo>
                  <a:pt x="135352" y="3153"/>
                </a:lnTo>
                <a:lnTo>
                  <a:pt x="134611" y="2094"/>
                </a:lnTo>
                <a:lnTo>
                  <a:pt x="132847" y="1388"/>
                </a:lnTo>
                <a:lnTo>
                  <a:pt x="127502" y="603"/>
                </a:lnTo>
                <a:lnTo>
                  <a:pt x="124298" y="394"/>
                </a:lnTo>
                <a:lnTo>
                  <a:pt x="120892" y="254"/>
                </a:lnTo>
                <a:lnTo>
                  <a:pt x="113721" y="100"/>
                </a:lnTo>
                <a:lnTo>
                  <a:pt x="92702" y="0"/>
                </a:lnTo>
                <a:lnTo>
                  <a:pt x="84588" y="1262"/>
                </a:lnTo>
                <a:lnTo>
                  <a:pt x="75369" y="3373"/>
                </a:lnTo>
                <a:lnTo>
                  <a:pt x="65413" y="6050"/>
                </a:lnTo>
                <a:lnTo>
                  <a:pt x="56236" y="10375"/>
                </a:lnTo>
                <a:lnTo>
                  <a:pt x="47577" y="15799"/>
                </a:lnTo>
                <a:lnTo>
                  <a:pt x="39265" y="21954"/>
                </a:lnTo>
                <a:lnTo>
                  <a:pt x="32453" y="27328"/>
                </a:lnTo>
                <a:lnTo>
                  <a:pt x="26643" y="32181"/>
                </a:lnTo>
                <a:lnTo>
                  <a:pt x="21498" y="36686"/>
                </a:lnTo>
                <a:lnTo>
                  <a:pt x="12396" y="45078"/>
                </a:lnTo>
                <a:lnTo>
                  <a:pt x="8191" y="49094"/>
                </a:lnTo>
                <a:lnTo>
                  <a:pt x="5387" y="53041"/>
                </a:lnTo>
                <a:lnTo>
                  <a:pt x="1442" y="63394"/>
                </a:lnTo>
                <a:lnTo>
                  <a:pt x="519" y="66262"/>
                </a:lnTo>
                <a:lnTo>
                  <a:pt x="109" y="74310"/>
                </a:lnTo>
                <a:lnTo>
                  <a:pt x="0" y="80011"/>
                </a:lnTo>
                <a:lnTo>
                  <a:pt x="1197" y="85083"/>
                </a:lnTo>
                <a:lnTo>
                  <a:pt x="5913" y="94104"/>
                </a:lnTo>
                <a:lnTo>
                  <a:pt x="8949" y="98288"/>
                </a:lnTo>
                <a:lnTo>
                  <a:pt x="12243" y="102347"/>
                </a:lnTo>
                <a:lnTo>
                  <a:pt x="15709" y="106323"/>
                </a:lnTo>
                <a:lnTo>
                  <a:pt x="19290" y="110244"/>
                </a:lnTo>
                <a:lnTo>
                  <a:pt x="26655" y="117987"/>
                </a:lnTo>
                <a:lnTo>
                  <a:pt x="31666" y="121830"/>
                </a:lnTo>
                <a:lnTo>
                  <a:pt x="37548" y="125662"/>
                </a:lnTo>
                <a:lnTo>
                  <a:pt x="44008" y="129486"/>
                </a:lnTo>
                <a:lnTo>
                  <a:pt x="74893" y="150669"/>
                </a:lnTo>
                <a:lnTo>
                  <a:pt x="95577" y="165208"/>
                </a:lnTo>
                <a:lnTo>
                  <a:pt x="111904" y="177440"/>
                </a:lnTo>
                <a:lnTo>
                  <a:pt x="125330" y="188135"/>
                </a:lnTo>
                <a:lnTo>
                  <a:pt x="145750" y="205522"/>
                </a:lnTo>
                <a:lnTo>
                  <a:pt x="159060" y="217483"/>
                </a:lnTo>
                <a:lnTo>
                  <a:pt x="164386" y="226260"/>
                </a:lnTo>
                <a:lnTo>
                  <a:pt x="169208" y="237192"/>
                </a:lnTo>
                <a:lnTo>
                  <a:pt x="173692" y="249560"/>
                </a:lnTo>
                <a:lnTo>
                  <a:pt x="176682" y="259075"/>
                </a:lnTo>
                <a:lnTo>
                  <a:pt x="178674" y="266689"/>
                </a:lnTo>
                <a:lnTo>
                  <a:pt x="180003" y="273034"/>
                </a:lnTo>
                <a:lnTo>
                  <a:pt x="180889" y="279805"/>
                </a:lnTo>
                <a:lnTo>
                  <a:pt x="181479" y="286858"/>
                </a:lnTo>
                <a:lnTo>
                  <a:pt x="181873" y="294100"/>
                </a:lnTo>
                <a:lnTo>
                  <a:pt x="180865" y="300199"/>
                </a:lnTo>
                <a:lnTo>
                  <a:pt x="176359" y="310361"/>
                </a:lnTo>
                <a:lnTo>
                  <a:pt x="173380" y="314850"/>
                </a:lnTo>
                <a:lnTo>
                  <a:pt x="170123" y="319112"/>
                </a:lnTo>
                <a:lnTo>
                  <a:pt x="166682" y="323223"/>
                </a:lnTo>
                <a:lnTo>
                  <a:pt x="163118" y="327234"/>
                </a:lnTo>
                <a:lnTo>
                  <a:pt x="155771" y="335077"/>
                </a:lnTo>
                <a:lnTo>
                  <a:pt x="152034" y="337676"/>
                </a:lnTo>
                <a:lnTo>
                  <a:pt x="148273" y="339410"/>
                </a:lnTo>
                <a:lnTo>
                  <a:pt x="144496" y="340565"/>
                </a:lnTo>
                <a:lnTo>
                  <a:pt x="140707" y="341335"/>
                </a:lnTo>
                <a:lnTo>
                  <a:pt x="136912" y="341849"/>
                </a:lnTo>
                <a:lnTo>
                  <a:pt x="133111" y="342191"/>
                </a:lnTo>
                <a:lnTo>
                  <a:pt x="129308" y="342419"/>
                </a:lnTo>
                <a:lnTo>
                  <a:pt x="121694" y="342673"/>
                </a:lnTo>
                <a:lnTo>
                  <a:pt x="110269" y="342815"/>
                </a:lnTo>
                <a:lnTo>
                  <a:pt x="105189" y="340295"/>
                </a:lnTo>
                <a:lnTo>
                  <a:pt x="99263" y="336075"/>
                </a:lnTo>
                <a:lnTo>
                  <a:pt x="92773" y="330722"/>
                </a:lnTo>
                <a:lnTo>
                  <a:pt x="87175" y="325883"/>
                </a:lnTo>
                <a:lnTo>
                  <a:pt x="82174" y="321387"/>
                </a:lnTo>
                <a:lnTo>
                  <a:pt x="73230" y="313005"/>
                </a:lnTo>
                <a:lnTo>
                  <a:pt x="65022" y="305046"/>
                </a:lnTo>
                <a:lnTo>
                  <a:pt x="62324" y="301146"/>
                </a:lnTo>
                <a:lnTo>
                  <a:pt x="59328" y="293426"/>
                </a:lnTo>
                <a:lnTo>
                  <a:pt x="58529" y="288319"/>
                </a:lnTo>
                <a:lnTo>
                  <a:pt x="57996" y="282375"/>
                </a:lnTo>
                <a:lnTo>
                  <a:pt x="57641" y="275872"/>
                </a:lnTo>
                <a:lnTo>
                  <a:pt x="57246" y="261873"/>
                </a:lnTo>
                <a:lnTo>
                  <a:pt x="56993" y="232189"/>
                </a:lnTo>
                <a:lnTo>
                  <a:pt x="58242" y="225905"/>
                </a:lnTo>
                <a:lnTo>
                  <a:pt x="63017" y="215535"/>
                </a:lnTo>
                <a:lnTo>
                  <a:pt x="66068" y="208452"/>
                </a:lnTo>
                <a:lnTo>
                  <a:pt x="69372" y="199920"/>
                </a:lnTo>
                <a:lnTo>
                  <a:pt x="72845" y="190422"/>
                </a:lnTo>
                <a:lnTo>
                  <a:pt x="77700" y="181550"/>
                </a:lnTo>
                <a:lnTo>
                  <a:pt x="83477" y="173095"/>
                </a:lnTo>
                <a:lnTo>
                  <a:pt x="89868" y="164918"/>
                </a:lnTo>
                <a:lnTo>
                  <a:pt x="96669" y="154387"/>
                </a:lnTo>
                <a:lnTo>
                  <a:pt x="103743" y="142287"/>
                </a:lnTo>
                <a:lnTo>
                  <a:pt x="117106" y="117835"/>
                </a:lnTo>
                <a:lnTo>
                  <a:pt x="127279" y="98501"/>
                </a:lnTo>
                <a:lnTo>
                  <a:pt x="130499" y="89789"/>
                </a:lnTo>
                <a:lnTo>
                  <a:pt x="132646" y="81441"/>
                </a:lnTo>
                <a:lnTo>
                  <a:pt x="134077" y="73336"/>
                </a:lnTo>
                <a:lnTo>
                  <a:pt x="136302" y="66662"/>
                </a:lnTo>
                <a:lnTo>
                  <a:pt x="139055" y="60944"/>
                </a:lnTo>
                <a:lnTo>
                  <a:pt x="144230" y="51202"/>
                </a:lnTo>
                <a:lnTo>
                  <a:pt x="146530" y="42640"/>
                </a:lnTo>
                <a:lnTo>
                  <a:pt x="145874" y="38578"/>
                </a:lnTo>
                <a:lnTo>
                  <a:pt x="141758" y="30679"/>
                </a:lnTo>
                <a:lnTo>
                  <a:pt x="138882" y="28065"/>
                </a:lnTo>
                <a:lnTo>
                  <a:pt x="135694" y="26321"/>
                </a:lnTo>
                <a:lnTo>
                  <a:pt x="127523" y="23524"/>
                </a:lnTo>
                <a:lnTo>
                  <a:pt x="123018" y="23141"/>
                </a:lnTo>
                <a:lnTo>
                  <a:pt x="120039" y="23039"/>
                </a:lnTo>
                <a:lnTo>
                  <a:pt x="116783" y="24241"/>
                </a:lnTo>
                <a:lnTo>
                  <a:pt x="113342" y="26313"/>
                </a:lnTo>
                <a:lnTo>
                  <a:pt x="109778" y="28964"/>
                </a:lnTo>
                <a:lnTo>
                  <a:pt x="106133" y="30731"/>
                </a:lnTo>
                <a:lnTo>
                  <a:pt x="102431" y="31909"/>
                </a:lnTo>
                <a:lnTo>
                  <a:pt x="91220" y="3426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277"/>
          <p:cNvSpPr/>
          <p:nvPr/>
        </p:nvSpPr>
        <p:spPr>
          <a:xfrm>
            <a:off x="2205990" y="3886200"/>
            <a:ext cx="125731" cy="11430"/>
          </a:xfrm>
          <a:custGeom>
            <a:avLst/>
            <a:gdLst/>
            <a:ahLst/>
            <a:cxnLst/>
            <a:rect l="0" t="0" r="0" b="0"/>
            <a:pathLst>
              <a:path w="125731" h="11430">
                <a:moveTo>
                  <a:pt x="0" y="11429"/>
                </a:moveTo>
                <a:lnTo>
                  <a:pt x="18203" y="11429"/>
                </a:lnTo>
                <a:lnTo>
                  <a:pt x="27375" y="10159"/>
                </a:lnTo>
                <a:lnTo>
                  <a:pt x="37300" y="8043"/>
                </a:lnTo>
                <a:lnTo>
                  <a:pt x="47726" y="5362"/>
                </a:lnTo>
                <a:lnTo>
                  <a:pt x="57218" y="3574"/>
                </a:lnTo>
                <a:lnTo>
                  <a:pt x="66085" y="2383"/>
                </a:lnTo>
                <a:lnTo>
                  <a:pt x="74536" y="1588"/>
                </a:lnTo>
                <a:lnTo>
                  <a:pt x="83981" y="1059"/>
                </a:lnTo>
                <a:lnTo>
                  <a:pt x="12573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278"/>
          <p:cNvSpPr/>
          <p:nvPr/>
        </p:nvSpPr>
        <p:spPr>
          <a:xfrm>
            <a:off x="2514600" y="3771900"/>
            <a:ext cx="137161" cy="102686"/>
          </a:xfrm>
          <a:custGeom>
            <a:avLst/>
            <a:gdLst/>
            <a:ahLst/>
            <a:cxnLst/>
            <a:rect l="0" t="0" r="0" b="0"/>
            <a:pathLst>
              <a:path w="137161" h="102686">
                <a:moveTo>
                  <a:pt x="0" y="0"/>
                </a:moveTo>
                <a:lnTo>
                  <a:pt x="0" y="19682"/>
                </a:lnTo>
                <a:lnTo>
                  <a:pt x="1270" y="22011"/>
                </a:lnTo>
                <a:lnTo>
                  <a:pt x="3386" y="24834"/>
                </a:lnTo>
                <a:lnTo>
                  <a:pt x="6067" y="27986"/>
                </a:lnTo>
                <a:lnTo>
                  <a:pt x="7855" y="32627"/>
                </a:lnTo>
                <a:lnTo>
                  <a:pt x="9046" y="38261"/>
                </a:lnTo>
                <a:lnTo>
                  <a:pt x="9841" y="44558"/>
                </a:lnTo>
                <a:lnTo>
                  <a:pt x="11640" y="52565"/>
                </a:lnTo>
                <a:lnTo>
                  <a:pt x="14110" y="61713"/>
                </a:lnTo>
                <a:lnTo>
                  <a:pt x="21131" y="85568"/>
                </a:lnTo>
                <a:lnTo>
                  <a:pt x="22977" y="88795"/>
                </a:lnTo>
                <a:lnTo>
                  <a:pt x="25478" y="92217"/>
                </a:lnTo>
                <a:lnTo>
                  <a:pt x="32549" y="100765"/>
                </a:lnTo>
                <a:lnTo>
                  <a:pt x="34399" y="101467"/>
                </a:lnTo>
                <a:lnTo>
                  <a:pt x="36903" y="101934"/>
                </a:lnTo>
                <a:lnTo>
                  <a:pt x="39842" y="102246"/>
                </a:lnTo>
                <a:lnTo>
                  <a:pt x="44341" y="102454"/>
                </a:lnTo>
                <a:lnTo>
                  <a:pt x="56114" y="102685"/>
                </a:lnTo>
                <a:lnTo>
                  <a:pt x="60269" y="101476"/>
                </a:lnTo>
                <a:lnTo>
                  <a:pt x="63039" y="99401"/>
                </a:lnTo>
                <a:lnTo>
                  <a:pt x="64886" y="96747"/>
                </a:lnTo>
                <a:lnTo>
                  <a:pt x="67387" y="94978"/>
                </a:lnTo>
                <a:lnTo>
                  <a:pt x="70325" y="93798"/>
                </a:lnTo>
                <a:lnTo>
                  <a:pt x="73553" y="93012"/>
                </a:lnTo>
                <a:lnTo>
                  <a:pt x="78245" y="92488"/>
                </a:lnTo>
                <a:lnTo>
                  <a:pt x="83913" y="92138"/>
                </a:lnTo>
                <a:lnTo>
                  <a:pt x="90232" y="91906"/>
                </a:lnTo>
                <a:lnTo>
                  <a:pt x="95715" y="90480"/>
                </a:lnTo>
                <a:lnTo>
                  <a:pt x="100639" y="88260"/>
                </a:lnTo>
                <a:lnTo>
                  <a:pt x="105193" y="85509"/>
                </a:lnTo>
                <a:lnTo>
                  <a:pt x="109498" y="83676"/>
                </a:lnTo>
                <a:lnTo>
                  <a:pt x="113639" y="82454"/>
                </a:lnTo>
                <a:lnTo>
                  <a:pt x="117669" y="81639"/>
                </a:lnTo>
                <a:lnTo>
                  <a:pt x="121626" y="79826"/>
                </a:lnTo>
                <a:lnTo>
                  <a:pt x="125534" y="77347"/>
                </a:lnTo>
                <a:lnTo>
                  <a:pt x="137160" y="6857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279"/>
          <p:cNvSpPr/>
          <p:nvPr/>
        </p:nvSpPr>
        <p:spPr>
          <a:xfrm>
            <a:off x="2697480" y="3742454"/>
            <a:ext cx="11431" cy="372347"/>
          </a:xfrm>
          <a:custGeom>
            <a:avLst/>
            <a:gdLst/>
            <a:ahLst/>
            <a:cxnLst/>
            <a:rect l="0" t="0" r="0" b="0"/>
            <a:pathLst>
              <a:path w="11431" h="372347">
                <a:moveTo>
                  <a:pt x="0" y="6585"/>
                </a:moveTo>
                <a:lnTo>
                  <a:pt x="0" y="0"/>
                </a:lnTo>
                <a:lnTo>
                  <a:pt x="0" y="296557"/>
                </a:lnTo>
                <a:lnTo>
                  <a:pt x="1270" y="312930"/>
                </a:lnTo>
                <a:lnTo>
                  <a:pt x="3386" y="326385"/>
                </a:lnTo>
                <a:lnTo>
                  <a:pt x="6067" y="337895"/>
                </a:lnTo>
                <a:lnTo>
                  <a:pt x="7855" y="346839"/>
                </a:lnTo>
                <a:lnTo>
                  <a:pt x="9046" y="354071"/>
                </a:lnTo>
                <a:lnTo>
                  <a:pt x="11430" y="372346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280"/>
          <p:cNvSpPr/>
          <p:nvPr/>
        </p:nvSpPr>
        <p:spPr>
          <a:xfrm>
            <a:off x="3108960" y="3817620"/>
            <a:ext cx="160020" cy="11431"/>
          </a:xfrm>
          <a:custGeom>
            <a:avLst/>
            <a:gdLst/>
            <a:ahLst/>
            <a:cxnLst/>
            <a:rect l="0" t="0" r="0" b="0"/>
            <a:pathLst>
              <a:path w="160020" h="11431">
                <a:moveTo>
                  <a:pt x="0" y="0"/>
                </a:moveTo>
                <a:lnTo>
                  <a:pt x="24271" y="0"/>
                </a:lnTo>
                <a:lnTo>
                  <a:pt x="37770" y="1269"/>
                </a:lnTo>
                <a:lnTo>
                  <a:pt x="53120" y="3386"/>
                </a:lnTo>
                <a:lnTo>
                  <a:pt x="69703" y="6067"/>
                </a:lnTo>
                <a:lnTo>
                  <a:pt x="84569" y="7855"/>
                </a:lnTo>
                <a:lnTo>
                  <a:pt x="98289" y="9046"/>
                </a:lnTo>
                <a:lnTo>
                  <a:pt x="121154" y="10370"/>
                </a:lnTo>
                <a:lnTo>
                  <a:pt x="135549" y="10959"/>
                </a:lnTo>
                <a:lnTo>
                  <a:pt x="160019" y="114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281"/>
          <p:cNvSpPr/>
          <p:nvPr/>
        </p:nvSpPr>
        <p:spPr>
          <a:xfrm>
            <a:off x="3429001" y="3669029"/>
            <a:ext cx="114300" cy="148578"/>
          </a:xfrm>
          <a:custGeom>
            <a:avLst/>
            <a:gdLst/>
            <a:ahLst/>
            <a:cxnLst/>
            <a:rect l="0" t="0" r="0" b="0"/>
            <a:pathLst>
              <a:path w="114300" h="148578">
                <a:moveTo>
                  <a:pt x="11428" y="0"/>
                </a:moveTo>
                <a:lnTo>
                  <a:pt x="11428" y="42777"/>
                </a:lnTo>
                <a:lnTo>
                  <a:pt x="10158" y="50109"/>
                </a:lnTo>
                <a:lnTo>
                  <a:pt x="8042" y="57536"/>
                </a:lnTo>
                <a:lnTo>
                  <a:pt x="5361" y="65027"/>
                </a:lnTo>
                <a:lnTo>
                  <a:pt x="3573" y="71292"/>
                </a:lnTo>
                <a:lnTo>
                  <a:pt x="2382" y="76738"/>
                </a:lnTo>
                <a:lnTo>
                  <a:pt x="1588" y="81639"/>
                </a:lnTo>
                <a:lnTo>
                  <a:pt x="1058" y="86176"/>
                </a:lnTo>
                <a:lnTo>
                  <a:pt x="705" y="90471"/>
                </a:lnTo>
                <a:lnTo>
                  <a:pt x="469" y="94604"/>
                </a:lnTo>
                <a:lnTo>
                  <a:pt x="208" y="102583"/>
                </a:lnTo>
                <a:lnTo>
                  <a:pt x="11" y="123456"/>
                </a:lnTo>
                <a:lnTo>
                  <a:pt x="0" y="135372"/>
                </a:lnTo>
                <a:lnTo>
                  <a:pt x="3386" y="139752"/>
                </a:lnTo>
                <a:lnTo>
                  <a:pt x="9840" y="146845"/>
                </a:lnTo>
                <a:lnTo>
                  <a:pt x="11640" y="147426"/>
                </a:lnTo>
                <a:lnTo>
                  <a:pt x="14109" y="147815"/>
                </a:lnTo>
                <a:lnTo>
                  <a:pt x="17026" y="148073"/>
                </a:lnTo>
                <a:lnTo>
                  <a:pt x="20240" y="148246"/>
                </a:lnTo>
                <a:lnTo>
                  <a:pt x="27198" y="148437"/>
                </a:lnTo>
                <a:lnTo>
                  <a:pt x="49575" y="148577"/>
                </a:lnTo>
                <a:lnTo>
                  <a:pt x="53369" y="147312"/>
                </a:lnTo>
                <a:lnTo>
                  <a:pt x="57169" y="145198"/>
                </a:lnTo>
                <a:lnTo>
                  <a:pt x="60972" y="142518"/>
                </a:lnTo>
                <a:lnTo>
                  <a:pt x="66048" y="139462"/>
                </a:lnTo>
                <a:lnTo>
                  <a:pt x="71972" y="136155"/>
                </a:lnTo>
                <a:lnTo>
                  <a:pt x="78460" y="132680"/>
                </a:lnTo>
                <a:lnTo>
                  <a:pt x="84057" y="130364"/>
                </a:lnTo>
                <a:lnTo>
                  <a:pt x="89057" y="128819"/>
                </a:lnTo>
                <a:lnTo>
                  <a:pt x="93661" y="127790"/>
                </a:lnTo>
                <a:lnTo>
                  <a:pt x="98000" y="125833"/>
                </a:lnTo>
                <a:lnTo>
                  <a:pt x="102163" y="123259"/>
                </a:lnTo>
                <a:lnTo>
                  <a:pt x="114299" y="1143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282"/>
          <p:cNvSpPr/>
          <p:nvPr/>
        </p:nvSpPr>
        <p:spPr>
          <a:xfrm>
            <a:off x="3590622" y="3611879"/>
            <a:ext cx="32688" cy="457201"/>
          </a:xfrm>
          <a:custGeom>
            <a:avLst/>
            <a:gdLst/>
            <a:ahLst/>
            <a:cxnLst/>
            <a:rect l="0" t="0" r="0" b="0"/>
            <a:pathLst>
              <a:path w="32688" h="457201">
                <a:moveTo>
                  <a:pt x="32687" y="0"/>
                </a:moveTo>
                <a:lnTo>
                  <a:pt x="26620" y="12136"/>
                </a:lnTo>
                <a:lnTo>
                  <a:pt x="24832" y="16981"/>
                </a:lnTo>
                <a:lnTo>
                  <a:pt x="23641" y="21481"/>
                </a:lnTo>
                <a:lnTo>
                  <a:pt x="22846" y="25751"/>
                </a:lnTo>
                <a:lnTo>
                  <a:pt x="21047" y="31137"/>
                </a:lnTo>
                <a:lnTo>
                  <a:pt x="18577" y="37268"/>
                </a:lnTo>
                <a:lnTo>
                  <a:pt x="15660" y="43896"/>
                </a:lnTo>
                <a:lnTo>
                  <a:pt x="13716" y="50854"/>
                </a:lnTo>
                <a:lnTo>
                  <a:pt x="12420" y="58033"/>
                </a:lnTo>
                <a:lnTo>
                  <a:pt x="11556" y="65359"/>
                </a:lnTo>
                <a:lnTo>
                  <a:pt x="10980" y="77863"/>
                </a:lnTo>
                <a:lnTo>
                  <a:pt x="10169" y="128057"/>
                </a:lnTo>
                <a:lnTo>
                  <a:pt x="9979" y="155975"/>
                </a:lnTo>
                <a:lnTo>
                  <a:pt x="8659" y="173833"/>
                </a:lnTo>
                <a:lnTo>
                  <a:pt x="6508" y="194629"/>
                </a:lnTo>
                <a:lnTo>
                  <a:pt x="3805" y="217383"/>
                </a:lnTo>
                <a:lnTo>
                  <a:pt x="2002" y="241442"/>
                </a:lnTo>
                <a:lnTo>
                  <a:pt x="801" y="266372"/>
                </a:lnTo>
                <a:lnTo>
                  <a:pt x="0" y="291881"/>
                </a:lnTo>
                <a:lnTo>
                  <a:pt x="736" y="316507"/>
                </a:lnTo>
                <a:lnTo>
                  <a:pt x="2497" y="340545"/>
                </a:lnTo>
                <a:lnTo>
                  <a:pt x="4940" y="364190"/>
                </a:lnTo>
                <a:lnTo>
                  <a:pt x="7839" y="382494"/>
                </a:lnTo>
                <a:lnTo>
                  <a:pt x="11042" y="397236"/>
                </a:lnTo>
                <a:lnTo>
                  <a:pt x="14447" y="409604"/>
                </a:lnTo>
                <a:lnTo>
                  <a:pt x="17987" y="420389"/>
                </a:lnTo>
                <a:lnTo>
                  <a:pt x="21617" y="430120"/>
                </a:lnTo>
                <a:lnTo>
                  <a:pt x="32687" y="4572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283"/>
          <p:cNvSpPr/>
          <p:nvPr/>
        </p:nvSpPr>
        <p:spPr>
          <a:xfrm>
            <a:off x="5234940" y="3714750"/>
            <a:ext cx="182881" cy="22250"/>
          </a:xfrm>
          <a:custGeom>
            <a:avLst/>
            <a:gdLst/>
            <a:ahLst/>
            <a:cxnLst/>
            <a:rect l="0" t="0" r="0" b="0"/>
            <a:pathLst>
              <a:path w="182881" h="22250">
                <a:moveTo>
                  <a:pt x="0" y="0"/>
                </a:moveTo>
                <a:lnTo>
                  <a:pt x="6067" y="6067"/>
                </a:lnTo>
                <a:lnTo>
                  <a:pt x="10394" y="9125"/>
                </a:lnTo>
                <a:lnTo>
                  <a:pt x="15820" y="12433"/>
                </a:lnTo>
                <a:lnTo>
                  <a:pt x="21976" y="15909"/>
                </a:lnTo>
                <a:lnTo>
                  <a:pt x="27350" y="18226"/>
                </a:lnTo>
                <a:lnTo>
                  <a:pt x="32204" y="19770"/>
                </a:lnTo>
                <a:lnTo>
                  <a:pt x="36709" y="20800"/>
                </a:lnTo>
                <a:lnTo>
                  <a:pt x="44792" y="21487"/>
                </a:lnTo>
                <a:lnTo>
                  <a:pt x="55261" y="21944"/>
                </a:lnTo>
                <a:lnTo>
                  <a:pt x="67321" y="22249"/>
                </a:lnTo>
                <a:lnTo>
                  <a:pt x="76630" y="21183"/>
                </a:lnTo>
                <a:lnTo>
                  <a:pt x="84107" y="19202"/>
                </a:lnTo>
                <a:lnTo>
                  <a:pt x="90361" y="16611"/>
                </a:lnTo>
                <a:lnTo>
                  <a:pt x="97070" y="14884"/>
                </a:lnTo>
                <a:lnTo>
                  <a:pt x="104083" y="13732"/>
                </a:lnTo>
                <a:lnTo>
                  <a:pt x="111299" y="12965"/>
                </a:lnTo>
                <a:lnTo>
                  <a:pt x="118649" y="12453"/>
                </a:lnTo>
                <a:lnTo>
                  <a:pt x="126090" y="12112"/>
                </a:lnTo>
                <a:lnTo>
                  <a:pt x="133589" y="11884"/>
                </a:lnTo>
                <a:lnTo>
                  <a:pt x="142399" y="10463"/>
                </a:lnTo>
                <a:lnTo>
                  <a:pt x="152083" y="8245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284"/>
          <p:cNvSpPr/>
          <p:nvPr/>
        </p:nvSpPr>
        <p:spPr>
          <a:xfrm>
            <a:off x="5554979" y="3566159"/>
            <a:ext cx="102872" cy="159922"/>
          </a:xfrm>
          <a:custGeom>
            <a:avLst/>
            <a:gdLst/>
            <a:ahLst/>
            <a:cxnLst/>
            <a:rect l="0" t="0" r="0" b="0"/>
            <a:pathLst>
              <a:path w="102872" h="159922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8" y="24867"/>
                </a:lnTo>
                <a:lnTo>
                  <a:pt x="9842" y="31818"/>
                </a:lnTo>
                <a:lnTo>
                  <a:pt x="10371" y="38993"/>
                </a:lnTo>
                <a:lnTo>
                  <a:pt x="10725" y="46315"/>
                </a:lnTo>
                <a:lnTo>
                  <a:pt x="11221" y="65370"/>
                </a:lnTo>
                <a:lnTo>
                  <a:pt x="11389" y="89254"/>
                </a:lnTo>
                <a:lnTo>
                  <a:pt x="10133" y="98873"/>
                </a:lnTo>
                <a:lnTo>
                  <a:pt x="8026" y="110365"/>
                </a:lnTo>
                <a:lnTo>
                  <a:pt x="5350" y="123107"/>
                </a:lnTo>
                <a:lnTo>
                  <a:pt x="4837" y="132872"/>
                </a:lnTo>
                <a:lnTo>
                  <a:pt x="5765" y="140651"/>
                </a:lnTo>
                <a:lnTo>
                  <a:pt x="10311" y="156194"/>
                </a:lnTo>
                <a:lnTo>
                  <a:pt x="13224" y="157469"/>
                </a:lnTo>
                <a:lnTo>
                  <a:pt x="17706" y="158320"/>
                </a:lnTo>
                <a:lnTo>
                  <a:pt x="23235" y="158887"/>
                </a:lnTo>
                <a:lnTo>
                  <a:pt x="28190" y="159265"/>
                </a:lnTo>
                <a:lnTo>
                  <a:pt x="32764" y="159517"/>
                </a:lnTo>
                <a:lnTo>
                  <a:pt x="43161" y="159921"/>
                </a:lnTo>
                <a:lnTo>
                  <a:pt x="45284" y="158684"/>
                </a:lnTo>
                <a:lnTo>
                  <a:pt x="47970" y="156590"/>
                </a:lnTo>
                <a:lnTo>
                  <a:pt x="51030" y="153923"/>
                </a:lnTo>
                <a:lnTo>
                  <a:pt x="54340" y="152146"/>
                </a:lnTo>
                <a:lnTo>
                  <a:pt x="57817" y="150961"/>
                </a:lnTo>
                <a:lnTo>
                  <a:pt x="61405" y="150171"/>
                </a:lnTo>
                <a:lnTo>
                  <a:pt x="65067" y="148374"/>
                </a:lnTo>
                <a:lnTo>
                  <a:pt x="68778" y="145906"/>
                </a:lnTo>
                <a:lnTo>
                  <a:pt x="72522" y="142991"/>
                </a:lnTo>
                <a:lnTo>
                  <a:pt x="76289" y="141047"/>
                </a:lnTo>
                <a:lnTo>
                  <a:pt x="80069" y="139752"/>
                </a:lnTo>
                <a:lnTo>
                  <a:pt x="83860" y="138888"/>
                </a:lnTo>
                <a:lnTo>
                  <a:pt x="87657" y="137042"/>
                </a:lnTo>
                <a:lnTo>
                  <a:pt x="91458" y="134541"/>
                </a:lnTo>
                <a:lnTo>
                  <a:pt x="102871" y="12573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285"/>
          <p:cNvSpPr/>
          <p:nvPr/>
        </p:nvSpPr>
        <p:spPr>
          <a:xfrm>
            <a:off x="5648008" y="3566159"/>
            <a:ext cx="44133" cy="377192"/>
          </a:xfrm>
          <a:custGeom>
            <a:avLst/>
            <a:gdLst/>
            <a:ahLst/>
            <a:cxnLst/>
            <a:rect l="0" t="0" r="0" b="0"/>
            <a:pathLst>
              <a:path w="44133" h="377192">
                <a:moveTo>
                  <a:pt x="9842" y="0"/>
                </a:moveTo>
                <a:lnTo>
                  <a:pt x="3774" y="6069"/>
                </a:lnTo>
                <a:lnTo>
                  <a:pt x="1987" y="9126"/>
                </a:lnTo>
                <a:lnTo>
                  <a:pt x="795" y="12434"/>
                </a:lnTo>
                <a:lnTo>
                  <a:pt x="0" y="15909"/>
                </a:lnTo>
                <a:lnTo>
                  <a:pt x="741" y="20767"/>
                </a:lnTo>
                <a:lnTo>
                  <a:pt x="2504" y="26544"/>
                </a:lnTo>
                <a:lnTo>
                  <a:pt x="4950" y="32937"/>
                </a:lnTo>
                <a:lnTo>
                  <a:pt x="6580" y="42278"/>
                </a:lnTo>
                <a:lnTo>
                  <a:pt x="7668" y="53585"/>
                </a:lnTo>
                <a:lnTo>
                  <a:pt x="8392" y="66204"/>
                </a:lnTo>
                <a:lnTo>
                  <a:pt x="10145" y="78426"/>
                </a:lnTo>
                <a:lnTo>
                  <a:pt x="12584" y="90384"/>
                </a:lnTo>
                <a:lnTo>
                  <a:pt x="15480" y="102166"/>
                </a:lnTo>
                <a:lnTo>
                  <a:pt x="17410" y="113831"/>
                </a:lnTo>
                <a:lnTo>
                  <a:pt x="18698" y="125417"/>
                </a:lnTo>
                <a:lnTo>
                  <a:pt x="19555" y="136952"/>
                </a:lnTo>
                <a:lnTo>
                  <a:pt x="21397" y="149721"/>
                </a:lnTo>
                <a:lnTo>
                  <a:pt x="23896" y="163314"/>
                </a:lnTo>
                <a:lnTo>
                  <a:pt x="26830" y="177456"/>
                </a:lnTo>
                <a:lnTo>
                  <a:pt x="28788" y="195774"/>
                </a:lnTo>
                <a:lnTo>
                  <a:pt x="30092" y="216876"/>
                </a:lnTo>
                <a:lnTo>
                  <a:pt x="30962" y="239835"/>
                </a:lnTo>
                <a:lnTo>
                  <a:pt x="32812" y="257680"/>
                </a:lnTo>
                <a:lnTo>
                  <a:pt x="35315" y="272117"/>
                </a:lnTo>
                <a:lnTo>
                  <a:pt x="38254" y="284281"/>
                </a:lnTo>
                <a:lnTo>
                  <a:pt x="40213" y="296201"/>
                </a:lnTo>
                <a:lnTo>
                  <a:pt x="41519" y="307958"/>
                </a:lnTo>
                <a:lnTo>
                  <a:pt x="42390" y="319605"/>
                </a:lnTo>
                <a:lnTo>
                  <a:pt x="42970" y="329910"/>
                </a:lnTo>
                <a:lnTo>
                  <a:pt x="43615" y="348134"/>
                </a:lnTo>
                <a:lnTo>
                  <a:pt x="44132" y="37719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286"/>
          <p:cNvSpPr/>
          <p:nvPr/>
        </p:nvSpPr>
        <p:spPr>
          <a:xfrm>
            <a:off x="6263639" y="3703320"/>
            <a:ext cx="171451" cy="11431"/>
          </a:xfrm>
          <a:custGeom>
            <a:avLst/>
            <a:gdLst/>
            <a:ahLst/>
            <a:cxnLst/>
            <a:rect l="0" t="0" r="0" b="0"/>
            <a:pathLst>
              <a:path w="171451" h="11431">
                <a:moveTo>
                  <a:pt x="0" y="11430"/>
                </a:moveTo>
                <a:lnTo>
                  <a:pt x="12136" y="11430"/>
                </a:lnTo>
                <a:lnTo>
                  <a:pt x="19521" y="10159"/>
                </a:lnTo>
                <a:lnTo>
                  <a:pt x="28254" y="8043"/>
                </a:lnTo>
                <a:lnTo>
                  <a:pt x="37886" y="5362"/>
                </a:lnTo>
                <a:lnTo>
                  <a:pt x="50658" y="3574"/>
                </a:lnTo>
                <a:lnTo>
                  <a:pt x="65522" y="2382"/>
                </a:lnTo>
                <a:lnTo>
                  <a:pt x="95161" y="1059"/>
                </a:lnTo>
                <a:lnTo>
                  <a:pt x="116801" y="470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287"/>
          <p:cNvSpPr/>
          <p:nvPr/>
        </p:nvSpPr>
        <p:spPr>
          <a:xfrm>
            <a:off x="6549390" y="3554729"/>
            <a:ext cx="137161" cy="112665"/>
          </a:xfrm>
          <a:custGeom>
            <a:avLst/>
            <a:gdLst/>
            <a:ahLst/>
            <a:cxnLst/>
            <a:rect l="0" t="0" r="0" b="0"/>
            <a:pathLst>
              <a:path w="137161" h="112665">
                <a:moveTo>
                  <a:pt x="0" y="0"/>
                </a:moveTo>
                <a:lnTo>
                  <a:pt x="0" y="82224"/>
                </a:lnTo>
                <a:lnTo>
                  <a:pt x="1270" y="85296"/>
                </a:lnTo>
                <a:lnTo>
                  <a:pt x="3386" y="87345"/>
                </a:lnTo>
                <a:lnTo>
                  <a:pt x="6068" y="88710"/>
                </a:lnTo>
                <a:lnTo>
                  <a:pt x="9125" y="90890"/>
                </a:lnTo>
                <a:lnTo>
                  <a:pt x="12433" y="93614"/>
                </a:lnTo>
                <a:lnTo>
                  <a:pt x="20800" y="101042"/>
                </a:lnTo>
                <a:lnTo>
                  <a:pt x="22756" y="101651"/>
                </a:lnTo>
                <a:lnTo>
                  <a:pt x="25331" y="102058"/>
                </a:lnTo>
                <a:lnTo>
                  <a:pt x="28317" y="102329"/>
                </a:lnTo>
                <a:lnTo>
                  <a:pt x="32848" y="103779"/>
                </a:lnTo>
                <a:lnTo>
                  <a:pt x="38408" y="106016"/>
                </a:lnTo>
                <a:lnTo>
                  <a:pt x="44656" y="108778"/>
                </a:lnTo>
                <a:lnTo>
                  <a:pt x="50090" y="110618"/>
                </a:lnTo>
                <a:lnTo>
                  <a:pt x="54983" y="111846"/>
                </a:lnTo>
                <a:lnTo>
                  <a:pt x="59515" y="112664"/>
                </a:lnTo>
                <a:lnTo>
                  <a:pt x="63807" y="111940"/>
                </a:lnTo>
                <a:lnTo>
                  <a:pt x="67937" y="110186"/>
                </a:lnTo>
                <a:lnTo>
                  <a:pt x="71962" y="107748"/>
                </a:lnTo>
                <a:lnTo>
                  <a:pt x="75914" y="106122"/>
                </a:lnTo>
                <a:lnTo>
                  <a:pt x="79820" y="105038"/>
                </a:lnTo>
                <a:lnTo>
                  <a:pt x="83692" y="104315"/>
                </a:lnTo>
                <a:lnTo>
                  <a:pt x="90085" y="102564"/>
                </a:lnTo>
                <a:lnTo>
                  <a:pt x="107347" y="97231"/>
                </a:lnTo>
                <a:lnTo>
                  <a:pt x="114745" y="95301"/>
                </a:lnTo>
                <a:lnTo>
                  <a:pt x="120947" y="94014"/>
                </a:lnTo>
                <a:lnTo>
                  <a:pt x="137160" y="914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288"/>
          <p:cNvSpPr/>
          <p:nvPr/>
        </p:nvSpPr>
        <p:spPr>
          <a:xfrm>
            <a:off x="6663690" y="3497579"/>
            <a:ext cx="11430" cy="365761"/>
          </a:xfrm>
          <a:custGeom>
            <a:avLst/>
            <a:gdLst/>
            <a:ahLst/>
            <a:cxnLst/>
            <a:rect l="0" t="0" r="0" b="0"/>
            <a:pathLst>
              <a:path w="11430" h="365761">
                <a:moveTo>
                  <a:pt x="11429" y="0"/>
                </a:moveTo>
                <a:lnTo>
                  <a:pt x="5362" y="6068"/>
                </a:lnTo>
                <a:lnTo>
                  <a:pt x="3574" y="9126"/>
                </a:lnTo>
                <a:lnTo>
                  <a:pt x="2382" y="12434"/>
                </a:lnTo>
                <a:lnTo>
                  <a:pt x="1588" y="15910"/>
                </a:lnTo>
                <a:lnTo>
                  <a:pt x="1059" y="22037"/>
                </a:lnTo>
                <a:lnTo>
                  <a:pt x="706" y="29931"/>
                </a:lnTo>
                <a:lnTo>
                  <a:pt x="314" y="48863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289"/>
          <p:cNvSpPr/>
          <p:nvPr/>
        </p:nvSpPr>
        <p:spPr>
          <a:xfrm>
            <a:off x="1966140" y="4401219"/>
            <a:ext cx="342721" cy="383975"/>
          </a:xfrm>
          <a:custGeom>
            <a:avLst/>
            <a:gdLst/>
            <a:ahLst/>
            <a:cxnLst/>
            <a:rect l="0" t="0" r="0" b="0"/>
            <a:pathLst>
              <a:path w="342721" h="383975">
                <a:moveTo>
                  <a:pt x="22680" y="170781"/>
                </a:moveTo>
                <a:lnTo>
                  <a:pt x="16612" y="170781"/>
                </a:lnTo>
                <a:lnTo>
                  <a:pt x="13554" y="168240"/>
                </a:lnTo>
                <a:lnTo>
                  <a:pt x="6771" y="158645"/>
                </a:lnTo>
                <a:lnTo>
                  <a:pt x="2909" y="149300"/>
                </a:lnTo>
                <a:lnTo>
                  <a:pt x="1193" y="140914"/>
                </a:lnTo>
                <a:lnTo>
                  <a:pt x="226" y="129052"/>
                </a:lnTo>
                <a:lnTo>
                  <a:pt x="0" y="121331"/>
                </a:lnTo>
                <a:lnTo>
                  <a:pt x="1210" y="117494"/>
                </a:lnTo>
                <a:lnTo>
                  <a:pt x="5941" y="109844"/>
                </a:lnTo>
                <a:lnTo>
                  <a:pt x="8981" y="103487"/>
                </a:lnTo>
                <a:lnTo>
                  <a:pt x="12277" y="95438"/>
                </a:lnTo>
                <a:lnTo>
                  <a:pt x="15744" y="86262"/>
                </a:lnTo>
                <a:lnTo>
                  <a:pt x="19326" y="78875"/>
                </a:lnTo>
                <a:lnTo>
                  <a:pt x="26693" y="67280"/>
                </a:lnTo>
                <a:lnTo>
                  <a:pt x="31705" y="62410"/>
                </a:lnTo>
                <a:lnTo>
                  <a:pt x="37586" y="57894"/>
                </a:lnTo>
                <a:lnTo>
                  <a:pt x="44047" y="53612"/>
                </a:lnTo>
                <a:lnTo>
                  <a:pt x="50895" y="49488"/>
                </a:lnTo>
                <a:lnTo>
                  <a:pt x="58000" y="45469"/>
                </a:lnTo>
                <a:lnTo>
                  <a:pt x="72667" y="37617"/>
                </a:lnTo>
                <a:lnTo>
                  <a:pt x="87653" y="29893"/>
                </a:lnTo>
                <a:lnTo>
                  <a:pt x="93935" y="26056"/>
                </a:lnTo>
                <a:lnTo>
                  <a:pt x="104302" y="18405"/>
                </a:lnTo>
                <a:lnTo>
                  <a:pt x="110115" y="14587"/>
                </a:lnTo>
                <a:lnTo>
                  <a:pt x="116529" y="10772"/>
                </a:lnTo>
                <a:lnTo>
                  <a:pt x="123346" y="6958"/>
                </a:lnTo>
                <a:lnTo>
                  <a:pt x="130431" y="4415"/>
                </a:lnTo>
                <a:lnTo>
                  <a:pt x="137694" y="2720"/>
                </a:lnTo>
                <a:lnTo>
                  <a:pt x="145076" y="1590"/>
                </a:lnTo>
                <a:lnTo>
                  <a:pt x="152537" y="837"/>
                </a:lnTo>
                <a:lnTo>
                  <a:pt x="160051" y="335"/>
                </a:lnTo>
                <a:lnTo>
                  <a:pt x="167601" y="0"/>
                </a:lnTo>
                <a:lnTo>
                  <a:pt x="175174" y="1047"/>
                </a:lnTo>
                <a:lnTo>
                  <a:pt x="182762" y="3015"/>
                </a:lnTo>
                <a:lnTo>
                  <a:pt x="190361" y="5597"/>
                </a:lnTo>
                <a:lnTo>
                  <a:pt x="197967" y="8588"/>
                </a:lnTo>
                <a:lnTo>
                  <a:pt x="205578" y="11852"/>
                </a:lnTo>
                <a:lnTo>
                  <a:pt x="213192" y="15298"/>
                </a:lnTo>
                <a:lnTo>
                  <a:pt x="219538" y="18865"/>
                </a:lnTo>
                <a:lnTo>
                  <a:pt x="229975" y="26216"/>
                </a:lnTo>
                <a:lnTo>
                  <a:pt x="238848" y="33716"/>
                </a:lnTo>
                <a:lnTo>
                  <a:pt x="247024" y="41283"/>
                </a:lnTo>
                <a:lnTo>
                  <a:pt x="254892" y="48879"/>
                </a:lnTo>
                <a:lnTo>
                  <a:pt x="258768" y="56493"/>
                </a:lnTo>
                <a:lnTo>
                  <a:pt x="262622" y="66649"/>
                </a:lnTo>
                <a:lnTo>
                  <a:pt x="266461" y="78499"/>
                </a:lnTo>
                <a:lnTo>
                  <a:pt x="269021" y="88940"/>
                </a:lnTo>
                <a:lnTo>
                  <a:pt x="270727" y="98440"/>
                </a:lnTo>
                <a:lnTo>
                  <a:pt x="271864" y="107313"/>
                </a:lnTo>
                <a:lnTo>
                  <a:pt x="272623" y="117039"/>
                </a:lnTo>
                <a:lnTo>
                  <a:pt x="273128" y="127333"/>
                </a:lnTo>
                <a:lnTo>
                  <a:pt x="273465" y="138005"/>
                </a:lnTo>
                <a:lnTo>
                  <a:pt x="272420" y="147661"/>
                </a:lnTo>
                <a:lnTo>
                  <a:pt x="270453" y="156637"/>
                </a:lnTo>
                <a:lnTo>
                  <a:pt x="264881" y="174654"/>
                </a:lnTo>
                <a:lnTo>
                  <a:pt x="258171" y="195362"/>
                </a:lnTo>
                <a:lnTo>
                  <a:pt x="250794" y="210028"/>
                </a:lnTo>
                <a:lnTo>
                  <a:pt x="240796" y="227425"/>
                </a:lnTo>
                <a:lnTo>
                  <a:pt x="219950" y="261996"/>
                </a:lnTo>
                <a:lnTo>
                  <a:pt x="206452" y="285827"/>
                </a:lnTo>
                <a:lnTo>
                  <a:pt x="199805" y="295738"/>
                </a:lnTo>
                <a:lnTo>
                  <a:pt x="192833" y="304886"/>
                </a:lnTo>
                <a:lnTo>
                  <a:pt x="185645" y="313524"/>
                </a:lnTo>
                <a:lnTo>
                  <a:pt x="178313" y="321823"/>
                </a:lnTo>
                <a:lnTo>
                  <a:pt x="163393" y="337817"/>
                </a:lnTo>
                <a:lnTo>
                  <a:pt x="155859" y="344368"/>
                </a:lnTo>
                <a:lnTo>
                  <a:pt x="148296" y="350006"/>
                </a:lnTo>
                <a:lnTo>
                  <a:pt x="140714" y="355034"/>
                </a:lnTo>
                <a:lnTo>
                  <a:pt x="133119" y="360926"/>
                </a:lnTo>
                <a:lnTo>
                  <a:pt x="125516" y="367394"/>
                </a:lnTo>
                <a:lnTo>
                  <a:pt x="117907" y="374246"/>
                </a:lnTo>
                <a:lnTo>
                  <a:pt x="111565" y="378814"/>
                </a:lnTo>
                <a:lnTo>
                  <a:pt x="101131" y="383890"/>
                </a:lnTo>
                <a:lnTo>
                  <a:pt x="96570" y="383974"/>
                </a:lnTo>
                <a:lnTo>
                  <a:pt x="92260" y="382759"/>
                </a:lnTo>
                <a:lnTo>
                  <a:pt x="82285" y="377753"/>
                </a:lnTo>
                <a:lnTo>
                  <a:pt x="77534" y="370295"/>
                </a:lnTo>
                <a:lnTo>
                  <a:pt x="74489" y="364750"/>
                </a:lnTo>
                <a:lnTo>
                  <a:pt x="73730" y="359783"/>
                </a:lnTo>
                <a:lnTo>
                  <a:pt x="74493" y="355203"/>
                </a:lnTo>
                <a:lnTo>
                  <a:pt x="77458" y="346726"/>
                </a:lnTo>
                <a:lnTo>
                  <a:pt x="78775" y="338725"/>
                </a:lnTo>
                <a:lnTo>
                  <a:pt x="82748" y="327549"/>
                </a:lnTo>
                <a:lnTo>
                  <a:pt x="85585" y="321013"/>
                </a:lnTo>
                <a:lnTo>
                  <a:pt x="92124" y="310363"/>
                </a:lnTo>
                <a:lnTo>
                  <a:pt x="99264" y="300128"/>
                </a:lnTo>
                <a:lnTo>
                  <a:pt x="102946" y="293842"/>
                </a:lnTo>
                <a:lnTo>
                  <a:pt x="106670" y="287111"/>
                </a:lnTo>
                <a:lnTo>
                  <a:pt x="114196" y="272860"/>
                </a:lnTo>
                <a:lnTo>
                  <a:pt x="117980" y="265503"/>
                </a:lnTo>
                <a:lnTo>
                  <a:pt x="123043" y="259329"/>
                </a:lnTo>
                <a:lnTo>
                  <a:pt x="128959" y="253943"/>
                </a:lnTo>
                <a:lnTo>
                  <a:pt x="135442" y="249082"/>
                </a:lnTo>
                <a:lnTo>
                  <a:pt x="141035" y="243301"/>
                </a:lnTo>
                <a:lnTo>
                  <a:pt x="146033" y="236908"/>
                </a:lnTo>
                <a:lnTo>
                  <a:pt x="150635" y="230105"/>
                </a:lnTo>
                <a:lnTo>
                  <a:pt x="158783" y="223030"/>
                </a:lnTo>
                <a:lnTo>
                  <a:pt x="169295" y="215774"/>
                </a:lnTo>
                <a:lnTo>
                  <a:pt x="181383" y="208396"/>
                </a:lnTo>
                <a:lnTo>
                  <a:pt x="190712" y="203477"/>
                </a:lnTo>
                <a:lnTo>
                  <a:pt x="198201" y="200198"/>
                </a:lnTo>
                <a:lnTo>
                  <a:pt x="204464" y="198013"/>
                </a:lnTo>
                <a:lnTo>
                  <a:pt x="211179" y="196555"/>
                </a:lnTo>
                <a:lnTo>
                  <a:pt x="218196" y="195584"/>
                </a:lnTo>
                <a:lnTo>
                  <a:pt x="225414" y="194936"/>
                </a:lnTo>
                <a:lnTo>
                  <a:pt x="231496" y="195774"/>
                </a:lnTo>
                <a:lnTo>
                  <a:pt x="241640" y="200092"/>
                </a:lnTo>
                <a:lnTo>
                  <a:pt x="250382" y="202858"/>
                </a:lnTo>
                <a:lnTo>
                  <a:pt x="254491" y="203595"/>
                </a:lnTo>
                <a:lnTo>
                  <a:pt x="262444" y="207801"/>
                </a:lnTo>
                <a:lnTo>
                  <a:pt x="270211" y="213904"/>
                </a:lnTo>
                <a:lnTo>
                  <a:pt x="277897" y="220850"/>
                </a:lnTo>
                <a:lnTo>
                  <a:pt x="285546" y="228170"/>
                </a:lnTo>
                <a:lnTo>
                  <a:pt x="289364" y="231900"/>
                </a:lnTo>
                <a:lnTo>
                  <a:pt x="291909" y="235657"/>
                </a:lnTo>
                <a:lnTo>
                  <a:pt x="296761" y="247012"/>
                </a:lnTo>
                <a:lnTo>
                  <a:pt x="305749" y="258840"/>
                </a:lnTo>
                <a:lnTo>
                  <a:pt x="313968" y="267621"/>
                </a:lnTo>
                <a:lnTo>
                  <a:pt x="315932" y="270901"/>
                </a:lnTo>
                <a:lnTo>
                  <a:pt x="318114" y="277932"/>
                </a:lnTo>
                <a:lnTo>
                  <a:pt x="319966" y="280315"/>
                </a:lnTo>
                <a:lnTo>
                  <a:pt x="322470" y="281903"/>
                </a:lnTo>
                <a:lnTo>
                  <a:pt x="329548" y="284453"/>
                </a:lnTo>
                <a:lnTo>
                  <a:pt x="333902" y="284802"/>
                </a:lnTo>
                <a:lnTo>
                  <a:pt x="342720" y="28508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290"/>
          <p:cNvSpPr/>
          <p:nvPr/>
        </p:nvSpPr>
        <p:spPr>
          <a:xfrm>
            <a:off x="2411730" y="4400550"/>
            <a:ext cx="194310" cy="285751"/>
          </a:xfrm>
          <a:custGeom>
            <a:avLst/>
            <a:gdLst/>
            <a:ahLst/>
            <a:cxnLst/>
            <a:rect l="0" t="0" r="0" b="0"/>
            <a:pathLst>
              <a:path w="194310" h="285751">
                <a:moveTo>
                  <a:pt x="0" y="0"/>
                </a:moveTo>
                <a:lnTo>
                  <a:pt x="6067" y="6067"/>
                </a:lnTo>
                <a:lnTo>
                  <a:pt x="7855" y="9125"/>
                </a:lnTo>
                <a:lnTo>
                  <a:pt x="9841" y="15909"/>
                </a:lnTo>
                <a:lnTo>
                  <a:pt x="14110" y="23157"/>
                </a:lnTo>
                <a:lnTo>
                  <a:pt x="17026" y="26868"/>
                </a:lnTo>
                <a:lnTo>
                  <a:pt x="20241" y="30612"/>
                </a:lnTo>
                <a:lnTo>
                  <a:pt x="23654" y="34378"/>
                </a:lnTo>
                <a:lnTo>
                  <a:pt x="27199" y="38158"/>
                </a:lnTo>
                <a:lnTo>
                  <a:pt x="30833" y="43219"/>
                </a:lnTo>
                <a:lnTo>
                  <a:pt x="34525" y="49132"/>
                </a:lnTo>
                <a:lnTo>
                  <a:pt x="38256" y="55615"/>
                </a:lnTo>
                <a:lnTo>
                  <a:pt x="42014" y="61206"/>
                </a:lnTo>
                <a:lnTo>
                  <a:pt x="45789" y="66204"/>
                </a:lnTo>
                <a:lnTo>
                  <a:pt x="49576" y="70806"/>
                </a:lnTo>
                <a:lnTo>
                  <a:pt x="53371" y="76414"/>
                </a:lnTo>
                <a:lnTo>
                  <a:pt x="57170" y="82693"/>
                </a:lnTo>
                <a:lnTo>
                  <a:pt x="60973" y="89418"/>
                </a:lnTo>
                <a:lnTo>
                  <a:pt x="68586" y="103664"/>
                </a:lnTo>
                <a:lnTo>
                  <a:pt x="72394" y="111019"/>
                </a:lnTo>
                <a:lnTo>
                  <a:pt x="77472" y="118463"/>
                </a:lnTo>
                <a:lnTo>
                  <a:pt x="83398" y="125965"/>
                </a:lnTo>
                <a:lnTo>
                  <a:pt x="89889" y="133506"/>
                </a:lnTo>
                <a:lnTo>
                  <a:pt x="95486" y="141074"/>
                </a:lnTo>
                <a:lnTo>
                  <a:pt x="100487" y="148659"/>
                </a:lnTo>
                <a:lnTo>
                  <a:pt x="105091" y="156256"/>
                </a:lnTo>
                <a:lnTo>
                  <a:pt x="109431" y="163860"/>
                </a:lnTo>
                <a:lnTo>
                  <a:pt x="117639" y="179083"/>
                </a:lnTo>
                <a:lnTo>
                  <a:pt x="122876" y="186699"/>
                </a:lnTo>
                <a:lnTo>
                  <a:pt x="128907" y="194316"/>
                </a:lnTo>
                <a:lnTo>
                  <a:pt x="135468" y="201933"/>
                </a:lnTo>
                <a:lnTo>
                  <a:pt x="142382" y="210822"/>
                </a:lnTo>
                <a:lnTo>
                  <a:pt x="149531" y="220558"/>
                </a:lnTo>
                <a:lnTo>
                  <a:pt x="156837" y="230859"/>
                </a:lnTo>
                <a:lnTo>
                  <a:pt x="162978" y="240265"/>
                </a:lnTo>
                <a:lnTo>
                  <a:pt x="168342" y="249077"/>
                </a:lnTo>
                <a:lnTo>
                  <a:pt x="194309" y="28575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291"/>
          <p:cNvSpPr/>
          <p:nvPr/>
        </p:nvSpPr>
        <p:spPr>
          <a:xfrm>
            <a:off x="2409467" y="4354829"/>
            <a:ext cx="219434" cy="320041"/>
          </a:xfrm>
          <a:custGeom>
            <a:avLst/>
            <a:gdLst/>
            <a:ahLst/>
            <a:cxnLst/>
            <a:rect l="0" t="0" r="0" b="0"/>
            <a:pathLst>
              <a:path w="219434" h="320041">
                <a:moveTo>
                  <a:pt x="219433" y="0"/>
                </a:moveTo>
                <a:lnTo>
                  <a:pt x="193683" y="25751"/>
                </a:lnTo>
                <a:lnTo>
                  <a:pt x="187026" y="33677"/>
                </a:lnTo>
                <a:lnTo>
                  <a:pt x="169469" y="56031"/>
                </a:lnTo>
                <a:lnTo>
                  <a:pt x="154374" y="77994"/>
                </a:lnTo>
                <a:lnTo>
                  <a:pt x="113894" y="139651"/>
                </a:lnTo>
                <a:lnTo>
                  <a:pt x="86590" y="183140"/>
                </a:lnTo>
                <a:lnTo>
                  <a:pt x="77531" y="198294"/>
                </a:lnTo>
                <a:lnTo>
                  <a:pt x="64078" y="221904"/>
                </a:lnTo>
                <a:lnTo>
                  <a:pt x="53866" y="240864"/>
                </a:lnTo>
                <a:lnTo>
                  <a:pt x="33016" y="281548"/>
                </a:lnTo>
                <a:lnTo>
                  <a:pt x="29115" y="288029"/>
                </a:lnTo>
                <a:lnTo>
                  <a:pt x="25244" y="293620"/>
                </a:lnTo>
                <a:lnTo>
                  <a:pt x="21394" y="298616"/>
                </a:lnTo>
                <a:lnTo>
                  <a:pt x="16287" y="303218"/>
                </a:lnTo>
                <a:lnTo>
                  <a:pt x="10342" y="307556"/>
                </a:lnTo>
                <a:lnTo>
                  <a:pt x="3839" y="311717"/>
                </a:lnTo>
                <a:lnTo>
                  <a:pt x="773" y="314491"/>
                </a:lnTo>
                <a:lnTo>
                  <a:pt x="0" y="316341"/>
                </a:lnTo>
                <a:lnTo>
                  <a:pt x="2263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292"/>
          <p:cNvSpPr/>
          <p:nvPr/>
        </p:nvSpPr>
        <p:spPr>
          <a:xfrm>
            <a:off x="2720339" y="4343400"/>
            <a:ext cx="182882" cy="91440"/>
          </a:xfrm>
          <a:custGeom>
            <a:avLst/>
            <a:gdLst/>
            <a:ahLst/>
            <a:cxnLst/>
            <a:rect l="0" t="0" r="0" b="0"/>
            <a:pathLst>
              <a:path w="182882" h="91440">
                <a:moveTo>
                  <a:pt x="0" y="91439"/>
                </a:moveTo>
                <a:lnTo>
                  <a:pt x="26869" y="64571"/>
                </a:lnTo>
                <a:lnTo>
                  <a:pt x="31883" y="60827"/>
                </a:lnTo>
                <a:lnTo>
                  <a:pt x="37765" y="57062"/>
                </a:lnTo>
                <a:lnTo>
                  <a:pt x="44227" y="53281"/>
                </a:lnTo>
                <a:lnTo>
                  <a:pt x="51075" y="49490"/>
                </a:lnTo>
                <a:lnTo>
                  <a:pt x="65457" y="41892"/>
                </a:lnTo>
                <a:lnTo>
                  <a:pt x="110551" y="19048"/>
                </a:lnTo>
                <a:lnTo>
                  <a:pt x="116881" y="15238"/>
                </a:lnTo>
                <a:lnTo>
                  <a:pt x="122371" y="11429"/>
                </a:lnTo>
                <a:lnTo>
                  <a:pt x="127301" y="7619"/>
                </a:lnTo>
                <a:lnTo>
                  <a:pt x="133127" y="5079"/>
                </a:lnTo>
                <a:lnTo>
                  <a:pt x="139552" y="3386"/>
                </a:lnTo>
                <a:lnTo>
                  <a:pt x="146375" y="2257"/>
                </a:lnTo>
                <a:lnTo>
                  <a:pt x="153463" y="1504"/>
                </a:lnTo>
                <a:lnTo>
                  <a:pt x="160729" y="1003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293"/>
          <p:cNvSpPr/>
          <p:nvPr/>
        </p:nvSpPr>
        <p:spPr>
          <a:xfrm>
            <a:off x="2754630" y="4377689"/>
            <a:ext cx="194310" cy="80012"/>
          </a:xfrm>
          <a:custGeom>
            <a:avLst/>
            <a:gdLst/>
            <a:ahLst/>
            <a:cxnLst/>
            <a:rect l="0" t="0" r="0" b="0"/>
            <a:pathLst>
              <a:path w="194310" h="80012">
                <a:moveTo>
                  <a:pt x="0" y="80011"/>
                </a:moveTo>
                <a:lnTo>
                  <a:pt x="65872" y="47075"/>
                </a:lnTo>
                <a:lnTo>
                  <a:pt x="75664" y="41543"/>
                </a:lnTo>
                <a:lnTo>
                  <a:pt x="83463" y="36586"/>
                </a:lnTo>
                <a:lnTo>
                  <a:pt x="89932" y="32010"/>
                </a:lnTo>
                <a:lnTo>
                  <a:pt x="96784" y="28961"/>
                </a:lnTo>
                <a:lnTo>
                  <a:pt x="103893" y="26927"/>
                </a:lnTo>
                <a:lnTo>
                  <a:pt x="111172" y="25572"/>
                </a:lnTo>
                <a:lnTo>
                  <a:pt x="118564" y="23398"/>
                </a:lnTo>
                <a:lnTo>
                  <a:pt x="126033" y="20679"/>
                </a:lnTo>
                <a:lnTo>
                  <a:pt x="133552" y="17596"/>
                </a:lnTo>
                <a:lnTo>
                  <a:pt x="143644" y="14271"/>
                </a:lnTo>
                <a:lnTo>
                  <a:pt x="155453" y="10784"/>
                </a:lnTo>
                <a:lnTo>
                  <a:pt x="19430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294"/>
          <p:cNvSpPr/>
          <p:nvPr/>
        </p:nvSpPr>
        <p:spPr>
          <a:xfrm>
            <a:off x="3111073" y="4160520"/>
            <a:ext cx="192198" cy="216970"/>
          </a:xfrm>
          <a:custGeom>
            <a:avLst/>
            <a:gdLst/>
            <a:ahLst/>
            <a:cxnLst/>
            <a:rect l="0" t="0" r="0" b="0"/>
            <a:pathLst>
              <a:path w="192198" h="216970">
                <a:moveTo>
                  <a:pt x="43607" y="0"/>
                </a:moveTo>
                <a:lnTo>
                  <a:pt x="43607" y="12135"/>
                </a:lnTo>
                <a:lnTo>
                  <a:pt x="42337" y="19520"/>
                </a:lnTo>
                <a:lnTo>
                  <a:pt x="40220" y="28253"/>
                </a:lnTo>
                <a:lnTo>
                  <a:pt x="34481" y="49386"/>
                </a:lnTo>
                <a:lnTo>
                  <a:pt x="27698" y="75713"/>
                </a:lnTo>
                <a:lnTo>
                  <a:pt x="25381" y="87305"/>
                </a:lnTo>
                <a:lnTo>
                  <a:pt x="23836" y="97573"/>
                </a:lnTo>
                <a:lnTo>
                  <a:pt x="22806" y="106959"/>
                </a:lnTo>
                <a:lnTo>
                  <a:pt x="20850" y="114485"/>
                </a:lnTo>
                <a:lnTo>
                  <a:pt x="18275" y="120774"/>
                </a:lnTo>
                <a:lnTo>
                  <a:pt x="15289" y="126236"/>
                </a:lnTo>
                <a:lnTo>
                  <a:pt x="12028" y="133687"/>
                </a:lnTo>
                <a:lnTo>
                  <a:pt x="8584" y="142464"/>
                </a:lnTo>
                <a:lnTo>
                  <a:pt x="5018" y="152126"/>
                </a:lnTo>
                <a:lnTo>
                  <a:pt x="2641" y="159837"/>
                </a:lnTo>
                <a:lnTo>
                  <a:pt x="1056" y="166248"/>
                </a:lnTo>
                <a:lnTo>
                  <a:pt x="0" y="171791"/>
                </a:lnTo>
                <a:lnTo>
                  <a:pt x="565" y="176758"/>
                </a:lnTo>
                <a:lnTo>
                  <a:pt x="2213" y="181339"/>
                </a:lnTo>
                <a:lnTo>
                  <a:pt x="4581" y="185662"/>
                </a:lnTo>
                <a:lnTo>
                  <a:pt x="6159" y="189815"/>
                </a:lnTo>
                <a:lnTo>
                  <a:pt x="7212" y="193853"/>
                </a:lnTo>
                <a:lnTo>
                  <a:pt x="7913" y="197815"/>
                </a:lnTo>
                <a:lnTo>
                  <a:pt x="9651" y="201727"/>
                </a:lnTo>
                <a:lnTo>
                  <a:pt x="12079" y="205604"/>
                </a:lnTo>
                <a:lnTo>
                  <a:pt x="14968" y="209459"/>
                </a:lnTo>
                <a:lnTo>
                  <a:pt x="18165" y="212029"/>
                </a:lnTo>
                <a:lnTo>
                  <a:pt x="21565" y="213743"/>
                </a:lnTo>
                <a:lnTo>
                  <a:pt x="25102" y="214885"/>
                </a:lnTo>
                <a:lnTo>
                  <a:pt x="28730" y="215646"/>
                </a:lnTo>
                <a:lnTo>
                  <a:pt x="32419" y="216154"/>
                </a:lnTo>
                <a:lnTo>
                  <a:pt x="36148" y="216492"/>
                </a:lnTo>
                <a:lnTo>
                  <a:pt x="39904" y="216718"/>
                </a:lnTo>
                <a:lnTo>
                  <a:pt x="47465" y="216969"/>
                </a:lnTo>
                <a:lnTo>
                  <a:pt x="53799" y="215766"/>
                </a:lnTo>
                <a:lnTo>
                  <a:pt x="61831" y="213694"/>
                </a:lnTo>
                <a:lnTo>
                  <a:pt x="70996" y="211042"/>
                </a:lnTo>
                <a:lnTo>
                  <a:pt x="80916" y="209275"/>
                </a:lnTo>
                <a:lnTo>
                  <a:pt x="91340" y="208096"/>
                </a:lnTo>
                <a:lnTo>
                  <a:pt x="110541" y="206787"/>
                </a:lnTo>
                <a:lnTo>
                  <a:pt x="123309" y="206205"/>
                </a:lnTo>
                <a:lnTo>
                  <a:pt x="136603" y="205946"/>
                </a:lnTo>
                <a:lnTo>
                  <a:pt x="143704" y="205877"/>
                </a:lnTo>
                <a:lnTo>
                  <a:pt x="149708" y="204562"/>
                </a:lnTo>
                <a:lnTo>
                  <a:pt x="154981" y="202414"/>
                </a:lnTo>
                <a:lnTo>
                  <a:pt x="159766" y="199713"/>
                </a:lnTo>
                <a:lnTo>
                  <a:pt x="164226" y="197912"/>
                </a:lnTo>
                <a:lnTo>
                  <a:pt x="168470" y="196711"/>
                </a:lnTo>
                <a:lnTo>
                  <a:pt x="172569" y="195910"/>
                </a:lnTo>
                <a:lnTo>
                  <a:pt x="176571" y="195377"/>
                </a:lnTo>
                <a:lnTo>
                  <a:pt x="180510" y="195021"/>
                </a:lnTo>
                <a:lnTo>
                  <a:pt x="192197" y="19430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295"/>
          <p:cNvSpPr/>
          <p:nvPr/>
        </p:nvSpPr>
        <p:spPr>
          <a:xfrm>
            <a:off x="3303270" y="4160520"/>
            <a:ext cx="11431" cy="502920"/>
          </a:xfrm>
          <a:custGeom>
            <a:avLst/>
            <a:gdLst/>
            <a:ahLst/>
            <a:cxnLst/>
            <a:rect l="0" t="0" r="0" b="0"/>
            <a:pathLst>
              <a:path w="11431" h="502920">
                <a:moveTo>
                  <a:pt x="0" y="0"/>
                </a:moveTo>
                <a:lnTo>
                  <a:pt x="0" y="457436"/>
                </a:lnTo>
                <a:lnTo>
                  <a:pt x="11430" y="50291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296"/>
          <p:cNvSpPr/>
          <p:nvPr/>
        </p:nvSpPr>
        <p:spPr>
          <a:xfrm>
            <a:off x="4778681" y="4137906"/>
            <a:ext cx="319099" cy="354084"/>
          </a:xfrm>
          <a:custGeom>
            <a:avLst/>
            <a:gdLst/>
            <a:ahLst/>
            <a:cxnLst/>
            <a:rect l="0" t="0" r="0" b="0"/>
            <a:pathLst>
              <a:path w="319099" h="354084">
                <a:moveTo>
                  <a:pt x="21919" y="182633"/>
                </a:moveTo>
                <a:lnTo>
                  <a:pt x="9783" y="182633"/>
                </a:lnTo>
                <a:lnTo>
                  <a:pt x="6208" y="181363"/>
                </a:lnTo>
                <a:lnTo>
                  <a:pt x="3825" y="179247"/>
                </a:lnTo>
                <a:lnTo>
                  <a:pt x="0" y="172792"/>
                </a:lnTo>
                <a:lnTo>
                  <a:pt x="6250" y="161749"/>
                </a:lnTo>
                <a:lnTo>
                  <a:pt x="11473" y="153471"/>
                </a:lnTo>
                <a:lnTo>
                  <a:pt x="16225" y="145412"/>
                </a:lnTo>
                <a:lnTo>
                  <a:pt x="20663" y="137499"/>
                </a:lnTo>
                <a:lnTo>
                  <a:pt x="24892" y="129684"/>
                </a:lnTo>
                <a:lnTo>
                  <a:pt x="32790" y="119394"/>
                </a:lnTo>
                <a:lnTo>
                  <a:pt x="43137" y="107453"/>
                </a:lnTo>
                <a:lnTo>
                  <a:pt x="65639" y="83180"/>
                </a:lnTo>
                <a:lnTo>
                  <a:pt x="84107" y="63925"/>
                </a:lnTo>
                <a:lnTo>
                  <a:pt x="92587" y="56505"/>
                </a:lnTo>
                <a:lnTo>
                  <a:pt x="100781" y="50288"/>
                </a:lnTo>
                <a:lnTo>
                  <a:pt x="108783" y="44873"/>
                </a:lnTo>
                <a:lnTo>
                  <a:pt x="116658" y="38723"/>
                </a:lnTo>
                <a:lnTo>
                  <a:pt x="124448" y="32084"/>
                </a:lnTo>
                <a:lnTo>
                  <a:pt x="132182" y="25117"/>
                </a:lnTo>
                <a:lnTo>
                  <a:pt x="141148" y="19202"/>
                </a:lnTo>
                <a:lnTo>
                  <a:pt x="150935" y="13989"/>
                </a:lnTo>
                <a:lnTo>
                  <a:pt x="161269" y="9244"/>
                </a:lnTo>
                <a:lnTo>
                  <a:pt x="170699" y="6080"/>
                </a:lnTo>
                <a:lnTo>
                  <a:pt x="179526" y="3972"/>
                </a:lnTo>
                <a:lnTo>
                  <a:pt x="187950" y="2566"/>
                </a:lnTo>
                <a:lnTo>
                  <a:pt x="196106" y="1628"/>
                </a:lnTo>
                <a:lnTo>
                  <a:pt x="204084" y="1003"/>
                </a:lnTo>
                <a:lnTo>
                  <a:pt x="211942" y="587"/>
                </a:lnTo>
                <a:lnTo>
                  <a:pt x="227447" y="124"/>
                </a:lnTo>
                <a:lnTo>
                  <a:pt x="235137" y="0"/>
                </a:lnTo>
                <a:lnTo>
                  <a:pt x="241535" y="1188"/>
                </a:lnTo>
                <a:lnTo>
                  <a:pt x="247069" y="3250"/>
                </a:lnTo>
                <a:lnTo>
                  <a:pt x="256605" y="8928"/>
                </a:lnTo>
                <a:lnTo>
                  <a:pt x="265077" y="15684"/>
                </a:lnTo>
                <a:lnTo>
                  <a:pt x="267844" y="20534"/>
                </a:lnTo>
                <a:lnTo>
                  <a:pt x="269689" y="26307"/>
                </a:lnTo>
                <a:lnTo>
                  <a:pt x="270919" y="32696"/>
                </a:lnTo>
                <a:lnTo>
                  <a:pt x="275672" y="53341"/>
                </a:lnTo>
                <a:lnTo>
                  <a:pt x="278718" y="65959"/>
                </a:lnTo>
                <a:lnTo>
                  <a:pt x="280748" y="76910"/>
                </a:lnTo>
                <a:lnTo>
                  <a:pt x="282101" y="86751"/>
                </a:lnTo>
                <a:lnTo>
                  <a:pt x="283004" y="95852"/>
                </a:lnTo>
                <a:lnTo>
                  <a:pt x="281065" y="109539"/>
                </a:lnTo>
                <a:lnTo>
                  <a:pt x="277233" y="126284"/>
                </a:lnTo>
                <a:lnTo>
                  <a:pt x="267472" y="161399"/>
                </a:lnTo>
                <a:lnTo>
                  <a:pt x="258900" y="189706"/>
                </a:lnTo>
                <a:lnTo>
                  <a:pt x="254836" y="201319"/>
                </a:lnTo>
                <a:lnTo>
                  <a:pt x="250857" y="211600"/>
                </a:lnTo>
                <a:lnTo>
                  <a:pt x="246934" y="220995"/>
                </a:lnTo>
                <a:lnTo>
                  <a:pt x="243049" y="229797"/>
                </a:lnTo>
                <a:lnTo>
                  <a:pt x="235345" y="246352"/>
                </a:lnTo>
                <a:lnTo>
                  <a:pt x="228973" y="256862"/>
                </a:lnTo>
                <a:lnTo>
                  <a:pt x="220915" y="268949"/>
                </a:lnTo>
                <a:lnTo>
                  <a:pt x="211733" y="282087"/>
                </a:lnTo>
                <a:lnTo>
                  <a:pt x="204341" y="293386"/>
                </a:lnTo>
                <a:lnTo>
                  <a:pt x="198144" y="303459"/>
                </a:lnTo>
                <a:lnTo>
                  <a:pt x="192742" y="312713"/>
                </a:lnTo>
                <a:lnTo>
                  <a:pt x="186601" y="320153"/>
                </a:lnTo>
                <a:lnTo>
                  <a:pt x="179967" y="326383"/>
                </a:lnTo>
                <a:lnTo>
                  <a:pt x="173004" y="331807"/>
                </a:lnTo>
                <a:lnTo>
                  <a:pt x="167092" y="336692"/>
                </a:lnTo>
                <a:lnTo>
                  <a:pt x="157137" y="345507"/>
                </a:lnTo>
                <a:lnTo>
                  <a:pt x="150460" y="351542"/>
                </a:lnTo>
                <a:lnTo>
                  <a:pt x="148253" y="352390"/>
                </a:lnTo>
                <a:lnTo>
                  <a:pt x="139079" y="353581"/>
                </a:lnTo>
                <a:lnTo>
                  <a:pt x="131986" y="353860"/>
                </a:lnTo>
                <a:lnTo>
                  <a:pt x="128317" y="352665"/>
                </a:lnTo>
                <a:lnTo>
                  <a:pt x="120854" y="347950"/>
                </a:lnTo>
                <a:lnTo>
                  <a:pt x="113303" y="341620"/>
                </a:lnTo>
                <a:lnTo>
                  <a:pt x="109511" y="338155"/>
                </a:lnTo>
                <a:lnTo>
                  <a:pt x="106984" y="334574"/>
                </a:lnTo>
                <a:lnTo>
                  <a:pt x="104175" y="327210"/>
                </a:lnTo>
                <a:lnTo>
                  <a:pt x="102927" y="316316"/>
                </a:lnTo>
                <a:lnTo>
                  <a:pt x="102373" y="304278"/>
                </a:lnTo>
                <a:lnTo>
                  <a:pt x="102126" y="294694"/>
                </a:lnTo>
                <a:lnTo>
                  <a:pt x="101987" y="276091"/>
                </a:lnTo>
                <a:lnTo>
                  <a:pt x="104508" y="269069"/>
                </a:lnTo>
                <a:lnTo>
                  <a:pt x="108728" y="261847"/>
                </a:lnTo>
                <a:lnTo>
                  <a:pt x="114081" y="254492"/>
                </a:lnTo>
                <a:lnTo>
                  <a:pt x="121460" y="247049"/>
                </a:lnTo>
                <a:lnTo>
                  <a:pt x="130190" y="239548"/>
                </a:lnTo>
                <a:lnTo>
                  <a:pt x="139819" y="232006"/>
                </a:lnTo>
                <a:lnTo>
                  <a:pt x="147509" y="226979"/>
                </a:lnTo>
                <a:lnTo>
                  <a:pt x="153905" y="223627"/>
                </a:lnTo>
                <a:lnTo>
                  <a:pt x="159440" y="221393"/>
                </a:lnTo>
                <a:lnTo>
                  <a:pt x="168976" y="218910"/>
                </a:lnTo>
                <a:lnTo>
                  <a:pt x="178717" y="217806"/>
                </a:lnTo>
                <a:lnTo>
                  <a:pt x="184871" y="217512"/>
                </a:lnTo>
                <a:lnTo>
                  <a:pt x="191514" y="217316"/>
                </a:lnTo>
                <a:lnTo>
                  <a:pt x="197212" y="218455"/>
                </a:lnTo>
                <a:lnTo>
                  <a:pt x="206930" y="223108"/>
                </a:lnTo>
                <a:lnTo>
                  <a:pt x="218869" y="229409"/>
                </a:lnTo>
                <a:lnTo>
                  <a:pt x="225609" y="232867"/>
                </a:lnTo>
                <a:lnTo>
                  <a:pt x="231372" y="236442"/>
                </a:lnTo>
                <a:lnTo>
                  <a:pt x="241162" y="243802"/>
                </a:lnTo>
                <a:lnTo>
                  <a:pt x="244281" y="247542"/>
                </a:lnTo>
                <a:lnTo>
                  <a:pt x="246360" y="251306"/>
                </a:lnTo>
                <a:lnTo>
                  <a:pt x="247747" y="255085"/>
                </a:lnTo>
                <a:lnTo>
                  <a:pt x="252673" y="262671"/>
                </a:lnTo>
                <a:lnTo>
                  <a:pt x="259096" y="271546"/>
                </a:lnTo>
                <a:lnTo>
                  <a:pt x="262587" y="277469"/>
                </a:lnTo>
                <a:lnTo>
                  <a:pt x="266184" y="283957"/>
                </a:lnTo>
                <a:lnTo>
                  <a:pt x="273568" y="297939"/>
                </a:lnTo>
                <a:lnTo>
                  <a:pt x="277315" y="305224"/>
                </a:lnTo>
                <a:lnTo>
                  <a:pt x="281083" y="311350"/>
                </a:lnTo>
                <a:lnTo>
                  <a:pt x="288656" y="321545"/>
                </a:lnTo>
                <a:lnTo>
                  <a:pt x="296255" y="330308"/>
                </a:lnTo>
                <a:lnTo>
                  <a:pt x="304287" y="338996"/>
                </a:lnTo>
                <a:lnTo>
                  <a:pt x="319098" y="35408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297"/>
          <p:cNvSpPr/>
          <p:nvPr/>
        </p:nvSpPr>
        <p:spPr>
          <a:xfrm>
            <a:off x="5177790" y="4263389"/>
            <a:ext cx="228601" cy="228601"/>
          </a:xfrm>
          <a:custGeom>
            <a:avLst/>
            <a:gdLst/>
            <a:ahLst/>
            <a:cxnLst/>
            <a:rect l="0" t="0" r="0" b="0"/>
            <a:pathLst>
              <a:path w="228601" h="228601">
                <a:moveTo>
                  <a:pt x="0" y="0"/>
                </a:moveTo>
                <a:lnTo>
                  <a:pt x="12135" y="0"/>
                </a:lnTo>
                <a:lnTo>
                  <a:pt x="16980" y="1270"/>
                </a:lnTo>
                <a:lnTo>
                  <a:pt x="21480" y="3387"/>
                </a:lnTo>
                <a:lnTo>
                  <a:pt x="25750" y="6069"/>
                </a:lnTo>
                <a:lnTo>
                  <a:pt x="29866" y="9126"/>
                </a:lnTo>
                <a:lnTo>
                  <a:pt x="33881" y="12434"/>
                </a:lnTo>
                <a:lnTo>
                  <a:pt x="37827" y="15909"/>
                </a:lnTo>
                <a:lnTo>
                  <a:pt x="41728" y="19496"/>
                </a:lnTo>
                <a:lnTo>
                  <a:pt x="49449" y="26869"/>
                </a:lnTo>
                <a:lnTo>
                  <a:pt x="54556" y="30612"/>
                </a:lnTo>
                <a:lnTo>
                  <a:pt x="60501" y="34379"/>
                </a:lnTo>
                <a:lnTo>
                  <a:pt x="67004" y="38159"/>
                </a:lnTo>
                <a:lnTo>
                  <a:pt x="73879" y="43220"/>
                </a:lnTo>
                <a:lnTo>
                  <a:pt x="81002" y="49133"/>
                </a:lnTo>
                <a:lnTo>
                  <a:pt x="94421" y="61207"/>
                </a:lnTo>
                <a:lnTo>
                  <a:pt x="104618" y="70807"/>
                </a:lnTo>
                <a:lnTo>
                  <a:pt x="109115" y="76415"/>
                </a:lnTo>
                <a:lnTo>
                  <a:pt x="113383" y="82694"/>
                </a:lnTo>
                <a:lnTo>
                  <a:pt x="117498" y="89419"/>
                </a:lnTo>
                <a:lnTo>
                  <a:pt x="122782" y="95173"/>
                </a:lnTo>
                <a:lnTo>
                  <a:pt x="128845" y="100279"/>
                </a:lnTo>
                <a:lnTo>
                  <a:pt x="135426" y="104952"/>
                </a:lnTo>
                <a:lnTo>
                  <a:pt x="139814" y="109339"/>
                </a:lnTo>
                <a:lnTo>
                  <a:pt x="142739" y="113532"/>
                </a:lnTo>
                <a:lnTo>
                  <a:pt x="144689" y="117599"/>
                </a:lnTo>
                <a:lnTo>
                  <a:pt x="148529" y="121579"/>
                </a:lnTo>
                <a:lnTo>
                  <a:pt x="153629" y="125503"/>
                </a:lnTo>
                <a:lnTo>
                  <a:pt x="159569" y="129389"/>
                </a:lnTo>
                <a:lnTo>
                  <a:pt x="164799" y="134519"/>
                </a:lnTo>
                <a:lnTo>
                  <a:pt x="169556" y="140480"/>
                </a:lnTo>
                <a:lnTo>
                  <a:pt x="173997" y="146993"/>
                </a:lnTo>
                <a:lnTo>
                  <a:pt x="179498" y="153876"/>
                </a:lnTo>
                <a:lnTo>
                  <a:pt x="185705" y="161004"/>
                </a:lnTo>
                <a:lnTo>
                  <a:pt x="192383" y="168296"/>
                </a:lnTo>
                <a:lnTo>
                  <a:pt x="196836" y="174428"/>
                </a:lnTo>
                <a:lnTo>
                  <a:pt x="199804" y="179785"/>
                </a:lnTo>
                <a:lnTo>
                  <a:pt x="201783" y="184627"/>
                </a:lnTo>
                <a:lnTo>
                  <a:pt x="204371" y="189125"/>
                </a:lnTo>
                <a:lnTo>
                  <a:pt x="207367" y="193394"/>
                </a:lnTo>
                <a:lnTo>
                  <a:pt x="210635" y="197509"/>
                </a:lnTo>
                <a:lnTo>
                  <a:pt x="212813" y="201523"/>
                </a:lnTo>
                <a:lnTo>
                  <a:pt x="214265" y="205469"/>
                </a:lnTo>
                <a:lnTo>
                  <a:pt x="228600" y="2286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298"/>
          <p:cNvSpPr/>
          <p:nvPr/>
        </p:nvSpPr>
        <p:spPr>
          <a:xfrm>
            <a:off x="5223509" y="4217670"/>
            <a:ext cx="160021" cy="228600"/>
          </a:xfrm>
          <a:custGeom>
            <a:avLst/>
            <a:gdLst/>
            <a:ahLst/>
            <a:cxnLst/>
            <a:rect l="0" t="0" r="0" b="0"/>
            <a:pathLst>
              <a:path w="160021" h="228600">
                <a:moveTo>
                  <a:pt x="160020" y="0"/>
                </a:moveTo>
                <a:lnTo>
                  <a:pt x="153953" y="6067"/>
                </a:lnTo>
                <a:lnTo>
                  <a:pt x="150895" y="10395"/>
                </a:lnTo>
                <a:lnTo>
                  <a:pt x="147587" y="15820"/>
                </a:lnTo>
                <a:lnTo>
                  <a:pt x="144112" y="21976"/>
                </a:lnTo>
                <a:lnTo>
                  <a:pt x="139254" y="28620"/>
                </a:lnTo>
                <a:lnTo>
                  <a:pt x="133477" y="35590"/>
                </a:lnTo>
                <a:lnTo>
                  <a:pt x="127084" y="42776"/>
                </a:lnTo>
                <a:lnTo>
                  <a:pt x="119013" y="53918"/>
                </a:lnTo>
                <a:lnTo>
                  <a:pt x="109822" y="67695"/>
                </a:lnTo>
                <a:lnTo>
                  <a:pt x="99885" y="83230"/>
                </a:lnTo>
                <a:lnTo>
                  <a:pt x="90720" y="96126"/>
                </a:lnTo>
                <a:lnTo>
                  <a:pt x="82070" y="107264"/>
                </a:lnTo>
                <a:lnTo>
                  <a:pt x="73764" y="117229"/>
                </a:lnTo>
                <a:lnTo>
                  <a:pt x="66956" y="126412"/>
                </a:lnTo>
                <a:lnTo>
                  <a:pt x="61147" y="135075"/>
                </a:lnTo>
                <a:lnTo>
                  <a:pt x="56005" y="143390"/>
                </a:lnTo>
                <a:lnTo>
                  <a:pt x="48767" y="152743"/>
                </a:lnTo>
                <a:lnTo>
                  <a:pt x="40132" y="162788"/>
                </a:lnTo>
                <a:lnTo>
                  <a:pt x="30564" y="173296"/>
                </a:lnTo>
                <a:lnTo>
                  <a:pt x="24186" y="182840"/>
                </a:lnTo>
                <a:lnTo>
                  <a:pt x="19935" y="191743"/>
                </a:lnTo>
                <a:lnTo>
                  <a:pt x="17100" y="200219"/>
                </a:lnTo>
                <a:lnTo>
                  <a:pt x="13940" y="207139"/>
                </a:lnTo>
                <a:lnTo>
                  <a:pt x="10564" y="213022"/>
                </a:lnTo>
                <a:lnTo>
                  <a:pt x="0" y="228599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99"/>
          <p:cNvSpPr/>
          <p:nvPr/>
        </p:nvSpPr>
        <p:spPr>
          <a:xfrm>
            <a:off x="5520690" y="4206239"/>
            <a:ext cx="262890" cy="45721"/>
          </a:xfrm>
          <a:custGeom>
            <a:avLst/>
            <a:gdLst/>
            <a:ahLst/>
            <a:cxnLst/>
            <a:rect l="0" t="0" r="0" b="0"/>
            <a:pathLst>
              <a:path w="262890" h="45721">
                <a:moveTo>
                  <a:pt x="0" y="45720"/>
                </a:moveTo>
                <a:lnTo>
                  <a:pt x="12135" y="39653"/>
                </a:lnTo>
                <a:lnTo>
                  <a:pt x="16980" y="37865"/>
                </a:lnTo>
                <a:lnTo>
                  <a:pt x="21480" y="36674"/>
                </a:lnTo>
                <a:lnTo>
                  <a:pt x="25750" y="35879"/>
                </a:lnTo>
                <a:lnTo>
                  <a:pt x="32406" y="35350"/>
                </a:lnTo>
                <a:lnTo>
                  <a:pt x="40654" y="34997"/>
                </a:lnTo>
                <a:lnTo>
                  <a:pt x="49962" y="34761"/>
                </a:lnTo>
                <a:lnTo>
                  <a:pt x="57438" y="33334"/>
                </a:lnTo>
                <a:lnTo>
                  <a:pt x="63692" y="31113"/>
                </a:lnTo>
                <a:lnTo>
                  <a:pt x="69131" y="28362"/>
                </a:lnTo>
                <a:lnTo>
                  <a:pt x="75297" y="26528"/>
                </a:lnTo>
                <a:lnTo>
                  <a:pt x="81948" y="25306"/>
                </a:lnTo>
                <a:lnTo>
                  <a:pt x="88922" y="24490"/>
                </a:lnTo>
                <a:lnTo>
                  <a:pt x="94841" y="23947"/>
                </a:lnTo>
                <a:lnTo>
                  <a:pt x="100058" y="23585"/>
                </a:lnTo>
                <a:lnTo>
                  <a:pt x="104805" y="23343"/>
                </a:lnTo>
                <a:lnTo>
                  <a:pt x="116853" y="23075"/>
                </a:lnTo>
                <a:lnTo>
                  <a:pt x="123622" y="23004"/>
                </a:lnTo>
                <a:lnTo>
                  <a:pt x="134484" y="20416"/>
                </a:lnTo>
                <a:lnTo>
                  <a:pt x="148076" y="16151"/>
                </a:lnTo>
                <a:lnTo>
                  <a:pt x="163487" y="10767"/>
                </a:lnTo>
                <a:lnTo>
                  <a:pt x="175032" y="7179"/>
                </a:lnTo>
                <a:lnTo>
                  <a:pt x="183997" y="4786"/>
                </a:lnTo>
                <a:lnTo>
                  <a:pt x="191245" y="3191"/>
                </a:lnTo>
                <a:lnTo>
                  <a:pt x="198616" y="2127"/>
                </a:lnTo>
                <a:lnTo>
                  <a:pt x="206071" y="1418"/>
                </a:lnTo>
                <a:lnTo>
                  <a:pt x="262889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300"/>
          <p:cNvSpPr/>
          <p:nvPr/>
        </p:nvSpPr>
        <p:spPr>
          <a:xfrm>
            <a:off x="5612129" y="4263597"/>
            <a:ext cx="251462" cy="79804"/>
          </a:xfrm>
          <a:custGeom>
            <a:avLst/>
            <a:gdLst/>
            <a:ahLst/>
            <a:cxnLst/>
            <a:rect l="0" t="0" r="0" b="0"/>
            <a:pathLst>
              <a:path w="251462" h="79804">
                <a:moveTo>
                  <a:pt x="0" y="79803"/>
                </a:moveTo>
                <a:lnTo>
                  <a:pt x="6068" y="67667"/>
                </a:lnTo>
                <a:lnTo>
                  <a:pt x="9125" y="62822"/>
                </a:lnTo>
                <a:lnTo>
                  <a:pt x="12434" y="58322"/>
                </a:lnTo>
                <a:lnTo>
                  <a:pt x="15909" y="54052"/>
                </a:lnTo>
                <a:lnTo>
                  <a:pt x="20767" y="51206"/>
                </a:lnTo>
                <a:lnTo>
                  <a:pt x="26545" y="49308"/>
                </a:lnTo>
                <a:lnTo>
                  <a:pt x="32937" y="48043"/>
                </a:lnTo>
                <a:lnTo>
                  <a:pt x="41008" y="44659"/>
                </a:lnTo>
                <a:lnTo>
                  <a:pt x="50199" y="39864"/>
                </a:lnTo>
                <a:lnTo>
                  <a:pt x="60136" y="34127"/>
                </a:lnTo>
                <a:lnTo>
                  <a:pt x="74381" y="29032"/>
                </a:lnTo>
                <a:lnTo>
                  <a:pt x="91498" y="24366"/>
                </a:lnTo>
                <a:lnTo>
                  <a:pt x="110529" y="19984"/>
                </a:lnTo>
                <a:lnTo>
                  <a:pt x="124486" y="15794"/>
                </a:lnTo>
                <a:lnTo>
                  <a:pt x="135061" y="11730"/>
                </a:lnTo>
                <a:lnTo>
                  <a:pt x="143380" y="7751"/>
                </a:lnTo>
                <a:lnTo>
                  <a:pt x="151467" y="5098"/>
                </a:lnTo>
                <a:lnTo>
                  <a:pt x="159398" y="3329"/>
                </a:lnTo>
                <a:lnTo>
                  <a:pt x="167226" y="2150"/>
                </a:lnTo>
                <a:lnTo>
                  <a:pt x="173714" y="1365"/>
                </a:lnTo>
                <a:lnTo>
                  <a:pt x="179310" y="841"/>
                </a:lnTo>
                <a:lnTo>
                  <a:pt x="184310" y="491"/>
                </a:lnTo>
                <a:lnTo>
                  <a:pt x="188914" y="258"/>
                </a:lnTo>
                <a:lnTo>
                  <a:pt x="197415" y="0"/>
                </a:lnTo>
                <a:lnTo>
                  <a:pt x="202730" y="1201"/>
                </a:lnTo>
                <a:lnTo>
                  <a:pt x="208814" y="3271"/>
                </a:lnTo>
                <a:lnTo>
                  <a:pt x="251461" y="1122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301"/>
          <p:cNvSpPr/>
          <p:nvPr/>
        </p:nvSpPr>
        <p:spPr>
          <a:xfrm>
            <a:off x="6092189" y="4286250"/>
            <a:ext cx="182882" cy="11430"/>
          </a:xfrm>
          <a:custGeom>
            <a:avLst/>
            <a:gdLst/>
            <a:ahLst/>
            <a:cxnLst/>
            <a:rect l="0" t="0" r="0" b="0"/>
            <a:pathLst>
              <a:path w="182882" h="11430">
                <a:moveTo>
                  <a:pt x="0" y="11429"/>
                </a:moveTo>
                <a:lnTo>
                  <a:pt x="12136" y="11429"/>
                </a:lnTo>
                <a:lnTo>
                  <a:pt x="19521" y="10159"/>
                </a:lnTo>
                <a:lnTo>
                  <a:pt x="28254" y="8043"/>
                </a:lnTo>
                <a:lnTo>
                  <a:pt x="37886" y="5362"/>
                </a:lnTo>
                <a:lnTo>
                  <a:pt x="45577" y="3574"/>
                </a:lnTo>
                <a:lnTo>
                  <a:pt x="51975" y="2383"/>
                </a:lnTo>
                <a:lnTo>
                  <a:pt x="57510" y="1588"/>
                </a:lnTo>
                <a:lnTo>
                  <a:pt x="66280" y="1059"/>
                </a:lnTo>
                <a:lnTo>
                  <a:pt x="89572" y="470"/>
                </a:lnTo>
                <a:lnTo>
                  <a:pt x="18288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302"/>
          <p:cNvSpPr/>
          <p:nvPr/>
        </p:nvSpPr>
        <p:spPr>
          <a:xfrm>
            <a:off x="6355079" y="4069079"/>
            <a:ext cx="22861" cy="388622"/>
          </a:xfrm>
          <a:custGeom>
            <a:avLst/>
            <a:gdLst/>
            <a:ahLst/>
            <a:cxnLst/>
            <a:rect l="0" t="0" r="0" b="0"/>
            <a:pathLst>
              <a:path w="22861" h="388622">
                <a:moveTo>
                  <a:pt x="0" y="0"/>
                </a:moveTo>
                <a:lnTo>
                  <a:pt x="0" y="18204"/>
                </a:lnTo>
                <a:lnTo>
                  <a:pt x="1271" y="27376"/>
                </a:lnTo>
                <a:lnTo>
                  <a:pt x="3387" y="37301"/>
                </a:lnTo>
                <a:lnTo>
                  <a:pt x="6068" y="47727"/>
                </a:lnTo>
                <a:lnTo>
                  <a:pt x="7856" y="57218"/>
                </a:lnTo>
                <a:lnTo>
                  <a:pt x="9047" y="66086"/>
                </a:lnTo>
                <a:lnTo>
                  <a:pt x="9842" y="74537"/>
                </a:lnTo>
                <a:lnTo>
                  <a:pt x="9101" y="85252"/>
                </a:lnTo>
                <a:lnTo>
                  <a:pt x="7338" y="97475"/>
                </a:lnTo>
                <a:lnTo>
                  <a:pt x="4892" y="110703"/>
                </a:lnTo>
                <a:lnTo>
                  <a:pt x="3261" y="122062"/>
                </a:lnTo>
                <a:lnTo>
                  <a:pt x="2174" y="132175"/>
                </a:lnTo>
                <a:lnTo>
                  <a:pt x="1450" y="141457"/>
                </a:lnTo>
                <a:lnTo>
                  <a:pt x="2237" y="152724"/>
                </a:lnTo>
                <a:lnTo>
                  <a:pt x="4031" y="165316"/>
                </a:lnTo>
                <a:lnTo>
                  <a:pt x="6497" y="178791"/>
                </a:lnTo>
                <a:lnTo>
                  <a:pt x="8142" y="190314"/>
                </a:lnTo>
                <a:lnTo>
                  <a:pt x="9239" y="200536"/>
                </a:lnTo>
                <a:lnTo>
                  <a:pt x="9969" y="209891"/>
                </a:lnTo>
                <a:lnTo>
                  <a:pt x="10456" y="223748"/>
                </a:lnTo>
                <a:lnTo>
                  <a:pt x="11302" y="292073"/>
                </a:lnTo>
                <a:lnTo>
                  <a:pt x="11393" y="321914"/>
                </a:lnTo>
                <a:lnTo>
                  <a:pt x="12675" y="331450"/>
                </a:lnTo>
                <a:lnTo>
                  <a:pt x="14800" y="340346"/>
                </a:lnTo>
                <a:lnTo>
                  <a:pt x="17487" y="348818"/>
                </a:lnTo>
                <a:lnTo>
                  <a:pt x="19278" y="355735"/>
                </a:lnTo>
                <a:lnTo>
                  <a:pt x="20472" y="361617"/>
                </a:lnTo>
                <a:lnTo>
                  <a:pt x="22389" y="374114"/>
                </a:lnTo>
                <a:lnTo>
                  <a:pt x="22798" y="385832"/>
                </a:lnTo>
                <a:lnTo>
                  <a:pt x="22860" y="38862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303"/>
          <p:cNvSpPr/>
          <p:nvPr/>
        </p:nvSpPr>
        <p:spPr>
          <a:xfrm>
            <a:off x="6492239" y="4011976"/>
            <a:ext cx="362195" cy="365569"/>
          </a:xfrm>
          <a:custGeom>
            <a:avLst/>
            <a:gdLst/>
            <a:ahLst/>
            <a:cxnLst/>
            <a:rect l="0" t="0" r="0" b="0"/>
            <a:pathLst>
              <a:path w="362195" h="365569">
                <a:moveTo>
                  <a:pt x="0" y="79963"/>
                </a:moveTo>
                <a:lnTo>
                  <a:pt x="60975" y="18990"/>
                </a:lnTo>
                <a:lnTo>
                  <a:pt x="64780" y="16454"/>
                </a:lnTo>
                <a:lnTo>
                  <a:pt x="72395" y="13637"/>
                </a:lnTo>
                <a:lnTo>
                  <a:pt x="80013" y="8999"/>
                </a:lnTo>
                <a:lnTo>
                  <a:pt x="83822" y="5983"/>
                </a:lnTo>
                <a:lnTo>
                  <a:pt x="91441" y="2633"/>
                </a:lnTo>
                <a:lnTo>
                  <a:pt x="100331" y="1144"/>
                </a:lnTo>
                <a:lnTo>
                  <a:pt x="106258" y="748"/>
                </a:lnTo>
                <a:lnTo>
                  <a:pt x="121885" y="110"/>
                </a:lnTo>
                <a:lnTo>
                  <a:pt x="130659" y="0"/>
                </a:lnTo>
                <a:lnTo>
                  <a:pt x="134096" y="1255"/>
                </a:lnTo>
                <a:lnTo>
                  <a:pt x="145351" y="9006"/>
                </a:lnTo>
                <a:lnTo>
                  <a:pt x="146430" y="9799"/>
                </a:lnTo>
                <a:lnTo>
                  <a:pt x="147630" y="17452"/>
                </a:lnTo>
                <a:lnTo>
                  <a:pt x="148164" y="28051"/>
                </a:lnTo>
                <a:lnTo>
                  <a:pt x="148401" y="36995"/>
                </a:lnTo>
                <a:lnTo>
                  <a:pt x="148574" y="60820"/>
                </a:lnTo>
                <a:lnTo>
                  <a:pt x="147309" y="64661"/>
                </a:lnTo>
                <a:lnTo>
                  <a:pt x="142518" y="72316"/>
                </a:lnTo>
                <a:lnTo>
                  <a:pt x="139462" y="78675"/>
                </a:lnTo>
                <a:lnTo>
                  <a:pt x="136155" y="86724"/>
                </a:lnTo>
                <a:lnTo>
                  <a:pt x="132680" y="95901"/>
                </a:lnTo>
                <a:lnTo>
                  <a:pt x="129094" y="104558"/>
                </a:lnTo>
                <a:lnTo>
                  <a:pt x="125433" y="112870"/>
                </a:lnTo>
                <a:lnTo>
                  <a:pt x="121722" y="120951"/>
                </a:lnTo>
                <a:lnTo>
                  <a:pt x="117978" y="127608"/>
                </a:lnTo>
                <a:lnTo>
                  <a:pt x="110432" y="138392"/>
                </a:lnTo>
                <a:lnTo>
                  <a:pt x="107912" y="144316"/>
                </a:lnTo>
                <a:lnTo>
                  <a:pt x="106231" y="150805"/>
                </a:lnTo>
                <a:lnTo>
                  <a:pt x="105111" y="157671"/>
                </a:lnTo>
                <a:lnTo>
                  <a:pt x="101824" y="164789"/>
                </a:lnTo>
                <a:lnTo>
                  <a:pt x="97092" y="172074"/>
                </a:lnTo>
                <a:lnTo>
                  <a:pt x="91399" y="179470"/>
                </a:lnTo>
                <a:lnTo>
                  <a:pt x="87603" y="186941"/>
                </a:lnTo>
                <a:lnTo>
                  <a:pt x="85071" y="194462"/>
                </a:lnTo>
                <a:lnTo>
                  <a:pt x="83385" y="202016"/>
                </a:lnTo>
                <a:lnTo>
                  <a:pt x="80990" y="208322"/>
                </a:lnTo>
                <a:lnTo>
                  <a:pt x="74942" y="218715"/>
                </a:lnTo>
                <a:lnTo>
                  <a:pt x="71408" y="227567"/>
                </a:lnTo>
                <a:lnTo>
                  <a:pt x="68567" y="237005"/>
                </a:lnTo>
                <a:lnTo>
                  <a:pt x="66032" y="243078"/>
                </a:lnTo>
                <a:lnTo>
                  <a:pt x="63071" y="249666"/>
                </a:lnTo>
                <a:lnTo>
                  <a:pt x="59782" y="260374"/>
                </a:lnTo>
                <a:lnTo>
                  <a:pt x="51602" y="301867"/>
                </a:lnTo>
                <a:lnTo>
                  <a:pt x="50912" y="312989"/>
                </a:lnTo>
                <a:lnTo>
                  <a:pt x="51722" y="321674"/>
                </a:lnTo>
                <a:lnTo>
                  <a:pt x="53531" y="328734"/>
                </a:lnTo>
                <a:lnTo>
                  <a:pt x="55541" y="339965"/>
                </a:lnTo>
                <a:lnTo>
                  <a:pt x="56832" y="351455"/>
                </a:lnTo>
                <a:lnTo>
                  <a:pt x="58209" y="352398"/>
                </a:lnTo>
                <a:lnTo>
                  <a:pt x="63124" y="353445"/>
                </a:lnTo>
                <a:lnTo>
                  <a:pt x="64943" y="354995"/>
                </a:lnTo>
                <a:lnTo>
                  <a:pt x="66156" y="357298"/>
                </a:lnTo>
                <a:lnTo>
                  <a:pt x="66964" y="360103"/>
                </a:lnTo>
                <a:lnTo>
                  <a:pt x="68773" y="361973"/>
                </a:lnTo>
                <a:lnTo>
                  <a:pt x="71249" y="363220"/>
                </a:lnTo>
                <a:lnTo>
                  <a:pt x="77387" y="364605"/>
                </a:lnTo>
                <a:lnTo>
                  <a:pt x="88288" y="365495"/>
                </a:lnTo>
                <a:lnTo>
                  <a:pt x="89339" y="365568"/>
                </a:lnTo>
                <a:lnTo>
                  <a:pt x="93893" y="362262"/>
                </a:lnTo>
                <a:lnTo>
                  <a:pt x="96885" y="359602"/>
                </a:lnTo>
                <a:lnTo>
                  <a:pt x="101421" y="357830"/>
                </a:lnTo>
                <a:lnTo>
                  <a:pt x="106984" y="356647"/>
                </a:lnTo>
                <a:lnTo>
                  <a:pt x="113233" y="355859"/>
                </a:lnTo>
                <a:lnTo>
                  <a:pt x="123563" y="354984"/>
                </a:lnTo>
                <a:lnTo>
                  <a:pt x="128095" y="354750"/>
                </a:lnTo>
                <a:lnTo>
                  <a:pt x="133657" y="353325"/>
                </a:lnTo>
                <a:lnTo>
                  <a:pt x="139905" y="351104"/>
                </a:lnTo>
                <a:lnTo>
                  <a:pt x="146610" y="348354"/>
                </a:lnTo>
                <a:lnTo>
                  <a:pt x="157447" y="345298"/>
                </a:lnTo>
                <a:lnTo>
                  <a:pt x="167767" y="342670"/>
                </a:lnTo>
                <a:lnTo>
                  <a:pt x="174075" y="340191"/>
                </a:lnTo>
                <a:lnTo>
                  <a:pt x="180821" y="337268"/>
                </a:lnTo>
                <a:lnTo>
                  <a:pt x="187857" y="335321"/>
                </a:lnTo>
                <a:lnTo>
                  <a:pt x="195088" y="334021"/>
                </a:lnTo>
                <a:lnTo>
                  <a:pt x="202449" y="333155"/>
                </a:lnTo>
                <a:lnTo>
                  <a:pt x="212437" y="331308"/>
                </a:lnTo>
                <a:lnTo>
                  <a:pt x="237079" y="325869"/>
                </a:lnTo>
                <a:lnTo>
                  <a:pt x="253303" y="321371"/>
                </a:lnTo>
                <a:lnTo>
                  <a:pt x="291650" y="309599"/>
                </a:lnTo>
                <a:lnTo>
                  <a:pt x="307463" y="305444"/>
                </a:lnTo>
                <a:lnTo>
                  <a:pt x="320545" y="302674"/>
                </a:lnTo>
                <a:lnTo>
                  <a:pt x="331808" y="300827"/>
                </a:lnTo>
                <a:lnTo>
                  <a:pt x="340585" y="299596"/>
                </a:lnTo>
                <a:lnTo>
                  <a:pt x="347707" y="298775"/>
                </a:lnTo>
                <a:lnTo>
                  <a:pt x="362194" y="297458"/>
                </a:lnTo>
                <a:lnTo>
                  <a:pt x="362113" y="297350"/>
                </a:lnTo>
                <a:lnTo>
                  <a:pt x="355606" y="297162"/>
                </a:lnTo>
                <a:lnTo>
                  <a:pt x="345457" y="304994"/>
                </a:lnTo>
                <a:lnTo>
                  <a:pt x="334610" y="307858"/>
                </a:lnTo>
                <a:lnTo>
                  <a:pt x="320041" y="308563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304"/>
          <p:cNvSpPr/>
          <p:nvPr/>
        </p:nvSpPr>
        <p:spPr>
          <a:xfrm>
            <a:off x="2423160" y="4994909"/>
            <a:ext cx="217171" cy="320042"/>
          </a:xfrm>
          <a:custGeom>
            <a:avLst/>
            <a:gdLst/>
            <a:ahLst/>
            <a:cxnLst/>
            <a:rect l="0" t="0" r="0" b="0"/>
            <a:pathLst>
              <a:path w="217171" h="320042">
                <a:moveTo>
                  <a:pt x="0" y="0"/>
                </a:moveTo>
                <a:lnTo>
                  <a:pt x="6067" y="0"/>
                </a:lnTo>
                <a:lnTo>
                  <a:pt x="9125" y="1270"/>
                </a:lnTo>
                <a:lnTo>
                  <a:pt x="15908" y="6068"/>
                </a:lnTo>
                <a:lnTo>
                  <a:pt x="19496" y="9126"/>
                </a:lnTo>
                <a:lnTo>
                  <a:pt x="23157" y="12434"/>
                </a:lnTo>
                <a:lnTo>
                  <a:pt x="26868" y="15909"/>
                </a:lnTo>
                <a:lnTo>
                  <a:pt x="44226" y="32937"/>
                </a:lnTo>
                <a:lnTo>
                  <a:pt x="49804" y="39738"/>
                </a:lnTo>
                <a:lnTo>
                  <a:pt x="54793" y="46812"/>
                </a:lnTo>
                <a:lnTo>
                  <a:pt x="59388" y="54068"/>
                </a:lnTo>
                <a:lnTo>
                  <a:pt x="64992" y="63986"/>
                </a:lnTo>
                <a:lnTo>
                  <a:pt x="77992" y="88552"/>
                </a:lnTo>
                <a:lnTo>
                  <a:pt x="86284" y="102215"/>
                </a:lnTo>
                <a:lnTo>
                  <a:pt x="95623" y="116403"/>
                </a:lnTo>
                <a:lnTo>
                  <a:pt x="105659" y="130942"/>
                </a:lnTo>
                <a:lnTo>
                  <a:pt x="114889" y="146985"/>
                </a:lnTo>
                <a:lnTo>
                  <a:pt x="123582" y="164030"/>
                </a:lnTo>
                <a:lnTo>
                  <a:pt x="149718" y="218809"/>
                </a:lnTo>
                <a:lnTo>
                  <a:pt x="154422" y="227153"/>
                </a:lnTo>
                <a:lnTo>
                  <a:pt x="158828" y="233985"/>
                </a:lnTo>
                <a:lnTo>
                  <a:pt x="163035" y="239811"/>
                </a:lnTo>
                <a:lnTo>
                  <a:pt x="167110" y="244964"/>
                </a:lnTo>
                <a:lnTo>
                  <a:pt x="171096" y="249669"/>
                </a:lnTo>
                <a:lnTo>
                  <a:pt x="175024" y="254076"/>
                </a:lnTo>
                <a:lnTo>
                  <a:pt x="182775" y="262360"/>
                </a:lnTo>
                <a:lnTo>
                  <a:pt x="186620" y="266346"/>
                </a:lnTo>
                <a:lnTo>
                  <a:pt x="189183" y="270275"/>
                </a:lnTo>
                <a:lnTo>
                  <a:pt x="192031" y="278026"/>
                </a:lnTo>
                <a:lnTo>
                  <a:pt x="196684" y="285703"/>
                </a:lnTo>
                <a:lnTo>
                  <a:pt x="199702" y="289530"/>
                </a:lnTo>
                <a:lnTo>
                  <a:pt x="203056" y="297167"/>
                </a:lnTo>
                <a:lnTo>
                  <a:pt x="203951" y="300982"/>
                </a:lnTo>
                <a:lnTo>
                  <a:pt x="205817" y="303524"/>
                </a:lnTo>
                <a:lnTo>
                  <a:pt x="208331" y="305220"/>
                </a:lnTo>
                <a:lnTo>
                  <a:pt x="211277" y="306350"/>
                </a:lnTo>
                <a:lnTo>
                  <a:pt x="213242" y="308373"/>
                </a:lnTo>
                <a:lnTo>
                  <a:pt x="214551" y="310993"/>
                </a:lnTo>
                <a:lnTo>
                  <a:pt x="217170" y="32004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305"/>
          <p:cNvSpPr/>
          <p:nvPr/>
        </p:nvSpPr>
        <p:spPr>
          <a:xfrm>
            <a:off x="2423160" y="4938178"/>
            <a:ext cx="194311" cy="399632"/>
          </a:xfrm>
          <a:custGeom>
            <a:avLst/>
            <a:gdLst/>
            <a:ahLst/>
            <a:cxnLst/>
            <a:rect l="0" t="0" r="0" b="0"/>
            <a:pathLst>
              <a:path w="194311" h="399632">
                <a:moveTo>
                  <a:pt x="194310" y="33872"/>
                </a:moveTo>
                <a:lnTo>
                  <a:pt x="184468" y="4348"/>
                </a:lnTo>
                <a:lnTo>
                  <a:pt x="182669" y="2759"/>
                </a:lnTo>
                <a:lnTo>
                  <a:pt x="180199" y="1700"/>
                </a:lnTo>
                <a:lnTo>
                  <a:pt x="173178" y="0"/>
                </a:lnTo>
                <a:lnTo>
                  <a:pt x="170062" y="4940"/>
                </a:lnTo>
                <a:lnTo>
                  <a:pt x="165444" y="13314"/>
                </a:lnTo>
                <a:lnTo>
                  <a:pt x="145851" y="51119"/>
                </a:lnTo>
                <a:lnTo>
                  <a:pt x="141684" y="60609"/>
                </a:lnTo>
                <a:lnTo>
                  <a:pt x="137636" y="70747"/>
                </a:lnTo>
                <a:lnTo>
                  <a:pt x="133667" y="81315"/>
                </a:lnTo>
                <a:lnTo>
                  <a:pt x="129751" y="90900"/>
                </a:lnTo>
                <a:lnTo>
                  <a:pt x="125871" y="99831"/>
                </a:lnTo>
                <a:lnTo>
                  <a:pt x="122014" y="108324"/>
                </a:lnTo>
                <a:lnTo>
                  <a:pt x="118172" y="117797"/>
                </a:lnTo>
                <a:lnTo>
                  <a:pt x="114341" y="127922"/>
                </a:lnTo>
                <a:lnTo>
                  <a:pt x="110518" y="138482"/>
                </a:lnTo>
                <a:lnTo>
                  <a:pt x="104158" y="151872"/>
                </a:lnTo>
                <a:lnTo>
                  <a:pt x="96109" y="167148"/>
                </a:lnTo>
                <a:lnTo>
                  <a:pt x="79545" y="197246"/>
                </a:lnTo>
                <a:lnTo>
                  <a:pt x="67950" y="219089"/>
                </a:lnTo>
                <a:lnTo>
                  <a:pt x="63080" y="229739"/>
                </a:lnTo>
                <a:lnTo>
                  <a:pt x="58563" y="240650"/>
                </a:lnTo>
                <a:lnTo>
                  <a:pt x="54282" y="251734"/>
                </a:lnTo>
                <a:lnTo>
                  <a:pt x="30053" y="309808"/>
                </a:lnTo>
                <a:lnTo>
                  <a:pt x="23845" y="325779"/>
                </a:lnTo>
                <a:lnTo>
                  <a:pt x="19707" y="337697"/>
                </a:lnTo>
                <a:lnTo>
                  <a:pt x="16948" y="346912"/>
                </a:lnTo>
                <a:lnTo>
                  <a:pt x="15108" y="354325"/>
                </a:lnTo>
                <a:lnTo>
                  <a:pt x="13065" y="365949"/>
                </a:lnTo>
                <a:lnTo>
                  <a:pt x="8770" y="375348"/>
                </a:lnTo>
                <a:lnTo>
                  <a:pt x="5846" y="379633"/>
                </a:lnTo>
                <a:lnTo>
                  <a:pt x="2598" y="387780"/>
                </a:lnTo>
                <a:lnTo>
                  <a:pt x="0" y="399631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306"/>
          <p:cNvSpPr/>
          <p:nvPr/>
        </p:nvSpPr>
        <p:spPr>
          <a:xfrm>
            <a:off x="2720339" y="4914900"/>
            <a:ext cx="274322" cy="102870"/>
          </a:xfrm>
          <a:custGeom>
            <a:avLst/>
            <a:gdLst/>
            <a:ahLst/>
            <a:cxnLst/>
            <a:rect l="0" t="0" r="0" b="0"/>
            <a:pathLst>
              <a:path w="274322" h="102870">
                <a:moveTo>
                  <a:pt x="0" y="102869"/>
                </a:moveTo>
                <a:lnTo>
                  <a:pt x="12136" y="96802"/>
                </a:lnTo>
                <a:lnTo>
                  <a:pt x="16981" y="95014"/>
                </a:lnTo>
                <a:lnTo>
                  <a:pt x="21481" y="93822"/>
                </a:lnTo>
                <a:lnTo>
                  <a:pt x="25751" y="93028"/>
                </a:lnTo>
                <a:lnTo>
                  <a:pt x="31138" y="91229"/>
                </a:lnTo>
                <a:lnTo>
                  <a:pt x="37268" y="88759"/>
                </a:lnTo>
                <a:lnTo>
                  <a:pt x="43896" y="85842"/>
                </a:lnTo>
                <a:lnTo>
                  <a:pt x="52124" y="82628"/>
                </a:lnTo>
                <a:lnTo>
                  <a:pt x="71427" y="75670"/>
                </a:lnTo>
                <a:lnTo>
                  <a:pt x="83178" y="70766"/>
                </a:lnTo>
                <a:lnTo>
                  <a:pt x="96092" y="64958"/>
                </a:lnTo>
                <a:lnTo>
                  <a:pt x="131765" y="48033"/>
                </a:lnTo>
                <a:lnTo>
                  <a:pt x="141184" y="43452"/>
                </a:lnTo>
                <a:lnTo>
                  <a:pt x="151273" y="37858"/>
                </a:lnTo>
                <a:lnTo>
                  <a:pt x="161809" y="31588"/>
                </a:lnTo>
                <a:lnTo>
                  <a:pt x="172643" y="24869"/>
                </a:lnTo>
                <a:lnTo>
                  <a:pt x="182405" y="19119"/>
                </a:lnTo>
                <a:lnTo>
                  <a:pt x="191454" y="14016"/>
                </a:lnTo>
                <a:lnTo>
                  <a:pt x="200026" y="9344"/>
                </a:lnTo>
                <a:lnTo>
                  <a:pt x="207011" y="6229"/>
                </a:lnTo>
                <a:lnTo>
                  <a:pt x="212937" y="4152"/>
                </a:lnTo>
                <a:lnTo>
                  <a:pt x="218158" y="2768"/>
                </a:lnTo>
                <a:lnTo>
                  <a:pt x="224179" y="1845"/>
                </a:lnTo>
                <a:lnTo>
                  <a:pt x="230733" y="1230"/>
                </a:lnTo>
                <a:lnTo>
                  <a:pt x="243518" y="546"/>
                </a:lnTo>
                <a:lnTo>
                  <a:pt x="253434" y="243"/>
                </a:lnTo>
                <a:lnTo>
                  <a:pt x="274321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307"/>
          <p:cNvSpPr/>
          <p:nvPr/>
        </p:nvSpPr>
        <p:spPr>
          <a:xfrm>
            <a:off x="2788920" y="4972050"/>
            <a:ext cx="194311" cy="137160"/>
          </a:xfrm>
          <a:custGeom>
            <a:avLst/>
            <a:gdLst/>
            <a:ahLst/>
            <a:cxnLst/>
            <a:rect l="0" t="0" r="0" b="0"/>
            <a:pathLst>
              <a:path w="194311" h="137160">
                <a:moveTo>
                  <a:pt x="0" y="137159"/>
                </a:moveTo>
                <a:lnTo>
                  <a:pt x="0" y="131092"/>
                </a:lnTo>
                <a:lnTo>
                  <a:pt x="1270" y="128034"/>
                </a:lnTo>
                <a:lnTo>
                  <a:pt x="3386" y="124726"/>
                </a:lnTo>
                <a:lnTo>
                  <a:pt x="6067" y="121251"/>
                </a:lnTo>
                <a:lnTo>
                  <a:pt x="7855" y="117663"/>
                </a:lnTo>
                <a:lnTo>
                  <a:pt x="9047" y="114002"/>
                </a:lnTo>
                <a:lnTo>
                  <a:pt x="9841" y="110291"/>
                </a:lnTo>
                <a:lnTo>
                  <a:pt x="12910" y="106547"/>
                </a:lnTo>
                <a:lnTo>
                  <a:pt x="17497" y="102782"/>
                </a:lnTo>
                <a:lnTo>
                  <a:pt x="23094" y="99001"/>
                </a:lnTo>
                <a:lnTo>
                  <a:pt x="29366" y="95210"/>
                </a:lnTo>
                <a:lnTo>
                  <a:pt x="36087" y="91413"/>
                </a:lnTo>
                <a:lnTo>
                  <a:pt x="43108" y="87612"/>
                </a:lnTo>
                <a:lnTo>
                  <a:pt x="49059" y="83808"/>
                </a:lnTo>
                <a:lnTo>
                  <a:pt x="54295" y="80002"/>
                </a:lnTo>
                <a:lnTo>
                  <a:pt x="59057" y="76194"/>
                </a:lnTo>
                <a:lnTo>
                  <a:pt x="63501" y="72386"/>
                </a:lnTo>
                <a:lnTo>
                  <a:pt x="67734" y="68577"/>
                </a:lnTo>
                <a:lnTo>
                  <a:pt x="71826" y="64768"/>
                </a:lnTo>
                <a:lnTo>
                  <a:pt x="77094" y="60959"/>
                </a:lnTo>
                <a:lnTo>
                  <a:pt x="83146" y="57149"/>
                </a:lnTo>
                <a:lnTo>
                  <a:pt x="89720" y="53339"/>
                </a:lnTo>
                <a:lnTo>
                  <a:pt x="96643" y="48259"/>
                </a:lnTo>
                <a:lnTo>
                  <a:pt x="103799" y="42333"/>
                </a:lnTo>
                <a:lnTo>
                  <a:pt x="111109" y="35841"/>
                </a:lnTo>
                <a:lnTo>
                  <a:pt x="118523" y="30244"/>
                </a:lnTo>
                <a:lnTo>
                  <a:pt x="126005" y="25243"/>
                </a:lnTo>
                <a:lnTo>
                  <a:pt x="133533" y="20638"/>
                </a:lnTo>
                <a:lnTo>
                  <a:pt x="142362" y="16299"/>
                </a:lnTo>
                <a:lnTo>
                  <a:pt x="152058" y="12136"/>
                </a:lnTo>
                <a:lnTo>
                  <a:pt x="162332" y="8090"/>
                </a:lnTo>
                <a:lnTo>
                  <a:pt x="170451" y="5393"/>
                </a:lnTo>
                <a:lnTo>
                  <a:pt x="177134" y="3595"/>
                </a:lnTo>
                <a:lnTo>
                  <a:pt x="19431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308"/>
          <p:cNvSpPr/>
          <p:nvPr/>
        </p:nvSpPr>
        <p:spPr>
          <a:xfrm>
            <a:off x="3154680" y="4794372"/>
            <a:ext cx="411480" cy="383065"/>
          </a:xfrm>
          <a:custGeom>
            <a:avLst/>
            <a:gdLst/>
            <a:ahLst/>
            <a:cxnLst/>
            <a:rect l="0" t="0" r="0" b="0"/>
            <a:pathLst>
              <a:path w="411480" h="383065">
                <a:moveTo>
                  <a:pt x="0" y="51947"/>
                </a:moveTo>
                <a:lnTo>
                  <a:pt x="6067" y="39812"/>
                </a:lnTo>
                <a:lnTo>
                  <a:pt x="12433" y="30467"/>
                </a:lnTo>
                <a:lnTo>
                  <a:pt x="15909" y="26197"/>
                </a:lnTo>
                <a:lnTo>
                  <a:pt x="19496" y="23351"/>
                </a:lnTo>
                <a:lnTo>
                  <a:pt x="23157" y="21453"/>
                </a:lnTo>
                <a:lnTo>
                  <a:pt x="31882" y="18074"/>
                </a:lnTo>
                <a:lnTo>
                  <a:pt x="44226" y="12339"/>
                </a:lnTo>
                <a:lnTo>
                  <a:pt x="51074" y="10302"/>
                </a:lnTo>
                <a:lnTo>
                  <a:pt x="58179" y="8944"/>
                </a:lnTo>
                <a:lnTo>
                  <a:pt x="65456" y="8038"/>
                </a:lnTo>
                <a:lnTo>
                  <a:pt x="72847" y="6165"/>
                </a:lnTo>
                <a:lnTo>
                  <a:pt x="80315" y="3646"/>
                </a:lnTo>
                <a:lnTo>
                  <a:pt x="87833" y="696"/>
                </a:lnTo>
                <a:lnTo>
                  <a:pt x="95385" y="0"/>
                </a:lnTo>
                <a:lnTo>
                  <a:pt x="102960" y="806"/>
                </a:lnTo>
                <a:lnTo>
                  <a:pt x="110550" y="2613"/>
                </a:lnTo>
                <a:lnTo>
                  <a:pt x="122370" y="4621"/>
                </a:lnTo>
                <a:lnTo>
                  <a:pt x="127299" y="5157"/>
                </a:lnTo>
                <a:lnTo>
                  <a:pt x="131856" y="6783"/>
                </a:lnTo>
                <a:lnTo>
                  <a:pt x="140306" y="11978"/>
                </a:lnTo>
                <a:lnTo>
                  <a:pt x="152203" y="22042"/>
                </a:lnTo>
                <a:lnTo>
                  <a:pt x="163771" y="33068"/>
                </a:lnTo>
                <a:lnTo>
                  <a:pt x="166331" y="38091"/>
                </a:lnTo>
                <a:lnTo>
                  <a:pt x="168037" y="43980"/>
                </a:lnTo>
                <a:lnTo>
                  <a:pt x="169174" y="50446"/>
                </a:lnTo>
                <a:lnTo>
                  <a:pt x="169933" y="58566"/>
                </a:lnTo>
                <a:lnTo>
                  <a:pt x="170438" y="67790"/>
                </a:lnTo>
                <a:lnTo>
                  <a:pt x="170775" y="77749"/>
                </a:lnTo>
                <a:lnTo>
                  <a:pt x="169730" y="90739"/>
                </a:lnTo>
                <a:lnTo>
                  <a:pt x="167763" y="105749"/>
                </a:lnTo>
                <a:lnTo>
                  <a:pt x="165182" y="122105"/>
                </a:lnTo>
                <a:lnTo>
                  <a:pt x="162191" y="136819"/>
                </a:lnTo>
                <a:lnTo>
                  <a:pt x="158927" y="150438"/>
                </a:lnTo>
                <a:lnTo>
                  <a:pt x="155481" y="163328"/>
                </a:lnTo>
                <a:lnTo>
                  <a:pt x="146834" y="185891"/>
                </a:lnTo>
                <a:lnTo>
                  <a:pt x="120293" y="248215"/>
                </a:lnTo>
                <a:lnTo>
                  <a:pt x="93921" y="307233"/>
                </a:lnTo>
                <a:lnTo>
                  <a:pt x="89284" y="318658"/>
                </a:lnTo>
                <a:lnTo>
                  <a:pt x="86192" y="327544"/>
                </a:lnTo>
                <a:lnTo>
                  <a:pt x="84131" y="334739"/>
                </a:lnTo>
                <a:lnTo>
                  <a:pt x="81842" y="346119"/>
                </a:lnTo>
                <a:lnTo>
                  <a:pt x="80824" y="356680"/>
                </a:lnTo>
                <a:lnTo>
                  <a:pt x="80552" y="363053"/>
                </a:lnTo>
                <a:lnTo>
                  <a:pt x="80117" y="379395"/>
                </a:lnTo>
                <a:lnTo>
                  <a:pt x="81351" y="380736"/>
                </a:lnTo>
                <a:lnTo>
                  <a:pt x="83444" y="381630"/>
                </a:lnTo>
                <a:lnTo>
                  <a:pt x="89860" y="383064"/>
                </a:lnTo>
                <a:lnTo>
                  <a:pt x="100898" y="376487"/>
                </a:lnTo>
                <a:lnTo>
                  <a:pt x="109175" y="371177"/>
                </a:lnTo>
                <a:lnTo>
                  <a:pt x="121759" y="361891"/>
                </a:lnTo>
                <a:lnTo>
                  <a:pt x="132855" y="353530"/>
                </a:lnTo>
                <a:lnTo>
                  <a:pt x="139370" y="349522"/>
                </a:lnTo>
                <a:lnTo>
                  <a:pt x="146253" y="345580"/>
                </a:lnTo>
                <a:lnTo>
                  <a:pt x="153382" y="340413"/>
                </a:lnTo>
                <a:lnTo>
                  <a:pt x="160674" y="334428"/>
                </a:lnTo>
                <a:lnTo>
                  <a:pt x="168076" y="327898"/>
                </a:lnTo>
                <a:lnTo>
                  <a:pt x="178090" y="319734"/>
                </a:lnTo>
                <a:lnTo>
                  <a:pt x="202765" y="300504"/>
                </a:lnTo>
                <a:lnTo>
                  <a:pt x="213916" y="292581"/>
                </a:lnTo>
                <a:lnTo>
                  <a:pt x="223890" y="286031"/>
                </a:lnTo>
                <a:lnTo>
                  <a:pt x="233081" y="280393"/>
                </a:lnTo>
                <a:lnTo>
                  <a:pt x="241747" y="274094"/>
                </a:lnTo>
                <a:lnTo>
                  <a:pt x="250064" y="267355"/>
                </a:lnTo>
                <a:lnTo>
                  <a:pt x="258150" y="260323"/>
                </a:lnTo>
                <a:lnTo>
                  <a:pt x="266079" y="254364"/>
                </a:lnTo>
                <a:lnTo>
                  <a:pt x="273906" y="249122"/>
                </a:lnTo>
                <a:lnTo>
                  <a:pt x="281664" y="244357"/>
                </a:lnTo>
                <a:lnTo>
                  <a:pt x="291916" y="239911"/>
                </a:lnTo>
                <a:lnTo>
                  <a:pt x="303830" y="235676"/>
                </a:lnTo>
                <a:lnTo>
                  <a:pt x="316853" y="231584"/>
                </a:lnTo>
                <a:lnTo>
                  <a:pt x="328076" y="227585"/>
                </a:lnTo>
                <a:lnTo>
                  <a:pt x="338097" y="223649"/>
                </a:lnTo>
                <a:lnTo>
                  <a:pt x="347318" y="219755"/>
                </a:lnTo>
                <a:lnTo>
                  <a:pt x="356005" y="217159"/>
                </a:lnTo>
                <a:lnTo>
                  <a:pt x="364336" y="215429"/>
                </a:lnTo>
                <a:lnTo>
                  <a:pt x="372431" y="214275"/>
                </a:lnTo>
                <a:lnTo>
                  <a:pt x="380367" y="212235"/>
                </a:lnTo>
                <a:lnTo>
                  <a:pt x="388198" y="209606"/>
                </a:lnTo>
                <a:lnTo>
                  <a:pt x="411479" y="200537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309"/>
          <p:cNvSpPr/>
          <p:nvPr/>
        </p:nvSpPr>
        <p:spPr>
          <a:xfrm>
            <a:off x="5177790" y="4754879"/>
            <a:ext cx="285751" cy="320041"/>
          </a:xfrm>
          <a:custGeom>
            <a:avLst/>
            <a:gdLst/>
            <a:ahLst/>
            <a:cxnLst/>
            <a:rect l="0" t="0" r="0" b="0"/>
            <a:pathLst>
              <a:path w="285751" h="320041">
                <a:moveTo>
                  <a:pt x="0" y="0"/>
                </a:moveTo>
                <a:lnTo>
                  <a:pt x="6068" y="12136"/>
                </a:lnTo>
                <a:lnTo>
                  <a:pt x="9046" y="21481"/>
                </a:lnTo>
                <a:lnTo>
                  <a:pt x="9841" y="25751"/>
                </a:lnTo>
                <a:lnTo>
                  <a:pt x="14110" y="33882"/>
                </a:lnTo>
                <a:lnTo>
                  <a:pt x="20241" y="42999"/>
                </a:lnTo>
                <a:lnTo>
                  <a:pt x="23654" y="48986"/>
                </a:lnTo>
                <a:lnTo>
                  <a:pt x="27199" y="55518"/>
                </a:lnTo>
                <a:lnTo>
                  <a:pt x="32102" y="61142"/>
                </a:lnTo>
                <a:lnTo>
                  <a:pt x="37912" y="66162"/>
                </a:lnTo>
                <a:lnTo>
                  <a:pt x="44324" y="70777"/>
                </a:lnTo>
                <a:lnTo>
                  <a:pt x="54949" y="81475"/>
                </a:lnTo>
                <a:lnTo>
                  <a:pt x="68383" y="96227"/>
                </a:lnTo>
                <a:lnTo>
                  <a:pt x="96432" y="127858"/>
                </a:lnTo>
                <a:lnTo>
                  <a:pt x="117365" y="150383"/>
                </a:lnTo>
                <a:lnTo>
                  <a:pt x="137362" y="171276"/>
                </a:lnTo>
                <a:lnTo>
                  <a:pt x="285750" y="32004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310"/>
          <p:cNvSpPr/>
          <p:nvPr/>
        </p:nvSpPr>
        <p:spPr>
          <a:xfrm>
            <a:off x="5200650" y="4732019"/>
            <a:ext cx="228601" cy="308611"/>
          </a:xfrm>
          <a:custGeom>
            <a:avLst/>
            <a:gdLst/>
            <a:ahLst/>
            <a:cxnLst/>
            <a:rect l="0" t="0" r="0" b="0"/>
            <a:pathLst>
              <a:path w="228601" h="308611">
                <a:moveTo>
                  <a:pt x="228600" y="0"/>
                </a:moveTo>
                <a:lnTo>
                  <a:pt x="216464" y="6068"/>
                </a:lnTo>
                <a:lnTo>
                  <a:pt x="211619" y="9126"/>
                </a:lnTo>
                <a:lnTo>
                  <a:pt x="207119" y="12434"/>
                </a:lnTo>
                <a:lnTo>
                  <a:pt x="202849" y="15910"/>
                </a:lnTo>
                <a:lnTo>
                  <a:pt x="198733" y="19496"/>
                </a:lnTo>
                <a:lnTo>
                  <a:pt x="194718" y="23158"/>
                </a:lnTo>
                <a:lnTo>
                  <a:pt x="190772" y="26869"/>
                </a:lnTo>
                <a:lnTo>
                  <a:pt x="186871" y="31882"/>
                </a:lnTo>
                <a:lnTo>
                  <a:pt x="183000" y="37765"/>
                </a:lnTo>
                <a:lnTo>
                  <a:pt x="179150" y="44227"/>
                </a:lnTo>
                <a:lnTo>
                  <a:pt x="168099" y="61567"/>
                </a:lnTo>
                <a:lnTo>
                  <a:pt x="161596" y="71525"/>
                </a:lnTo>
                <a:lnTo>
                  <a:pt x="154720" y="80703"/>
                </a:lnTo>
                <a:lnTo>
                  <a:pt x="147597" y="89362"/>
                </a:lnTo>
                <a:lnTo>
                  <a:pt x="140308" y="97675"/>
                </a:lnTo>
                <a:lnTo>
                  <a:pt x="132908" y="107027"/>
                </a:lnTo>
                <a:lnTo>
                  <a:pt x="125435" y="117071"/>
                </a:lnTo>
                <a:lnTo>
                  <a:pt x="117914" y="127578"/>
                </a:lnTo>
                <a:lnTo>
                  <a:pt x="111629" y="137122"/>
                </a:lnTo>
                <a:lnTo>
                  <a:pt x="106169" y="146025"/>
                </a:lnTo>
                <a:lnTo>
                  <a:pt x="101259" y="154500"/>
                </a:lnTo>
                <a:lnTo>
                  <a:pt x="89030" y="174077"/>
                </a:lnTo>
                <a:lnTo>
                  <a:pt x="82213" y="184632"/>
                </a:lnTo>
                <a:lnTo>
                  <a:pt x="73859" y="196748"/>
                </a:lnTo>
                <a:lnTo>
                  <a:pt x="36461" y="249308"/>
                </a:lnTo>
                <a:lnTo>
                  <a:pt x="28117" y="261455"/>
                </a:lnTo>
                <a:lnTo>
                  <a:pt x="21285" y="270824"/>
                </a:lnTo>
                <a:lnTo>
                  <a:pt x="15460" y="278339"/>
                </a:lnTo>
                <a:lnTo>
                  <a:pt x="3053" y="293459"/>
                </a:lnTo>
                <a:lnTo>
                  <a:pt x="2035" y="295969"/>
                </a:lnTo>
                <a:lnTo>
                  <a:pt x="603" y="304300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311"/>
          <p:cNvSpPr/>
          <p:nvPr/>
        </p:nvSpPr>
        <p:spPr>
          <a:xfrm>
            <a:off x="5520690" y="4732019"/>
            <a:ext cx="228601" cy="80011"/>
          </a:xfrm>
          <a:custGeom>
            <a:avLst/>
            <a:gdLst/>
            <a:ahLst/>
            <a:cxnLst/>
            <a:rect l="0" t="0" r="0" b="0"/>
            <a:pathLst>
              <a:path w="228601" h="80011">
                <a:moveTo>
                  <a:pt x="0" y="80010"/>
                </a:moveTo>
                <a:lnTo>
                  <a:pt x="19682" y="70169"/>
                </a:lnTo>
                <a:lnTo>
                  <a:pt x="22011" y="68370"/>
                </a:lnTo>
                <a:lnTo>
                  <a:pt x="24834" y="65900"/>
                </a:lnTo>
                <a:lnTo>
                  <a:pt x="27986" y="62983"/>
                </a:lnTo>
                <a:lnTo>
                  <a:pt x="32627" y="61039"/>
                </a:lnTo>
                <a:lnTo>
                  <a:pt x="38261" y="59743"/>
                </a:lnTo>
                <a:lnTo>
                  <a:pt x="44557" y="58879"/>
                </a:lnTo>
                <a:lnTo>
                  <a:pt x="51295" y="57032"/>
                </a:lnTo>
                <a:lnTo>
                  <a:pt x="58326" y="54532"/>
                </a:lnTo>
                <a:lnTo>
                  <a:pt x="118970" y="29901"/>
                </a:lnTo>
                <a:lnTo>
                  <a:pt x="140082" y="20486"/>
                </a:lnTo>
                <a:lnTo>
                  <a:pt x="147998" y="17467"/>
                </a:lnTo>
                <a:lnTo>
                  <a:pt x="154545" y="15455"/>
                </a:lnTo>
                <a:lnTo>
                  <a:pt x="179988" y="9236"/>
                </a:lnTo>
                <a:lnTo>
                  <a:pt x="22860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312"/>
          <p:cNvSpPr/>
          <p:nvPr/>
        </p:nvSpPr>
        <p:spPr>
          <a:xfrm>
            <a:off x="5566409" y="4779415"/>
            <a:ext cx="240032" cy="112625"/>
          </a:xfrm>
          <a:custGeom>
            <a:avLst/>
            <a:gdLst/>
            <a:ahLst/>
            <a:cxnLst/>
            <a:rect l="0" t="0" r="0" b="0"/>
            <a:pathLst>
              <a:path w="240032" h="112625">
                <a:moveTo>
                  <a:pt x="0" y="112624"/>
                </a:moveTo>
                <a:lnTo>
                  <a:pt x="6068" y="100489"/>
                </a:lnTo>
                <a:lnTo>
                  <a:pt x="10395" y="95644"/>
                </a:lnTo>
                <a:lnTo>
                  <a:pt x="15821" y="91144"/>
                </a:lnTo>
                <a:lnTo>
                  <a:pt x="21977" y="86874"/>
                </a:lnTo>
                <a:lnTo>
                  <a:pt x="28621" y="81488"/>
                </a:lnTo>
                <a:lnTo>
                  <a:pt x="35591" y="75356"/>
                </a:lnTo>
                <a:lnTo>
                  <a:pt x="42778" y="68729"/>
                </a:lnTo>
                <a:lnTo>
                  <a:pt x="55189" y="60501"/>
                </a:lnTo>
                <a:lnTo>
                  <a:pt x="71083" y="51206"/>
                </a:lnTo>
                <a:lnTo>
                  <a:pt x="116312" y="26693"/>
                </a:lnTo>
                <a:lnTo>
                  <a:pt x="127072" y="21047"/>
                </a:lnTo>
                <a:lnTo>
                  <a:pt x="135515" y="17282"/>
                </a:lnTo>
                <a:lnTo>
                  <a:pt x="142413" y="14773"/>
                </a:lnTo>
                <a:lnTo>
                  <a:pt x="148282" y="13100"/>
                </a:lnTo>
                <a:lnTo>
                  <a:pt x="154735" y="11985"/>
                </a:lnTo>
                <a:lnTo>
                  <a:pt x="161577" y="11241"/>
                </a:lnTo>
                <a:lnTo>
                  <a:pt x="168678" y="10746"/>
                </a:lnTo>
                <a:lnTo>
                  <a:pt x="174682" y="9145"/>
                </a:lnTo>
                <a:lnTo>
                  <a:pt x="179955" y="6808"/>
                </a:lnTo>
                <a:lnTo>
                  <a:pt x="184740" y="3981"/>
                </a:lnTo>
                <a:lnTo>
                  <a:pt x="190471" y="2095"/>
                </a:lnTo>
                <a:lnTo>
                  <a:pt x="196830" y="838"/>
                </a:lnTo>
                <a:lnTo>
                  <a:pt x="203610" y="0"/>
                </a:lnTo>
                <a:lnTo>
                  <a:pt x="208130" y="712"/>
                </a:lnTo>
                <a:lnTo>
                  <a:pt x="211144" y="2456"/>
                </a:lnTo>
                <a:lnTo>
                  <a:pt x="213152" y="4889"/>
                </a:lnTo>
                <a:lnTo>
                  <a:pt x="215762" y="6511"/>
                </a:lnTo>
                <a:lnTo>
                  <a:pt x="222048" y="8313"/>
                </a:lnTo>
                <a:lnTo>
                  <a:pt x="224232" y="10063"/>
                </a:lnTo>
                <a:lnTo>
                  <a:pt x="225688" y="12500"/>
                </a:lnTo>
                <a:lnTo>
                  <a:pt x="226659" y="15395"/>
                </a:lnTo>
                <a:lnTo>
                  <a:pt x="228576" y="17325"/>
                </a:lnTo>
                <a:lnTo>
                  <a:pt x="231125" y="18611"/>
                </a:lnTo>
                <a:lnTo>
                  <a:pt x="240031" y="21185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313"/>
          <p:cNvSpPr/>
          <p:nvPr/>
        </p:nvSpPr>
        <p:spPr>
          <a:xfrm>
            <a:off x="6035040" y="4743450"/>
            <a:ext cx="182881" cy="9841"/>
          </a:xfrm>
          <a:custGeom>
            <a:avLst/>
            <a:gdLst/>
            <a:ahLst/>
            <a:cxnLst/>
            <a:rect l="0" t="0" r="0" b="0"/>
            <a:pathLst>
              <a:path w="182881" h="9841">
                <a:moveTo>
                  <a:pt x="0" y="0"/>
                </a:moveTo>
                <a:lnTo>
                  <a:pt x="6068" y="0"/>
                </a:lnTo>
                <a:lnTo>
                  <a:pt x="10395" y="1270"/>
                </a:lnTo>
                <a:lnTo>
                  <a:pt x="15820" y="3386"/>
                </a:lnTo>
                <a:lnTo>
                  <a:pt x="21976" y="6067"/>
                </a:lnTo>
                <a:lnTo>
                  <a:pt x="28620" y="7855"/>
                </a:lnTo>
                <a:lnTo>
                  <a:pt x="35591" y="9046"/>
                </a:lnTo>
                <a:lnTo>
                  <a:pt x="42777" y="9840"/>
                </a:lnTo>
                <a:lnTo>
                  <a:pt x="52648" y="9100"/>
                </a:lnTo>
                <a:lnTo>
                  <a:pt x="64309" y="7337"/>
                </a:lnTo>
                <a:lnTo>
                  <a:pt x="77162" y="4891"/>
                </a:lnTo>
                <a:lnTo>
                  <a:pt x="88271" y="3261"/>
                </a:lnTo>
                <a:lnTo>
                  <a:pt x="98217" y="2173"/>
                </a:lnTo>
                <a:lnTo>
                  <a:pt x="114772" y="966"/>
                </a:lnTo>
                <a:lnTo>
                  <a:pt x="126363" y="429"/>
                </a:lnTo>
                <a:lnTo>
                  <a:pt x="142521" y="190"/>
                </a:lnTo>
                <a:lnTo>
                  <a:pt x="182880" y="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314"/>
          <p:cNvSpPr/>
          <p:nvPr/>
        </p:nvSpPr>
        <p:spPr>
          <a:xfrm>
            <a:off x="6287304" y="4560569"/>
            <a:ext cx="248867" cy="375403"/>
          </a:xfrm>
          <a:custGeom>
            <a:avLst/>
            <a:gdLst/>
            <a:ahLst/>
            <a:cxnLst/>
            <a:rect l="0" t="0" r="0" b="0"/>
            <a:pathLst>
              <a:path w="248867" h="375403">
                <a:moveTo>
                  <a:pt x="102066" y="0"/>
                </a:moveTo>
                <a:lnTo>
                  <a:pt x="114201" y="0"/>
                </a:lnTo>
                <a:lnTo>
                  <a:pt x="116506" y="1270"/>
                </a:lnTo>
                <a:lnTo>
                  <a:pt x="116772" y="3387"/>
                </a:lnTo>
                <a:lnTo>
                  <a:pt x="115680" y="6068"/>
                </a:lnTo>
                <a:lnTo>
                  <a:pt x="114466" y="15821"/>
                </a:lnTo>
                <a:lnTo>
                  <a:pt x="114143" y="21977"/>
                </a:lnTo>
                <a:lnTo>
                  <a:pt x="112657" y="27352"/>
                </a:lnTo>
                <a:lnTo>
                  <a:pt x="107620" y="36710"/>
                </a:lnTo>
                <a:lnTo>
                  <a:pt x="104534" y="45102"/>
                </a:lnTo>
                <a:lnTo>
                  <a:pt x="103711" y="49119"/>
                </a:lnTo>
                <a:lnTo>
                  <a:pt x="99410" y="56967"/>
                </a:lnTo>
                <a:lnTo>
                  <a:pt x="96485" y="60838"/>
                </a:lnTo>
                <a:lnTo>
                  <a:pt x="91995" y="69769"/>
                </a:lnTo>
                <a:lnTo>
                  <a:pt x="86462" y="82073"/>
                </a:lnTo>
                <a:lnTo>
                  <a:pt x="37545" y="194488"/>
                </a:lnTo>
                <a:lnTo>
                  <a:pt x="29842" y="213479"/>
                </a:lnTo>
                <a:lnTo>
                  <a:pt x="23437" y="229949"/>
                </a:lnTo>
                <a:lnTo>
                  <a:pt x="17896" y="243470"/>
                </a:lnTo>
                <a:lnTo>
                  <a:pt x="12933" y="255023"/>
                </a:lnTo>
                <a:lnTo>
                  <a:pt x="8354" y="265266"/>
                </a:lnTo>
                <a:lnTo>
                  <a:pt x="5301" y="273364"/>
                </a:lnTo>
                <a:lnTo>
                  <a:pt x="3266" y="280033"/>
                </a:lnTo>
                <a:lnTo>
                  <a:pt x="1909" y="285749"/>
                </a:lnTo>
                <a:lnTo>
                  <a:pt x="1004" y="292099"/>
                </a:lnTo>
                <a:lnTo>
                  <a:pt x="402" y="298873"/>
                </a:lnTo>
                <a:lnTo>
                  <a:pt x="0" y="305929"/>
                </a:lnTo>
                <a:lnTo>
                  <a:pt x="1002" y="311903"/>
                </a:lnTo>
                <a:lnTo>
                  <a:pt x="7210" y="326378"/>
                </a:lnTo>
                <a:lnTo>
                  <a:pt x="9107" y="334710"/>
                </a:lnTo>
                <a:lnTo>
                  <a:pt x="9951" y="342647"/>
                </a:lnTo>
                <a:lnTo>
                  <a:pt x="10175" y="346542"/>
                </a:lnTo>
                <a:lnTo>
                  <a:pt x="12866" y="350408"/>
                </a:lnTo>
                <a:lnTo>
                  <a:pt x="17199" y="354255"/>
                </a:lnTo>
                <a:lnTo>
                  <a:pt x="22627" y="358090"/>
                </a:lnTo>
                <a:lnTo>
                  <a:pt x="27517" y="360647"/>
                </a:lnTo>
                <a:lnTo>
                  <a:pt x="32046" y="362351"/>
                </a:lnTo>
                <a:lnTo>
                  <a:pt x="36336" y="363488"/>
                </a:lnTo>
                <a:lnTo>
                  <a:pt x="40466" y="365515"/>
                </a:lnTo>
                <a:lnTo>
                  <a:pt x="44489" y="368137"/>
                </a:lnTo>
                <a:lnTo>
                  <a:pt x="48441" y="371155"/>
                </a:lnTo>
                <a:lnTo>
                  <a:pt x="53615" y="373167"/>
                </a:lnTo>
                <a:lnTo>
                  <a:pt x="59605" y="374508"/>
                </a:lnTo>
                <a:lnTo>
                  <a:pt x="66139" y="375402"/>
                </a:lnTo>
                <a:lnTo>
                  <a:pt x="71764" y="374728"/>
                </a:lnTo>
                <a:lnTo>
                  <a:pt x="76785" y="373009"/>
                </a:lnTo>
                <a:lnTo>
                  <a:pt x="81402" y="370593"/>
                </a:lnTo>
                <a:lnTo>
                  <a:pt x="85750" y="368982"/>
                </a:lnTo>
                <a:lnTo>
                  <a:pt x="89918" y="367908"/>
                </a:lnTo>
                <a:lnTo>
                  <a:pt x="93967" y="367192"/>
                </a:lnTo>
                <a:lnTo>
                  <a:pt x="99206" y="366715"/>
                </a:lnTo>
                <a:lnTo>
                  <a:pt x="105240" y="366397"/>
                </a:lnTo>
                <a:lnTo>
                  <a:pt x="111801" y="366185"/>
                </a:lnTo>
                <a:lnTo>
                  <a:pt x="117446" y="364773"/>
                </a:lnTo>
                <a:lnTo>
                  <a:pt x="122479" y="362563"/>
                </a:lnTo>
                <a:lnTo>
                  <a:pt x="127105" y="359818"/>
                </a:lnTo>
                <a:lnTo>
                  <a:pt x="132728" y="356719"/>
                </a:lnTo>
                <a:lnTo>
                  <a:pt x="145751" y="349889"/>
                </a:lnTo>
                <a:lnTo>
                  <a:pt x="154049" y="345019"/>
                </a:lnTo>
                <a:lnTo>
                  <a:pt x="173429" y="332836"/>
                </a:lnTo>
                <a:lnTo>
                  <a:pt x="181391" y="327301"/>
                </a:lnTo>
                <a:lnTo>
                  <a:pt x="187969" y="322341"/>
                </a:lnTo>
                <a:lnTo>
                  <a:pt x="193625" y="317764"/>
                </a:lnTo>
                <a:lnTo>
                  <a:pt x="198665" y="313443"/>
                </a:lnTo>
                <a:lnTo>
                  <a:pt x="203295" y="309292"/>
                </a:lnTo>
                <a:lnTo>
                  <a:pt x="207652" y="305255"/>
                </a:lnTo>
                <a:lnTo>
                  <a:pt x="211827" y="300023"/>
                </a:lnTo>
                <a:lnTo>
                  <a:pt x="215880" y="293996"/>
                </a:lnTo>
                <a:lnTo>
                  <a:pt x="219852" y="287437"/>
                </a:lnTo>
                <a:lnTo>
                  <a:pt x="223769" y="281795"/>
                </a:lnTo>
                <a:lnTo>
                  <a:pt x="231510" y="272139"/>
                </a:lnTo>
                <a:lnTo>
                  <a:pt x="236939" y="265631"/>
                </a:lnTo>
                <a:lnTo>
                  <a:pt x="241596" y="257335"/>
                </a:lnTo>
                <a:lnTo>
                  <a:pt x="246629" y="246451"/>
                </a:lnTo>
                <a:lnTo>
                  <a:pt x="248866" y="237381"/>
                </a:lnTo>
                <a:lnTo>
                  <a:pt x="248192" y="234454"/>
                </a:lnTo>
                <a:lnTo>
                  <a:pt x="246473" y="232503"/>
                </a:lnTo>
                <a:lnTo>
                  <a:pt x="244057" y="231202"/>
                </a:lnTo>
                <a:lnTo>
                  <a:pt x="242447" y="229065"/>
                </a:lnTo>
                <a:lnTo>
                  <a:pt x="241373" y="226370"/>
                </a:lnTo>
                <a:lnTo>
                  <a:pt x="240657" y="223304"/>
                </a:lnTo>
                <a:lnTo>
                  <a:pt x="238910" y="221259"/>
                </a:lnTo>
                <a:lnTo>
                  <a:pt x="236476" y="219896"/>
                </a:lnTo>
                <a:lnTo>
                  <a:pt x="230383" y="218382"/>
                </a:lnTo>
                <a:lnTo>
                  <a:pt x="223442" y="217709"/>
                </a:lnTo>
                <a:lnTo>
                  <a:pt x="218543" y="217529"/>
                </a:lnTo>
                <a:lnTo>
                  <a:pt x="206327" y="217330"/>
                </a:lnTo>
                <a:lnTo>
                  <a:pt x="200783" y="218547"/>
                </a:lnTo>
                <a:lnTo>
                  <a:pt x="195817" y="220628"/>
                </a:lnTo>
                <a:lnTo>
                  <a:pt x="191237" y="223285"/>
                </a:lnTo>
                <a:lnTo>
                  <a:pt x="186913" y="225057"/>
                </a:lnTo>
                <a:lnTo>
                  <a:pt x="182761" y="226238"/>
                </a:lnTo>
                <a:lnTo>
                  <a:pt x="178723" y="227026"/>
                </a:lnTo>
                <a:lnTo>
                  <a:pt x="172220" y="230090"/>
                </a:lnTo>
                <a:lnTo>
                  <a:pt x="164075" y="234674"/>
                </a:lnTo>
                <a:lnTo>
                  <a:pt x="154836" y="240269"/>
                </a:lnTo>
                <a:lnTo>
                  <a:pt x="147405" y="245270"/>
                </a:lnTo>
                <a:lnTo>
                  <a:pt x="141182" y="249873"/>
                </a:lnTo>
                <a:lnTo>
                  <a:pt x="135763" y="254212"/>
                </a:lnTo>
                <a:lnTo>
                  <a:pt x="129611" y="259645"/>
                </a:lnTo>
                <a:lnTo>
                  <a:pt x="116001" y="272454"/>
                </a:lnTo>
                <a:lnTo>
                  <a:pt x="91467" y="296433"/>
                </a:lnTo>
                <a:lnTo>
                  <a:pt x="87380" y="300492"/>
                </a:lnTo>
                <a:lnTo>
                  <a:pt x="84655" y="304468"/>
                </a:lnTo>
                <a:lnTo>
                  <a:pt x="81628" y="312273"/>
                </a:lnTo>
                <a:lnTo>
                  <a:pt x="79923" y="323807"/>
                </a:lnTo>
                <a:lnTo>
                  <a:pt x="79524" y="331451"/>
                </a:lnTo>
                <a:lnTo>
                  <a:pt x="79205" y="342900"/>
                </a:lnTo>
              </a:path>
            </a:pathLst>
          </a:custGeom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Absolute value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|&gt;k</a:t>
            </a:r>
            <a:endParaRPr lang="en-US" dirty="0"/>
          </a:p>
        </p:txBody>
      </p:sp>
      <p:sp>
        <p:nvSpPr>
          <p:cNvPr id="4" name="SMARTPenAnnotation145"/>
          <p:cNvSpPr/>
          <p:nvPr/>
        </p:nvSpPr>
        <p:spPr>
          <a:xfrm>
            <a:off x="1499088" y="2354584"/>
            <a:ext cx="524023" cy="388393"/>
          </a:xfrm>
          <a:custGeom>
            <a:avLst/>
            <a:gdLst/>
            <a:ahLst/>
            <a:cxnLst/>
            <a:rect l="0" t="0" r="0" b="0"/>
            <a:pathLst>
              <a:path w="524023" h="388393">
                <a:moveTo>
                  <a:pt x="123972" y="57145"/>
                </a:moveTo>
                <a:lnTo>
                  <a:pt x="114130" y="47304"/>
                </a:lnTo>
                <a:lnTo>
                  <a:pt x="113248" y="43035"/>
                </a:lnTo>
                <a:lnTo>
                  <a:pt x="113012" y="40119"/>
                </a:lnTo>
                <a:lnTo>
                  <a:pt x="114125" y="36904"/>
                </a:lnTo>
                <a:lnTo>
                  <a:pt x="122424" y="24956"/>
                </a:lnTo>
                <a:lnTo>
                  <a:pt x="129581" y="17410"/>
                </a:lnTo>
                <a:lnTo>
                  <a:pt x="131521" y="14145"/>
                </a:lnTo>
                <a:lnTo>
                  <a:pt x="133677" y="7131"/>
                </a:lnTo>
                <a:lnTo>
                  <a:pt x="135522" y="4752"/>
                </a:lnTo>
                <a:lnTo>
                  <a:pt x="138022" y="3167"/>
                </a:lnTo>
                <a:lnTo>
                  <a:pt x="145091" y="622"/>
                </a:lnTo>
                <a:lnTo>
                  <a:pt x="158451" y="181"/>
                </a:lnTo>
                <a:lnTo>
                  <a:pt x="206109" y="0"/>
                </a:lnTo>
                <a:lnTo>
                  <a:pt x="214290" y="1269"/>
                </a:lnTo>
                <a:lnTo>
                  <a:pt x="224824" y="3384"/>
                </a:lnTo>
                <a:lnTo>
                  <a:pt x="236926" y="6065"/>
                </a:lnTo>
                <a:lnTo>
                  <a:pt x="248805" y="10391"/>
                </a:lnTo>
                <a:lnTo>
                  <a:pt x="260534" y="15816"/>
                </a:lnTo>
                <a:lnTo>
                  <a:pt x="272163" y="21973"/>
                </a:lnTo>
                <a:lnTo>
                  <a:pt x="288471" y="32200"/>
                </a:lnTo>
                <a:lnTo>
                  <a:pt x="299952" y="40979"/>
                </a:lnTo>
                <a:lnTo>
                  <a:pt x="309289" y="49113"/>
                </a:lnTo>
                <a:lnTo>
                  <a:pt x="314826" y="55601"/>
                </a:lnTo>
                <a:lnTo>
                  <a:pt x="321058" y="63736"/>
                </a:lnTo>
                <a:lnTo>
                  <a:pt x="327753" y="72969"/>
                </a:lnTo>
                <a:lnTo>
                  <a:pt x="333485" y="84204"/>
                </a:lnTo>
                <a:lnTo>
                  <a:pt x="338578" y="96775"/>
                </a:lnTo>
                <a:lnTo>
                  <a:pt x="343242" y="110235"/>
                </a:lnTo>
                <a:lnTo>
                  <a:pt x="345082" y="121749"/>
                </a:lnTo>
                <a:lnTo>
                  <a:pt x="345038" y="131964"/>
                </a:lnTo>
                <a:lnTo>
                  <a:pt x="343740" y="141315"/>
                </a:lnTo>
                <a:lnTo>
                  <a:pt x="342874" y="148818"/>
                </a:lnTo>
                <a:lnTo>
                  <a:pt x="341911" y="160542"/>
                </a:lnTo>
                <a:lnTo>
                  <a:pt x="340385" y="166717"/>
                </a:lnTo>
                <a:lnTo>
                  <a:pt x="338097" y="173373"/>
                </a:lnTo>
                <a:lnTo>
                  <a:pt x="335302" y="180350"/>
                </a:lnTo>
                <a:lnTo>
                  <a:pt x="330898" y="187542"/>
                </a:lnTo>
                <a:lnTo>
                  <a:pt x="325423" y="194877"/>
                </a:lnTo>
                <a:lnTo>
                  <a:pt x="319232" y="202306"/>
                </a:lnTo>
                <a:lnTo>
                  <a:pt x="313836" y="209799"/>
                </a:lnTo>
                <a:lnTo>
                  <a:pt x="308967" y="217335"/>
                </a:lnTo>
                <a:lnTo>
                  <a:pt x="304452" y="224898"/>
                </a:lnTo>
                <a:lnTo>
                  <a:pt x="296362" y="233751"/>
                </a:lnTo>
                <a:lnTo>
                  <a:pt x="285889" y="243462"/>
                </a:lnTo>
                <a:lnTo>
                  <a:pt x="273826" y="253747"/>
                </a:lnTo>
                <a:lnTo>
                  <a:pt x="263245" y="263143"/>
                </a:lnTo>
                <a:lnTo>
                  <a:pt x="244714" y="280357"/>
                </a:lnTo>
                <a:lnTo>
                  <a:pt x="236216" y="287233"/>
                </a:lnTo>
                <a:lnTo>
                  <a:pt x="184457" y="323743"/>
                </a:lnTo>
                <a:lnTo>
                  <a:pt x="171915" y="331397"/>
                </a:lnTo>
                <a:lnTo>
                  <a:pt x="159744" y="337770"/>
                </a:lnTo>
                <a:lnTo>
                  <a:pt x="147820" y="343289"/>
                </a:lnTo>
                <a:lnTo>
                  <a:pt x="138600" y="348238"/>
                </a:lnTo>
                <a:lnTo>
                  <a:pt x="124970" y="357123"/>
                </a:lnTo>
                <a:lnTo>
                  <a:pt x="111292" y="361919"/>
                </a:lnTo>
                <a:lnTo>
                  <a:pt x="96746" y="365320"/>
                </a:lnTo>
                <a:lnTo>
                  <a:pt x="81815" y="371065"/>
                </a:lnTo>
                <a:lnTo>
                  <a:pt x="70099" y="374465"/>
                </a:lnTo>
                <a:lnTo>
                  <a:pt x="56362" y="376379"/>
                </a:lnTo>
                <a:lnTo>
                  <a:pt x="40863" y="376947"/>
                </a:lnTo>
                <a:lnTo>
                  <a:pt x="34275" y="377026"/>
                </a:lnTo>
                <a:lnTo>
                  <a:pt x="29884" y="375809"/>
                </a:lnTo>
                <a:lnTo>
                  <a:pt x="26957" y="373728"/>
                </a:lnTo>
                <a:lnTo>
                  <a:pt x="25005" y="371070"/>
                </a:lnTo>
                <a:lnTo>
                  <a:pt x="22434" y="369299"/>
                </a:lnTo>
                <a:lnTo>
                  <a:pt x="16190" y="367330"/>
                </a:lnTo>
                <a:lnTo>
                  <a:pt x="14017" y="365535"/>
                </a:lnTo>
                <a:lnTo>
                  <a:pt x="12569" y="363069"/>
                </a:lnTo>
                <a:lnTo>
                  <a:pt x="11603" y="360154"/>
                </a:lnTo>
                <a:lnTo>
                  <a:pt x="7143" y="353529"/>
                </a:lnTo>
                <a:lnTo>
                  <a:pt x="4176" y="349985"/>
                </a:lnTo>
                <a:lnTo>
                  <a:pt x="2198" y="346352"/>
                </a:lnTo>
                <a:lnTo>
                  <a:pt x="0" y="338928"/>
                </a:lnTo>
                <a:lnTo>
                  <a:pt x="684" y="333900"/>
                </a:lnTo>
                <a:lnTo>
                  <a:pt x="2410" y="328009"/>
                </a:lnTo>
                <a:lnTo>
                  <a:pt x="4830" y="321541"/>
                </a:lnTo>
                <a:lnTo>
                  <a:pt x="8984" y="314689"/>
                </a:lnTo>
                <a:lnTo>
                  <a:pt x="14293" y="307581"/>
                </a:lnTo>
                <a:lnTo>
                  <a:pt x="20373" y="300303"/>
                </a:lnTo>
                <a:lnTo>
                  <a:pt x="33901" y="288829"/>
                </a:lnTo>
                <a:lnTo>
                  <a:pt x="47110" y="280766"/>
                </a:lnTo>
                <a:lnTo>
                  <a:pt x="57214" y="277182"/>
                </a:lnTo>
                <a:lnTo>
                  <a:pt x="69325" y="275590"/>
                </a:lnTo>
                <a:lnTo>
                  <a:pt x="81904" y="274882"/>
                </a:lnTo>
                <a:lnTo>
                  <a:pt x="91728" y="274567"/>
                </a:lnTo>
                <a:lnTo>
                  <a:pt x="107101" y="271041"/>
                </a:lnTo>
                <a:lnTo>
                  <a:pt x="116535" y="268322"/>
                </a:lnTo>
                <a:lnTo>
                  <a:pt x="125364" y="267780"/>
                </a:lnTo>
                <a:lnTo>
                  <a:pt x="133790" y="268689"/>
                </a:lnTo>
                <a:lnTo>
                  <a:pt x="149925" y="271815"/>
                </a:lnTo>
                <a:lnTo>
                  <a:pt x="165563" y="273204"/>
                </a:lnTo>
                <a:lnTo>
                  <a:pt x="180980" y="277208"/>
                </a:lnTo>
                <a:lnTo>
                  <a:pt x="195029" y="281951"/>
                </a:lnTo>
                <a:lnTo>
                  <a:pt x="205506" y="284059"/>
                </a:lnTo>
                <a:lnTo>
                  <a:pt x="213888" y="287161"/>
                </a:lnTo>
                <a:lnTo>
                  <a:pt x="224556" y="291769"/>
                </a:lnTo>
                <a:lnTo>
                  <a:pt x="247416" y="302393"/>
                </a:lnTo>
                <a:lnTo>
                  <a:pt x="290809" y="323529"/>
                </a:lnTo>
                <a:lnTo>
                  <a:pt x="308856" y="329985"/>
                </a:lnTo>
                <a:lnTo>
                  <a:pt x="362776" y="347317"/>
                </a:lnTo>
                <a:lnTo>
                  <a:pt x="383504" y="354733"/>
                </a:lnTo>
                <a:lnTo>
                  <a:pt x="398594" y="360947"/>
                </a:lnTo>
                <a:lnTo>
                  <a:pt x="409923" y="366360"/>
                </a:lnTo>
                <a:lnTo>
                  <a:pt x="421286" y="371238"/>
                </a:lnTo>
                <a:lnTo>
                  <a:pt x="432671" y="375761"/>
                </a:lnTo>
                <a:lnTo>
                  <a:pt x="444071" y="380046"/>
                </a:lnTo>
                <a:lnTo>
                  <a:pt x="454211" y="382902"/>
                </a:lnTo>
                <a:lnTo>
                  <a:pt x="463511" y="384807"/>
                </a:lnTo>
                <a:lnTo>
                  <a:pt x="479348" y="386923"/>
                </a:lnTo>
                <a:lnTo>
                  <a:pt x="495404" y="388114"/>
                </a:lnTo>
                <a:lnTo>
                  <a:pt x="504106" y="388392"/>
                </a:lnTo>
                <a:lnTo>
                  <a:pt x="506934" y="387197"/>
                </a:lnTo>
                <a:lnTo>
                  <a:pt x="508820" y="385130"/>
                </a:lnTo>
                <a:lnTo>
                  <a:pt x="510077" y="382482"/>
                </a:lnTo>
                <a:lnTo>
                  <a:pt x="512185" y="380716"/>
                </a:lnTo>
                <a:lnTo>
                  <a:pt x="514861" y="379540"/>
                </a:lnTo>
                <a:lnTo>
                  <a:pt x="524022" y="37718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146"/>
          <p:cNvSpPr/>
          <p:nvPr/>
        </p:nvSpPr>
        <p:spPr>
          <a:xfrm>
            <a:off x="2023110" y="2457450"/>
            <a:ext cx="320041" cy="194310"/>
          </a:xfrm>
          <a:custGeom>
            <a:avLst/>
            <a:gdLst/>
            <a:ahLst/>
            <a:cxnLst/>
            <a:rect l="0" t="0" r="0" b="0"/>
            <a:pathLst>
              <a:path w="320041" h="194310">
                <a:moveTo>
                  <a:pt x="0" y="0"/>
                </a:moveTo>
                <a:lnTo>
                  <a:pt x="15908" y="15908"/>
                </a:lnTo>
                <a:lnTo>
                  <a:pt x="19496" y="20765"/>
                </a:lnTo>
                <a:lnTo>
                  <a:pt x="23157" y="26543"/>
                </a:lnTo>
                <a:lnTo>
                  <a:pt x="26868" y="32935"/>
                </a:lnTo>
                <a:lnTo>
                  <a:pt x="34378" y="46811"/>
                </a:lnTo>
                <a:lnTo>
                  <a:pt x="38158" y="54067"/>
                </a:lnTo>
                <a:lnTo>
                  <a:pt x="43219" y="60175"/>
                </a:lnTo>
                <a:lnTo>
                  <a:pt x="49132" y="65516"/>
                </a:lnTo>
                <a:lnTo>
                  <a:pt x="55615" y="70347"/>
                </a:lnTo>
                <a:lnTo>
                  <a:pt x="61206" y="74838"/>
                </a:lnTo>
                <a:lnTo>
                  <a:pt x="66204" y="79102"/>
                </a:lnTo>
                <a:lnTo>
                  <a:pt x="70806" y="83214"/>
                </a:lnTo>
                <a:lnTo>
                  <a:pt x="79306" y="91170"/>
                </a:lnTo>
                <a:lnTo>
                  <a:pt x="95111" y="106626"/>
                </a:lnTo>
                <a:lnTo>
                  <a:pt x="100237" y="110454"/>
                </a:lnTo>
                <a:lnTo>
                  <a:pt x="106194" y="114276"/>
                </a:lnTo>
                <a:lnTo>
                  <a:pt x="112706" y="118094"/>
                </a:lnTo>
                <a:lnTo>
                  <a:pt x="130101" y="129109"/>
                </a:lnTo>
                <a:lnTo>
                  <a:pt x="140074" y="135602"/>
                </a:lnTo>
                <a:lnTo>
                  <a:pt x="149263" y="141202"/>
                </a:lnTo>
                <a:lnTo>
                  <a:pt x="157928" y="146204"/>
                </a:lnTo>
                <a:lnTo>
                  <a:pt x="174330" y="155149"/>
                </a:lnTo>
                <a:lnTo>
                  <a:pt x="205556" y="171240"/>
                </a:lnTo>
                <a:lnTo>
                  <a:pt x="213237" y="175120"/>
                </a:lnTo>
                <a:lnTo>
                  <a:pt x="220898" y="177706"/>
                </a:lnTo>
                <a:lnTo>
                  <a:pt x="228545" y="179431"/>
                </a:lnTo>
                <a:lnTo>
                  <a:pt x="236183" y="180580"/>
                </a:lnTo>
                <a:lnTo>
                  <a:pt x="242545" y="182617"/>
                </a:lnTo>
                <a:lnTo>
                  <a:pt x="248057" y="185244"/>
                </a:lnTo>
                <a:lnTo>
                  <a:pt x="253001" y="188266"/>
                </a:lnTo>
                <a:lnTo>
                  <a:pt x="258837" y="190281"/>
                </a:lnTo>
                <a:lnTo>
                  <a:pt x="265268" y="191623"/>
                </a:lnTo>
                <a:lnTo>
                  <a:pt x="272095" y="192519"/>
                </a:lnTo>
                <a:lnTo>
                  <a:pt x="277917" y="193116"/>
                </a:lnTo>
                <a:lnTo>
                  <a:pt x="287772" y="193779"/>
                </a:lnTo>
                <a:lnTo>
                  <a:pt x="296385" y="194074"/>
                </a:lnTo>
                <a:lnTo>
                  <a:pt x="320040" y="19430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147"/>
          <p:cNvSpPr/>
          <p:nvPr/>
        </p:nvSpPr>
        <p:spPr>
          <a:xfrm>
            <a:off x="1988820" y="2446019"/>
            <a:ext cx="354331" cy="274321"/>
          </a:xfrm>
          <a:custGeom>
            <a:avLst/>
            <a:gdLst/>
            <a:ahLst/>
            <a:cxnLst/>
            <a:rect l="0" t="0" r="0" b="0"/>
            <a:pathLst>
              <a:path w="354331" h="274321">
                <a:moveTo>
                  <a:pt x="354330" y="0"/>
                </a:moveTo>
                <a:lnTo>
                  <a:pt x="332353" y="21977"/>
                </a:lnTo>
                <a:lnTo>
                  <a:pt x="325708" y="29892"/>
                </a:lnTo>
                <a:lnTo>
                  <a:pt x="318739" y="38978"/>
                </a:lnTo>
                <a:lnTo>
                  <a:pt x="311552" y="48845"/>
                </a:lnTo>
                <a:lnTo>
                  <a:pt x="304222" y="56694"/>
                </a:lnTo>
                <a:lnTo>
                  <a:pt x="296794" y="63196"/>
                </a:lnTo>
                <a:lnTo>
                  <a:pt x="289303" y="68801"/>
                </a:lnTo>
                <a:lnTo>
                  <a:pt x="281768" y="73807"/>
                </a:lnTo>
                <a:lnTo>
                  <a:pt x="274205" y="78415"/>
                </a:lnTo>
                <a:lnTo>
                  <a:pt x="266623" y="82757"/>
                </a:lnTo>
                <a:lnTo>
                  <a:pt x="259029" y="88191"/>
                </a:lnTo>
                <a:lnTo>
                  <a:pt x="251426" y="94355"/>
                </a:lnTo>
                <a:lnTo>
                  <a:pt x="243817" y="101003"/>
                </a:lnTo>
                <a:lnTo>
                  <a:pt x="236205" y="106705"/>
                </a:lnTo>
                <a:lnTo>
                  <a:pt x="228590" y="111777"/>
                </a:lnTo>
                <a:lnTo>
                  <a:pt x="220973" y="116428"/>
                </a:lnTo>
                <a:lnTo>
                  <a:pt x="213355" y="120799"/>
                </a:lnTo>
                <a:lnTo>
                  <a:pt x="198118" y="129042"/>
                </a:lnTo>
                <a:lnTo>
                  <a:pt x="190498" y="134288"/>
                </a:lnTo>
                <a:lnTo>
                  <a:pt x="182879" y="140326"/>
                </a:lnTo>
                <a:lnTo>
                  <a:pt x="175259" y="146891"/>
                </a:lnTo>
                <a:lnTo>
                  <a:pt x="167639" y="152537"/>
                </a:lnTo>
                <a:lnTo>
                  <a:pt x="160019" y="157572"/>
                </a:lnTo>
                <a:lnTo>
                  <a:pt x="152399" y="162198"/>
                </a:lnTo>
                <a:lnTo>
                  <a:pt x="142239" y="169092"/>
                </a:lnTo>
                <a:lnTo>
                  <a:pt x="117404" y="186912"/>
                </a:lnTo>
                <a:lnTo>
                  <a:pt x="106209" y="194458"/>
                </a:lnTo>
                <a:lnTo>
                  <a:pt x="96206" y="200759"/>
                </a:lnTo>
                <a:lnTo>
                  <a:pt x="86997" y="206229"/>
                </a:lnTo>
                <a:lnTo>
                  <a:pt x="66605" y="219081"/>
                </a:lnTo>
                <a:lnTo>
                  <a:pt x="55833" y="226064"/>
                </a:lnTo>
                <a:lnTo>
                  <a:pt x="46112" y="231990"/>
                </a:lnTo>
                <a:lnTo>
                  <a:pt x="37091" y="237210"/>
                </a:lnTo>
                <a:lnTo>
                  <a:pt x="28537" y="241960"/>
                </a:lnTo>
                <a:lnTo>
                  <a:pt x="22835" y="246397"/>
                </a:lnTo>
                <a:lnTo>
                  <a:pt x="19033" y="250625"/>
                </a:lnTo>
                <a:lnTo>
                  <a:pt x="16499" y="254713"/>
                </a:lnTo>
                <a:lnTo>
                  <a:pt x="13539" y="257439"/>
                </a:lnTo>
                <a:lnTo>
                  <a:pt x="10296" y="259256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148"/>
          <p:cNvSpPr/>
          <p:nvPr/>
        </p:nvSpPr>
        <p:spPr>
          <a:xfrm>
            <a:off x="2480310" y="2537459"/>
            <a:ext cx="320041" cy="45721"/>
          </a:xfrm>
          <a:custGeom>
            <a:avLst/>
            <a:gdLst/>
            <a:ahLst/>
            <a:cxnLst/>
            <a:rect l="0" t="0" r="0" b="0"/>
            <a:pathLst>
              <a:path w="320041" h="45721">
                <a:moveTo>
                  <a:pt x="0" y="45720"/>
                </a:moveTo>
                <a:lnTo>
                  <a:pt x="43953" y="45720"/>
                </a:lnTo>
                <a:lnTo>
                  <a:pt x="54702" y="44450"/>
                </a:lnTo>
                <a:lnTo>
                  <a:pt x="64408" y="42334"/>
                </a:lnTo>
                <a:lnTo>
                  <a:pt x="73418" y="39653"/>
                </a:lnTo>
                <a:lnTo>
                  <a:pt x="93395" y="36595"/>
                </a:lnTo>
                <a:lnTo>
                  <a:pt x="152845" y="29812"/>
                </a:lnTo>
                <a:lnTo>
                  <a:pt x="176827" y="26225"/>
                </a:lnTo>
                <a:lnTo>
                  <a:pt x="195354" y="22563"/>
                </a:lnTo>
                <a:lnTo>
                  <a:pt x="210246" y="18852"/>
                </a:lnTo>
                <a:lnTo>
                  <a:pt x="222714" y="16378"/>
                </a:lnTo>
                <a:lnTo>
                  <a:pt x="233566" y="14729"/>
                </a:lnTo>
                <a:lnTo>
                  <a:pt x="243340" y="13630"/>
                </a:lnTo>
                <a:lnTo>
                  <a:pt x="251127" y="12896"/>
                </a:lnTo>
                <a:lnTo>
                  <a:pt x="257588" y="12408"/>
                </a:lnTo>
                <a:lnTo>
                  <a:pt x="263165" y="12082"/>
                </a:lnTo>
                <a:lnTo>
                  <a:pt x="270693" y="10595"/>
                </a:lnTo>
                <a:lnTo>
                  <a:pt x="279522" y="8333"/>
                </a:lnTo>
                <a:lnTo>
                  <a:pt x="289218" y="5556"/>
                </a:lnTo>
                <a:lnTo>
                  <a:pt x="296952" y="3704"/>
                </a:lnTo>
                <a:lnTo>
                  <a:pt x="303378" y="2470"/>
                </a:ln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149"/>
          <p:cNvSpPr/>
          <p:nvPr/>
        </p:nvSpPr>
        <p:spPr>
          <a:xfrm>
            <a:off x="2651760" y="2434589"/>
            <a:ext cx="11430" cy="308612"/>
          </a:xfrm>
          <a:custGeom>
            <a:avLst/>
            <a:gdLst/>
            <a:ahLst/>
            <a:cxnLst/>
            <a:rect l="0" t="0" r="0" b="0"/>
            <a:pathLst>
              <a:path w="11430" h="308612">
                <a:moveTo>
                  <a:pt x="11429" y="0"/>
                </a:moveTo>
                <a:lnTo>
                  <a:pt x="5362" y="12136"/>
                </a:lnTo>
                <a:lnTo>
                  <a:pt x="3574" y="16981"/>
                </a:lnTo>
                <a:lnTo>
                  <a:pt x="2383" y="21481"/>
                </a:lnTo>
                <a:lnTo>
                  <a:pt x="1588" y="25751"/>
                </a:lnTo>
                <a:lnTo>
                  <a:pt x="1059" y="29867"/>
                </a:lnTo>
                <a:lnTo>
                  <a:pt x="706" y="33882"/>
                </a:lnTo>
                <a:lnTo>
                  <a:pt x="470" y="37828"/>
                </a:lnTo>
                <a:lnTo>
                  <a:pt x="209" y="48986"/>
                </a:lnTo>
                <a:lnTo>
                  <a:pt x="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150"/>
          <p:cNvSpPr/>
          <p:nvPr/>
        </p:nvSpPr>
        <p:spPr>
          <a:xfrm>
            <a:off x="1325880" y="2331719"/>
            <a:ext cx="22861" cy="617221"/>
          </a:xfrm>
          <a:custGeom>
            <a:avLst/>
            <a:gdLst/>
            <a:ahLst/>
            <a:cxnLst/>
            <a:rect l="0" t="0" r="0" b="0"/>
            <a:pathLst>
              <a:path w="22861" h="617221">
                <a:moveTo>
                  <a:pt x="0" y="0"/>
                </a:moveTo>
                <a:lnTo>
                  <a:pt x="0" y="12136"/>
                </a:lnTo>
                <a:lnTo>
                  <a:pt x="1270" y="18251"/>
                </a:lnTo>
                <a:lnTo>
                  <a:pt x="3386" y="24867"/>
                </a:lnTo>
                <a:lnTo>
                  <a:pt x="6067" y="31818"/>
                </a:lnTo>
                <a:lnTo>
                  <a:pt x="7855" y="38992"/>
                </a:lnTo>
                <a:lnTo>
                  <a:pt x="9046" y="46315"/>
                </a:lnTo>
                <a:lnTo>
                  <a:pt x="9841" y="53737"/>
                </a:lnTo>
                <a:lnTo>
                  <a:pt x="10370" y="59955"/>
                </a:lnTo>
                <a:lnTo>
                  <a:pt x="10959" y="70250"/>
                </a:lnTo>
                <a:lnTo>
                  <a:pt x="11426" y="384694"/>
                </a:lnTo>
                <a:lnTo>
                  <a:pt x="10157" y="398703"/>
                </a:lnTo>
                <a:lnTo>
                  <a:pt x="8041" y="413122"/>
                </a:lnTo>
                <a:lnTo>
                  <a:pt x="5361" y="427815"/>
                </a:lnTo>
                <a:lnTo>
                  <a:pt x="3574" y="441420"/>
                </a:lnTo>
                <a:lnTo>
                  <a:pt x="2382" y="454300"/>
                </a:lnTo>
                <a:lnTo>
                  <a:pt x="1588" y="466697"/>
                </a:lnTo>
                <a:lnTo>
                  <a:pt x="706" y="487244"/>
                </a:lnTo>
                <a:lnTo>
                  <a:pt x="209" y="513093"/>
                </a:lnTo>
                <a:lnTo>
                  <a:pt x="12" y="557776"/>
                </a:lnTo>
                <a:lnTo>
                  <a:pt x="1278" y="563620"/>
                </a:lnTo>
                <a:lnTo>
                  <a:pt x="3392" y="568787"/>
                </a:lnTo>
                <a:lnTo>
                  <a:pt x="6071" y="573502"/>
                </a:lnTo>
                <a:lnTo>
                  <a:pt x="7857" y="577915"/>
                </a:lnTo>
                <a:lnTo>
                  <a:pt x="9048" y="582127"/>
                </a:lnTo>
                <a:lnTo>
                  <a:pt x="9842" y="586204"/>
                </a:lnTo>
                <a:lnTo>
                  <a:pt x="10371" y="590193"/>
                </a:lnTo>
                <a:lnTo>
                  <a:pt x="10959" y="598012"/>
                </a:lnTo>
                <a:lnTo>
                  <a:pt x="12386" y="601875"/>
                </a:lnTo>
                <a:lnTo>
                  <a:pt x="14607" y="605720"/>
                </a:lnTo>
                <a:lnTo>
                  <a:pt x="22860" y="61722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151"/>
          <p:cNvSpPr/>
          <p:nvPr/>
        </p:nvSpPr>
        <p:spPr>
          <a:xfrm>
            <a:off x="2880579" y="2366190"/>
            <a:ext cx="411262" cy="296848"/>
          </a:xfrm>
          <a:custGeom>
            <a:avLst/>
            <a:gdLst/>
            <a:ahLst/>
            <a:cxnLst/>
            <a:rect l="0" t="0" r="0" b="0"/>
            <a:pathLst>
              <a:path w="411262" h="296848">
                <a:moveTo>
                  <a:pt x="34071" y="22679"/>
                </a:moveTo>
                <a:lnTo>
                  <a:pt x="46206" y="16612"/>
                </a:lnTo>
                <a:lnTo>
                  <a:pt x="55551" y="10246"/>
                </a:lnTo>
                <a:lnTo>
                  <a:pt x="59821" y="6771"/>
                </a:lnTo>
                <a:lnTo>
                  <a:pt x="67952" y="2909"/>
                </a:lnTo>
                <a:lnTo>
                  <a:pt x="77069" y="1193"/>
                </a:lnTo>
                <a:lnTo>
                  <a:pt x="89588" y="430"/>
                </a:lnTo>
                <a:lnTo>
                  <a:pt x="103618" y="91"/>
                </a:lnTo>
                <a:lnTo>
                  <a:pt x="110916" y="0"/>
                </a:lnTo>
                <a:lnTo>
                  <a:pt x="119591" y="1210"/>
                </a:lnTo>
                <a:lnTo>
                  <a:pt x="129184" y="3287"/>
                </a:lnTo>
                <a:lnTo>
                  <a:pt x="139390" y="5941"/>
                </a:lnTo>
                <a:lnTo>
                  <a:pt x="148733" y="8980"/>
                </a:lnTo>
                <a:lnTo>
                  <a:pt x="157502" y="12277"/>
                </a:lnTo>
                <a:lnTo>
                  <a:pt x="165888" y="15744"/>
                </a:lnTo>
                <a:lnTo>
                  <a:pt x="178593" y="22984"/>
                </a:lnTo>
                <a:lnTo>
                  <a:pt x="188473" y="30435"/>
                </a:lnTo>
                <a:lnTo>
                  <a:pt x="197097" y="37980"/>
                </a:lnTo>
                <a:lnTo>
                  <a:pt x="202445" y="44309"/>
                </a:lnTo>
                <a:lnTo>
                  <a:pt x="208550" y="52340"/>
                </a:lnTo>
                <a:lnTo>
                  <a:pt x="215160" y="61503"/>
                </a:lnTo>
                <a:lnTo>
                  <a:pt x="220837" y="72692"/>
                </a:lnTo>
                <a:lnTo>
                  <a:pt x="225892" y="85231"/>
                </a:lnTo>
                <a:lnTo>
                  <a:pt x="230531" y="98670"/>
                </a:lnTo>
                <a:lnTo>
                  <a:pt x="232354" y="110170"/>
                </a:lnTo>
                <a:lnTo>
                  <a:pt x="232300" y="120377"/>
                </a:lnTo>
                <a:lnTo>
                  <a:pt x="230993" y="129721"/>
                </a:lnTo>
                <a:lnTo>
                  <a:pt x="230122" y="138490"/>
                </a:lnTo>
                <a:lnTo>
                  <a:pt x="229542" y="146877"/>
                </a:lnTo>
                <a:lnTo>
                  <a:pt x="229155" y="155008"/>
                </a:lnTo>
                <a:lnTo>
                  <a:pt x="227627" y="162968"/>
                </a:lnTo>
                <a:lnTo>
                  <a:pt x="225338" y="170815"/>
                </a:lnTo>
                <a:lnTo>
                  <a:pt x="222542" y="178587"/>
                </a:lnTo>
                <a:lnTo>
                  <a:pt x="219408" y="186308"/>
                </a:lnTo>
                <a:lnTo>
                  <a:pt x="216049" y="193995"/>
                </a:lnTo>
                <a:lnTo>
                  <a:pt x="212540" y="201660"/>
                </a:lnTo>
                <a:lnTo>
                  <a:pt x="207660" y="208040"/>
                </a:lnTo>
                <a:lnTo>
                  <a:pt x="201867" y="213563"/>
                </a:lnTo>
                <a:lnTo>
                  <a:pt x="195465" y="218515"/>
                </a:lnTo>
                <a:lnTo>
                  <a:pt x="188657" y="224357"/>
                </a:lnTo>
                <a:lnTo>
                  <a:pt x="181578" y="230791"/>
                </a:lnTo>
                <a:lnTo>
                  <a:pt x="174319" y="237621"/>
                </a:lnTo>
                <a:lnTo>
                  <a:pt x="165669" y="244714"/>
                </a:lnTo>
                <a:lnTo>
                  <a:pt x="156093" y="251982"/>
                </a:lnTo>
                <a:lnTo>
                  <a:pt x="145899" y="259368"/>
                </a:lnTo>
                <a:lnTo>
                  <a:pt x="136563" y="265562"/>
                </a:lnTo>
                <a:lnTo>
                  <a:pt x="127799" y="270961"/>
                </a:lnTo>
                <a:lnTo>
                  <a:pt x="119416" y="275830"/>
                </a:lnTo>
                <a:lnTo>
                  <a:pt x="103329" y="284628"/>
                </a:lnTo>
                <a:lnTo>
                  <a:pt x="95483" y="288752"/>
                </a:lnTo>
                <a:lnTo>
                  <a:pt x="86442" y="291501"/>
                </a:lnTo>
                <a:lnTo>
                  <a:pt x="76605" y="293334"/>
                </a:lnTo>
                <a:lnTo>
                  <a:pt x="66237" y="294556"/>
                </a:lnTo>
                <a:lnTo>
                  <a:pt x="56785" y="295370"/>
                </a:lnTo>
                <a:lnTo>
                  <a:pt x="47943" y="295913"/>
                </a:lnTo>
                <a:lnTo>
                  <a:pt x="32616" y="296517"/>
                </a:lnTo>
                <a:lnTo>
                  <a:pt x="21571" y="296785"/>
                </a:lnTo>
                <a:lnTo>
                  <a:pt x="16847" y="295586"/>
                </a:lnTo>
                <a:lnTo>
                  <a:pt x="5402" y="289102"/>
                </a:lnTo>
                <a:lnTo>
                  <a:pt x="2279" y="287139"/>
                </a:lnTo>
                <a:lnTo>
                  <a:pt x="1446" y="285346"/>
                </a:lnTo>
                <a:lnTo>
                  <a:pt x="110" y="276729"/>
                </a:lnTo>
                <a:lnTo>
                  <a:pt x="0" y="275866"/>
                </a:lnTo>
                <a:lnTo>
                  <a:pt x="3265" y="271520"/>
                </a:lnTo>
                <a:lnTo>
                  <a:pt x="8949" y="265355"/>
                </a:lnTo>
                <a:lnTo>
                  <a:pt x="15709" y="258382"/>
                </a:lnTo>
                <a:lnTo>
                  <a:pt x="20560" y="256015"/>
                </a:lnTo>
                <a:lnTo>
                  <a:pt x="32722" y="253384"/>
                </a:lnTo>
                <a:lnTo>
                  <a:pt x="43208" y="248828"/>
                </a:lnTo>
                <a:lnTo>
                  <a:pt x="52102" y="243840"/>
                </a:lnTo>
                <a:lnTo>
                  <a:pt x="60288" y="241623"/>
                </a:lnTo>
                <a:lnTo>
                  <a:pt x="68059" y="242302"/>
                </a:lnTo>
                <a:lnTo>
                  <a:pt x="78319" y="244024"/>
                </a:lnTo>
                <a:lnTo>
                  <a:pt x="90240" y="246443"/>
                </a:lnTo>
                <a:lnTo>
                  <a:pt x="100727" y="248055"/>
                </a:lnTo>
                <a:lnTo>
                  <a:pt x="110258" y="249130"/>
                </a:lnTo>
                <a:lnTo>
                  <a:pt x="119152" y="249846"/>
                </a:lnTo>
                <a:lnTo>
                  <a:pt x="127622" y="250324"/>
                </a:lnTo>
                <a:lnTo>
                  <a:pt x="143806" y="250855"/>
                </a:lnTo>
                <a:lnTo>
                  <a:pt x="151677" y="252266"/>
                </a:lnTo>
                <a:lnTo>
                  <a:pt x="159465" y="254477"/>
                </a:lnTo>
                <a:lnTo>
                  <a:pt x="167197" y="257221"/>
                </a:lnTo>
                <a:lnTo>
                  <a:pt x="174891" y="259051"/>
                </a:lnTo>
                <a:lnTo>
                  <a:pt x="182561" y="260270"/>
                </a:lnTo>
                <a:lnTo>
                  <a:pt x="190214" y="261083"/>
                </a:lnTo>
                <a:lnTo>
                  <a:pt x="197856" y="262895"/>
                </a:lnTo>
                <a:lnTo>
                  <a:pt x="205491" y="265373"/>
                </a:lnTo>
                <a:lnTo>
                  <a:pt x="213121" y="268296"/>
                </a:lnTo>
                <a:lnTo>
                  <a:pt x="220747" y="270244"/>
                </a:lnTo>
                <a:lnTo>
                  <a:pt x="228372" y="271542"/>
                </a:lnTo>
                <a:lnTo>
                  <a:pt x="235995" y="272408"/>
                </a:lnTo>
                <a:lnTo>
                  <a:pt x="243617" y="274255"/>
                </a:lnTo>
                <a:lnTo>
                  <a:pt x="251238" y="276757"/>
                </a:lnTo>
                <a:lnTo>
                  <a:pt x="258859" y="279694"/>
                </a:lnTo>
                <a:lnTo>
                  <a:pt x="266480" y="281653"/>
                </a:lnTo>
                <a:lnTo>
                  <a:pt x="274100" y="282958"/>
                </a:lnTo>
                <a:lnTo>
                  <a:pt x="281720" y="283829"/>
                </a:lnTo>
                <a:lnTo>
                  <a:pt x="291880" y="285679"/>
                </a:lnTo>
                <a:lnTo>
                  <a:pt x="303734" y="288182"/>
                </a:lnTo>
                <a:lnTo>
                  <a:pt x="316716" y="291121"/>
                </a:lnTo>
                <a:lnTo>
                  <a:pt x="326641" y="293081"/>
                </a:lnTo>
                <a:lnTo>
                  <a:pt x="334527" y="294387"/>
                </a:lnTo>
                <a:lnTo>
                  <a:pt x="341055" y="295258"/>
                </a:lnTo>
                <a:lnTo>
                  <a:pt x="347947" y="295838"/>
                </a:lnTo>
                <a:lnTo>
                  <a:pt x="355082" y="296225"/>
                </a:lnTo>
                <a:lnTo>
                  <a:pt x="373871" y="296770"/>
                </a:lnTo>
                <a:lnTo>
                  <a:pt x="378715" y="296847"/>
                </a:lnTo>
                <a:lnTo>
                  <a:pt x="383213" y="295627"/>
                </a:lnTo>
                <a:lnTo>
                  <a:pt x="394343" y="289114"/>
                </a:lnTo>
                <a:lnTo>
                  <a:pt x="397391" y="287145"/>
                </a:lnTo>
                <a:lnTo>
                  <a:pt x="398204" y="285350"/>
                </a:lnTo>
                <a:lnTo>
                  <a:pt x="398746" y="282883"/>
                </a:lnTo>
                <a:lnTo>
                  <a:pt x="411261" y="27413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152"/>
          <p:cNvSpPr/>
          <p:nvPr/>
        </p:nvSpPr>
        <p:spPr>
          <a:xfrm>
            <a:off x="3371851" y="2205989"/>
            <a:ext cx="11429" cy="616874"/>
          </a:xfrm>
          <a:custGeom>
            <a:avLst/>
            <a:gdLst/>
            <a:ahLst/>
            <a:cxnLst/>
            <a:rect l="0" t="0" r="0" b="0"/>
            <a:pathLst>
              <a:path w="11429" h="616874">
                <a:moveTo>
                  <a:pt x="11428" y="0"/>
                </a:moveTo>
                <a:lnTo>
                  <a:pt x="5361" y="6068"/>
                </a:lnTo>
                <a:lnTo>
                  <a:pt x="3573" y="9126"/>
                </a:lnTo>
                <a:lnTo>
                  <a:pt x="2382" y="12434"/>
                </a:lnTo>
                <a:lnTo>
                  <a:pt x="1588" y="15909"/>
                </a:lnTo>
                <a:lnTo>
                  <a:pt x="2327" y="23306"/>
                </a:lnTo>
                <a:lnTo>
                  <a:pt x="4091" y="33318"/>
                </a:lnTo>
                <a:lnTo>
                  <a:pt x="6537" y="45072"/>
                </a:lnTo>
                <a:lnTo>
                  <a:pt x="8167" y="55448"/>
                </a:lnTo>
                <a:lnTo>
                  <a:pt x="9255" y="64906"/>
                </a:lnTo>
                <a:lnTo>
                  <a:pt x="9979" y="73751"/>
                </a:lnTo>
                <a:lnTo>
                  <a:pt x="10462" y="88537"/>
                </a:lnTo>
                <a:lnTo>
                  <a:pt x="11302" y="170911"/>
                </a:lnTo>
                <a:lnTo>
                  <a:pt x="10074" y="182521"/>
                </a:lnTo>
                <a:lnTo>
                  <a:pt x="7985" y="194071"/>
                </a:lnTo>
                <a:lnTo>
                  <a:pt x="5323" y="205581"/>
                </a:lnTo>
                <a:lnTo>
                  <a:pt x="3548" y="217064"/>
                </a:lnTo>
                <a:lnTo>
                  <a:pt x="2365" y="228530"/>
                </a:lnTo>
                <a:lnTo>
                  <a:pt x="1576" y="239983"/>
                </a:lnTo>
                <a:lnTo>
                  <a:pt x="1050" y="251429"/>
                </a:lnTo>
                <a:lnTo>
                  <a:pt x="466" y="274306"/>
                </a:lnTo>
                <a:lnTo>
                  <a:pt x="0" y="576796"/>
                </a:lnTo>
                <a:lnTo>
                  <a:pt x="1269" y="583921"/>
                </a:lnTo>
                <a:lnTo>
                  <a:pt x="3386" y="589941"/>
                </a:lnTo>
                <a:lnTo>
                  <a:pt x="6066" y="595224"/>
                </a:lnTo>
                <a:lnTo>
                  <a:pt x="7854" y="601286"/>
                </a:lnTo>
                <a:lnTo>
                  <a:pt x="9045" y="607868"/>
                </a:lnTo>
                <a:lnTo>
                  <a:pt x="9840" y="614795"/>
                </a:lnTo>
                <a:lnTo>
                  <a:pt x="10370" y="616873"/>
                </a:lnTo>
                <a:lnTo>
                  <a:pt x="10723" y="615719"/>
                </a:lnTo>
                <a:lnTo>
                  <a:pt x="11428" y="6057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153"/>
          <p:cNvSpPr/>
          <p:nvPr/>
        </p:nvSpPr>
        <p:spPr>
          <a:xfrm>
            <a:off x="3520440" y="2400300"/>
            <a:ext cx="422697" cy="240030"/>
          </a:xfrm>
          <a:custGeom>
            <a:avLst/>
            <a:gdLst/>
            <a:ahLst/>
            <a:cxnLst/>
            <a:rect l="0" t="0" r="0" b="0"/>
            <a:pathLst>
              <a:path w="422697" h="240030">
                <a:moveTo>
                  <a:pt x="22860" y="0"/>
                </a:moveTo>
                <a:lnTo>
                  <a:pt x="81487" y="0"/>
                </a:lnTo>
                <a:lnTo>
                  <a:pt x="88615" y="1269"/>
                </a:lnTo>
                <a:lnTo>
                  <a:pt x="97177" y="3386"/>
                </a:lnTo>
                <a:lnTo>
                  <a:pt x="106694" y="6067"/>
                </a:lnTo>
                <a:lnTo>
                  <a:pt x="115579" y="7855"/>
                </a:lnTo>
                <a:lnTo>
                  <a:pt x="124042" y="9046"/>
                </a:lnTo>
                <a:lnTo>
                  <a:pt x="132225" y="9841"/>
                </a:lnTo>
                <a:lnTo>
                  <a:pt x="140220" y="10370"/>
                </a:lnTo>
                <a:lnTo>
                  <a:pt x="148090" y="10723"/>
                </a:lnTo>
                <a:lnTo>
                  <a:pt x="155876" y="10959"/>
                </a:lnTo>
                <a:lnTo>
                  <a:pt x="163607" y="12386"/>
                </a:lnTo>
                <a:lnTo>
                  <a:pt x="171302" y="14607"/>
                </a:lnTo>
                <a:lnTo>
                  <a:pt x="178971" y="17358"/>
                </a:lnTo>
                <a:lnTo>
                  <a:pt x="189164" y="19192"/>
                </a:lnTo>
                <a:lnTo>
                  <a:pt x="201039" y="20414"/>
                </a:lnTo>
                <a:lnTo>
                  <a:pt x="214036" y="21229"/>
                </a:lnTo>
                <a:lnTo>
                  <a:pt x="225241" y="23043"/>
                </a:lnTo>
                <a:lnTo>
                  <a:pt x="235250" y="25522"/>
                </a:lnTo>
                <a:lnTo>
                  <a:pt x="244463" y="28444"/>
                </a:lnTo>
                <a:lnTo>
                  <a:pt x="259495" y="31663"/>
                </a:lnTo>
                <a:lnTo>
                  <a:pt x="278407" y="35078"/>
                </a:lnTo>
                <a:lnTo>
                  <a:pt x="299905" y="38625"/>
                </a:lnTo>
                <a:lnTo>
                  <a:pt x="316776" y="40990"/>
                </a:lnTo>
                <a:lnTo>
                  <a:pt x="330564" y="42566"/>
                </a:lnTo>
                <a:lnTo>
                  <a:pt x="351387" y="44318"/>
                </a:lnTo>
                <a:lnTo>
                  <a:pt x="364875" y="45097"/>
                </a:lnTo>
                <a:lnTo>
                  <a:pt x="378490" y="45443"/>
                </a:lnTo>
                <a:lnTo>
                  <a:pt x="385677" y="45535"/>
                </a:lnTo>
                <a:lnTo>
                  <a:pt x="391738" y="46867"/>
                </a:lnTo>
                <a:lnTo>
                  <a:pt x="406336" y="53538"/>
                </a:lnTo>
                <a:lnTo>
                  <a:pt x="419259" y="56436"/>
                </a:lnTo>
                <a:lnTo>
                  <a:pt x="420476" y="56674"/>
                </a:lnTo>
                <a:lnTo>
                  <a:pt x="421287" y="58102"/>
                </a:lnTo>
                <a:lnTo>
                  <a:pt x="422189" y="63076"/>
                </a:lnTo>
                <a:lnTo>
                  <a:pt x="422589" y="69520"/>
                </a:lnTo>
                <a:lnTo>
                  <a:pt x="422696" y="73017"/>
                </a:lnTo>
                <a:lnTo>
                  <a:pt x="421497" y="75348"/>
                </a:lnTo>
                <a:lnTo>
                  <a:pt x="419428" y="76902"/>
                </a:lnTo>
                <a:lnTo>
                  <a:pt x="416778" y="77937"/>
                </a:lnTo>
                <a:lnTo>
                  <a:pt x="415012" y="79898"/>
                </a:lnTo>
                <a:lnTo>
                  <a:pt x="413835" y="82475"/>
                </a:lnTo>
                <a:lnTo>
                  <a:pt x="413050" y="85463"/>
                </a:lnTo>
                <a:lnTo>
                  <a:pt x="411256" y="87455"/>
                </a:lnTo>
                <a:lnTo>
                  <a:pt x="408791" y="88783"/>
                </a:lnTo>
                <a:lnTo>
                  <a:pt x="400124" y="91529"/>
                </a:lnTo>
                <a:lnTo>
                  <a:pt x="383573" y="96983"/>
                </a:lnTo>
                <a:lnTo>
                  <a:pt x="375095" y="100215"/>
                </a:lnTo>
                <a:lnTo>
                  <a:pt x="366903" y="103640"/>
                </a:lnTo>
                <a:lnTo>
                  <a:pt x="358902" y="107193"/>
                </a:lnTo>
                <a:lnTo>
                  <a:pt x="351028" y="109562"/>
                </a:lnTo>
                <a:lnTo>
                  <a:pt x="343238" y="111141"/>
                </a:lnTo>
                <a:lnTo>
                  <a:pt x="335505" y="112194"/>
                </a:lnTo>
                <a:lnTo>
                  <a:pt x="311300" y="119246"/>
                </a:lnTo>
                <a:lnTo>
                  <a:pt x="233606" y="144014"/>
                </a:lnTo>
                <a:lnTo>
                  <a:pt x="202727" y="154429"/>
                </a:lnTo>
                <a:lnTo>
                  <a:pt x="179601" y="162643"/>
                </a:lnTo>
                <a:lnTo>
                  <a:pt x="161644" y="169388"/>
                </a:lnTo>
                <a:lnTo>
                  <a:pt x="147133" y="173885"/>
                </a:lnTo>
                <a:lnTo>
                  <a:pt x="134918" y="176883"/>
                </a:lnTo>
                <a:lnTo>
                  <a:pt x="124235" y="178882"/>
                </a:lnTo>
                <a:lnTo>
                  <a:pt x="110763" y="184025"/>
                </a:lnTo>
                <a:lnTo>
                  <a:pt x="95432" y="191263"/>
                </a:lnTo>
                <a:lnTo>
                  <a:pt x="78861" y="199898"/>
                </a:lnTo>
                <a:lnTo>
                  <a:pt x="65274" y="205655"/>
                </a:lnTo>
                <a:lnTo>
                  <a:pt x="53676" y="209493"/>
                </a:lnTo>
                <a:lnTo>
                  <a:pt x="43404" y="212052"/>
                </a:lnTo>
                <a:lnTo>
                  <a:pt x="35286" y="215028"/>
                </a:lnTo>
                <a:lnTo>
                  <a:pt x="22879" y="221721"/>
                </a:lnTo>
                <a:lnTo>
                  <a:pt x="13131" y="225542"/>
                </a:lnTo>
                <a:lnTo>
                  <a:pt x="8754" y="226561"/>
                </a:lnTo>
                <a:lnTo>
                  <a:pt x="5836" y="228511"/>
                </a:lnTo>
                <a:lnTo>
                  <a:pt x="3891" y="231080"/>
                </a:lnTo>
                <a:lnTo>
                  <a:pt x="0" y="2400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154"/>
          <p:cNvSpPr/>
          <p:nvPr/>
        </p:nvSpPr>
        <p:spPr>
          <a:xfrm>
            <a:off x="4126229" y="2240279"/>
            <a:ext cx="22862" cy="422911"/>
          </a:xfrm>
          <a:custGeom>
            <a:avLst/>
            <a:gdLst/>
            <a:ahLst/>
            <a:cxnLst/>
            <a:rect l="0" t="0" r="0" b="0"/>
            <a:pathLst>
              <a:path w="22862" h="422911">
                <a:moveTo>
                  <a:pt x="22861" y="0"/>
                </a:moveTo>
                <a:lnTo>
                  <a:pt x="22861" y="6068"/>
                </a:lnTo>
                <a:lnTo>
                  <a:pt x="21591" y="9126"/>
                </a:lnTo>
                <a:lnTo>
                  <a:pt x="19474" y="12434"/>
                </a:lnTo>
                <a:lnTo>
                  <a:pt x="16793" y="15909"/>
                </a:lnTo>
                <a:lnTo>
                  <a:pt x="15005" y="20766"/>
                </a:lnTo>
                <a:lnTo>
                  <a:pt x="13814" y="26545"/>
                </a:lnTo>
                <a:lnTo>
                  <a:pt x="13019" y="32937"/>
                </a:lnTo>
                <a:lnTo>
                  <a:pt x="12490" y="39738"/>
                </a:lnTo>
                <a:lnTo>
                  <a:pt x="12137" y="46812"/>
                </a:lnTo>
                <a:lnTo>
                  <a:pt x="11901" y="54068"/>
                </a:lnTo>
                <a:lnTo>
                  <a:pt x="10475" y="63986"/>
                </a:lnTo>
                <a:lnTo>
                  <a:pt x="8253" y="75677"/>
                </a:lnTo>
                <a:lnTo>
                  <a:pt x="5502" y="88552"/>
                </a:lnTo>
                <a:lnTo>
                  <a:pt x="3668" y="100945"/>
                </a:lnTo>
                <a:lnTo>
                  <a:pt x="2446" y="113017"/>
                </a:lnTo>
                <a:lnTo>
                  <a:pt x="1631" y="124874"/>
                </a:lnTo>
                <a:lnTo>
                  <a:pt x="725" y="165143"/>
                </a:lnTo>
                <a:lnTo>
                  <a:pt x="484" y="190106"/>
                </a:lnTo>
                <a:lnTo>
                  <a:pt x="1593" y="209287"/>
                </a:lnTo>
                <a:lnTo>
                  <a:pt x="3602" y="224615"/>
                </a:lnTo>
                <a:lnTo>
                  <a:pt x="6212" y="237374"/>
                </a:lnTo>
                <a:lnTo>
                  <a:pt x="7951" y="249689"/>
                </a:lnTo>
                <a:lnTo>
                  <a:pt x="9111" y="261710"/>
                </a:lnTo>
                <a:lnTo>
                  <a:pt x="9884" y="273533"/>
                </a:lnTo>
                <a:lnTo>
                  <a:pt x="10743" y="293444"/>
                </a:lnTo>
                <a:lnTo>
                  <a:pt x="11227" y="318933"/>
                </a:lnTo>
                <a:lnTo>
                  <a:pt x="11295" y="326922"/>
                </a:lnTo>
                <a:lnTo>
                  <a:pt x="12610" y="336058"/>
                </a:lnTo>
                <a:lnTo>
                  <a:pt x="14757" y="345959"/>
                </a:lnTo>
                <a:lnTo>
                  <a:pt x="17458" y="356370"/>
                </a:lnTo>
                <a:lnTo>
                  <a:pt x="17989" y="367120"/>
                </a:lnTo>
                <a:lnTo>
                  <a:pt x="17073" y="378097"/>
                </a:lnTo>
                <a:lnTo>
                  <a:pt x="12545" y="404886"/>
                </a:lnTo>
                <a:lnTo>
                  <a:pt x="11926" y="411936"/>
                </a:lnTo>
                <a:lnTo>
                  <a:pt x="11528" y="420743"/>
                </a:lnTo>
                <a:lnTo>
                  <a:pt x="10226" y="421465"/>
                </a:lnTo>
                <a:lnTo>
                  <a:pt x="8088" y="421947"/>
                </a:lnTo>
                <a:lnTo>
                  <a:pt x="0" y="4229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155"/>
          <p:cNvSpPr/>
          <p:nvPr/>
        </p:nvSpPr>
        <p:spPr>
          <a:xfrm>
            <a:off x="4269728" y="2240279"/>
            <a:ext cx="324928" cy="342698"/>
          </a:xfrm>
          <a:custGeom>
            <a:avLst/>
            <a:gdLst/>
            <a:ahLst/>
            <a:cxnLst/>
            <a:rect l="0" t="0" r="0" b="0"/>
            <a:pathLst>
              <a:path w="324928" h="342698">
                <a:moveTo>
                  <a:pt x="50812" y="0"/>
                </a:moveTo>
                <a:lnTo>
                  <a:pt x="50812" y="6068"/>
                </a:lnTo>
                <a:lnTo>
                  <a:pt x="47425" y="15821"/>
                </a:lnTo>
                <a:lnTo>
                  <a:pt x="44744" y="21977"/>
                </a:lnTo>
                <a:lnTo>
                  <a:pt x="38378" y="32204"/>
                </a:lnTo>
                <a:lnTo>
                  <a:pt x="34903" y="36710"/>
                </a:lnTo>
                <a:lnTo>
                  <a:pt x="31316" y="44793"/>
                </a:lnTo>
                <a:lnTo>
                  <a:pt x="27654" y="55263"/>
                </a:lnTo>
                <a:lnTo>
                  <a:pt x="23943" y="67322"/>
                </a:lnTo>
                <a:lnTo>
                  <a:pt x="20200" y="81711"/>
                </a:lnTo>
                <a:lnTo>
                  <a:pt x="1264" y="162800"/>
                </a:lnTo>
                <a:lnTo>
                  <a:pt x="0" y="175844"/>
                </a:lnTo>
                <a:lnTo>
                  <a:pt x="427" y="187079"/>
                </a:lnTo>
                <a:lnTo>
                  <a:pt x="1982" y="197110"/>
                </a:lnTo>
                <a:lnTo>
                  <a:pt x="3018" y="206336"/>
                </a:lnTo>
                <a:lnTo>
                  <a:pt x="3709" y="215028"/>
                </a:lnTo>
                <a:lnTo>
                  <a:pt x="4170" y="223362"/>
                </a:lnTo>
                <a:lnTo>
                  <a:pt x="5747" y="231458"/>
                </a:lnTo>
                <a:lnTo>
                  <a:pt x="8069" y="239396"/>
                </a:lnTo>
                <a:lnTo>
                  <a:pt x="10887" y="247227"/>
                </a:lnTo>
                <a:lnTo>
                  <a:pt x="14035" y="254988"/>
                </a:lnTo>
                <a:lnTo>
                  <a:pt x="17404" y="262702"/>
                </a:lnTo>
                <a:lnTo>
                  <a:pt x="20920" y="270385"/>
                </a:lnTo>
                <a:lnTo>
                  <a:pt x="25803" y="278047"/>
                </a:lnTo>
                <a:lnTo>
                  <a:pt x="31600" y="285695"/>
                </a:lnTo>
                <a:lnTo>
                  <a:pt x="38004" y="293333"/>
                </a:lnTo>
                <a:lnTo>
                  <a:pt x="44813" y="299696"/>
                </a:lnTo>
                <a:lnTo>
                  <a:pt x="51893" y="305207"/>
                </a:lnTo>
                <a:lnTo>
                  <a:pt x="59152" y="310152"/>
                </a:lnTo>
                <a:lnTo>
                  <a:pt x="66532" y="314718"/>
                </a:lnTo>
                <a:lnTo>
                  <a:pt x="73992" y="319032"/>
                </a:lnTo>
                <a:lnTo>
                  <a:pt x="81505" y="323178"/>
                </a:lnTo>
                <a:lnTo>
                  <a:pt x="87784" y="327212"/>
                </a:lnTo>
                <a:lnTo>
                  <a:pt x="93240" y="331172"/>
                </a:lnTo>
                <a:lnTo>
                  <a:pt x="98147" y="335081"/>
                </a:lnTo>
                <a:lnTo>
                  <a:pt x="103958" y="337688"/>
                </a:lnTo>
                <a:lnTo>
                  <a:pt x="110373" y="339425"/>
                </a:lnTo>
                <a:lnTo>
                  <a:pt x="117189" y="340584"/>
                </a:lnTo>
                <a:lnTo>
                  <a:pt x="124273" y="341356"/>
                </a:lnTo>
                <a:lnTo>
                  <a:pt x="131536" y="341871"/>
                </a:lnTo>
                <a:lnTo>
                  <a:pt x="138918" y="342214"/>
                </a:lnTo>
                <a:lnTo>
                  <a:pt x="157280" y="342595"/>
                </a:lnTo>
                <a:lnTo>
                  <a:pt x="167510" y="342697"/>
                </a:lnTo>
                <a:lnTo>
                  <a:pt x="175601" y="341495"/>
                </a:lnTo>
                <a:lnTo>
                  <a:pt x="182264" y="339424"/>
                </a:lnTo>
                <a:lnTo>
                  <a:pt x="187977" y="336773"/>
                </a:lnTo>
                <a:lnTo>
                  <a:pt x="196865" y="333735"/>
                </a:lnTo>
                <a:lnTo>
                  <a:pt x="207870" y="330440"/>
                </a:lnTo>
                <a:lnTo>
                  <a:pt x="220288" y="326974"/>
                </a:lnTo>
                <a:lnTo>
                  <a:pt x="231105" y="323393"/>
                </a:lnTo>
                <a:lnTo>
                  <a:pt x="240857" y="319735"/>
                </a:lnTo>
                <a:lnTo>
                  <a:pt x="249899" y="316027"/>
                </a:lnTo>
                <a:lnTo>
                  <a:pt x="258466" y="311015"/>
                </a:lnTo>
                <a:lnTo>
                  <a:pt x="266718" y="305133"/>
                </a:lnTo>
                <a:lnTo>
                  <a:pt x="274759" y="298672"/>
                </a:lnTo>
                <a:lnTo>
                  <a:pt x="281390" y="290555"/>
                </a:lnTo>
                <a:lnTo>
                  <a:pt x="287081" y="281334"/>
                </a:lnTo>
                <a:lnTo>
                  <a:pt x="305339" y="245226"/>
                </a:lnTo>
                <a:lnTo>
                  <a:pt x="309396" y="238414"/>
                </a:lnTo>
                <a:lnTo>
                  <a:pt x="313372" y="232603"/>
                </a:lnTo>
                <a:lnTo>
                  <a:pt x="317292" y="227459"/>
                </a:lnTo>
                <a:lnTo>
                  <a:pt x="319905" y="221489"/>
                </a:lnTo>
                <a:lnTo>
                  <a:pt x="321647" y="214970"/>
                </a:lnTo>
                <a:lnTo>
                  <a:pt x="322809" y="208083"/>
                </a:lnTo>
                <a:lnTo>
                  <a:pt x="323583" y="200952"/>
                </a:lnTo>
                <a:lnTo>
                  <a:pt x="324099" y="193658"/>
                </a:lnTo>
                <a:lnTo>
                  <a:pt x="324443" y="186256"/>
                </a:lnTo>
                <a:lnTo>
                  <a:pt x="324826" y="171257"/>
                </a:lnTo>
                <a:lnTo>
                  <a:pt x="324927" y="163702"/>
                </a:lnTo>
                <a:lnTo>
                  <a:pt x="323725" y="157394"/>
                </a:lnTo>
                <a:lnTo>
                  <a:pt x="319003" y="147000"/>
                </a:lnTo>
                <a:lnTo>
                  <a:pt x="309204" y="127940"/>
                </a:lnTo>
                <a:lnTo>
                  <a:pt x="306894" y="120854"/>
                </a:lnTo>
                <a:lnTo>
                  <a:pt x="305353" y="113589"/>
                </a:lnTo>
                <a:lnTo>
                  <a:pt x="304326" y="106206"/>
                </a:lnTo>
                <a:lnTo>
                  <a:pt x="301101" y="102554"/>
                </a:lnTo>
                <a:lnTo>
                  <a:pt x="296411" y="101390"/>
                </a:lnTo>
                <a:lnTo>
                  <a:pt x="290745" y="101883"/>
                </a:lnTo>
                <a:lnTo>
                  <a:pt x="285697" y="99672"/>
                </a:lnTo>
                <a:lnTo>
                  <a:pt x="281062" y="95659"/>
                </a:lnTo>
                <a:lnTo>
                  <a:pt x="272525" y="85695"/>
                </a:lnTo>
                <a:lnTo>
                  <a:pt x="264497" y="77034"/>
                </a:lnTo>
                <a:lnTo>
                  <a:pt x="259309" y="72946"/>
                </a:lnTo>
                <a:lnTo>
                  <a:pt x="253310" y="68951"/>
                </a:lnTo>
                <a:lnTo>
                  <a:pt x="246770" y="65017"/>
                </a:lnTo>
                <a:lnTo>
                  <a:pt x="238601" y="61125"/>
                </a:lnTo>
                <a:lnTo>
                  <a:pt x="229345" y="57260"/>
                </a:lnTo>
                <a:lnTo>
                  <a:pt x="219363" y="53414"/>
                </a:lnTo>
                <a:lnTo>
                  <a:pt x="198114" y="45753"/>
                </a:lnTo>
                <a:lnTo>
                  <a:pt x="187113" y="41932"/>
                </a:lnTo>
                <a:lnTo>
                  <a:pt x="177239" y="39385"/>
                </a:lnTo>
                <a:lnTo>
                  <a:pt x="168117" y="37687"/>
                </a:lnTo>
                <a:lnTo>
                  <a:pt x="159495" y="36555"/>
                </a:lnTo>
                <a:lnTo>
                  <a:pt x="151207" y="35800"/>
                </a:lnTo>
                <a:lnTo>
                  <a:pt x="143142" y="35297"/>
                </a:lnTo>
                <a:lnTo>
                  <a:pt x="127407" y="34738"/>
                </a:lnTo>
                <a:lnTo>
                  <a:pt x="111947" y="34489"/>
                </a:lnTo>
                <a:lnTo>
                  <a:pt x="104269" y="35693"/>
                </a:lnTo>
                <a:lnTo>
                  <a:pt x="96610" y="37766"/>
                </a:lnTo>
                <a:lnTo>
                  <a:pt x="88964" y="40417"/>
                </a:lnTo>
                <a:lnTo>
                  <a:pt x="81326" y="42185"/>
                </a:lnTo>
                <a:lnTo>
                  <a:pt x="73695" y="43363"/>
                </a:lnTo>
                <a:lnTo>
                  <a:pt x="66067" y="44149"/>
                </a:lnTo>
                <a:lnTo>
                  <a:pt x="59712" y="45943"/>
                </a:lnTo>
                <a:lnTo>
                  <a:pt x="54205" y="48409"/>
                </a:lnTo>
                <a:lnTo>
                  <a:pt x="27951" y="571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156"/>
          <p:cNvSpPr/>
          <p:nvPr/>
        </p:nvSpPr>
        <p:spPr>
          <a:xfrm>
            <a:off x="1154647" y="3092195"/>
            <a:ext cx="468414" cy="348235"/>
          </a:xfrm>
          <a:custGeom>
            <a:avLst/>
            <a:gdLst/>
            <a:ahLst/>
            <a:cxnLst/>
            <a:rect l="0" t="0" r="0" b="0"/>
            <a:pathLst>
              <a:path w="468414" h="348235">
                <a:moveTo>
                  <a:pt x="45503" y="85344"/>
                </a:moveTo>
                <a:lnTo>
                  <a:pt x="51570" y="73209"/>
                </a:lnTo>
                <a:lnTo>
                  <a:pt x="55898" y="65824"/>
                </a:lnTo>
                <a:lnTo>
                  <a:pt x="67479" y="47459"/>
                </a:lnTo>
                <a:lnTo>
                  <a:pt x="72854" y="39767"/>
                </a:lnTo>
                <a:lnTo>
                  <a:pt x="77707" y="33370"/>
                </a:lnTo>
                <a:lnTo>
                  <a:pt x="82212" y="27834"/>
                </a:lnTo>
                <a:lnTo>
                  <a:pt x="87756" y="24145"/>
                </a:lnTo>
                <a:lnTo>
                  <a:pt x="100688" y="20044"/>
                </a:lnTo>
                <a:lnTo>
                  <a:pt x="114903" y="14835"/>
                </a:lnTo>
                <a:lnTo>
                  <a:pt x="122249" y="11669"/>
                </a:lnTo>
                <a:lnTo>
                  <a:pt x="132227" y="8287"/>
                </a:lnTo>
                <a:lnTo>
                  <a:pt x="143959" y="4763"/>
                </a:lnTo>
                <a:lnTo>
                  <a:pt x="156860" y="1143"/>
                </a:lnTo>
                <a:lnTo>
                  <a:pt x="168001" y="0"/>
                </a:lnTo>
                <a:lnTo>
                  <a:pt x="177968" y="509"/>
                </a:lnTo>
                <a:lnTo>
                  <a:pt x="187153" y="2117"/>
                </a:lnTo>
                <a:lnTo>
                  <a:pt x="197086" y="3190"/>
                </a:lnTo>
                <a:lnTo>
                  <a:pt x="207518" y="3905"/>
                </a:lnTo>
                <a:lnTo>
                  <a:pt x="218283" y="4381"/>
                </a:lnTo>
                <a:lnTo>
                  <a:pt x="228000" y="5969"/>
                </a:lnTo>
                <a:lnTo>
                  <a:pt x="237017" y="8297"/>
                </a:lnTo>
                <a:lnTo>
                  <a:pt x="245569" y="11120"/>
                </a:lnTo>
                <a:lnTo>
                  <a:pt x="253810" y="14271"/>
                </a:lnTo>
                <a:lnTo>
                  <a:pt x="261844" y="17642"/>
                </a:lnTo>
                <a:lnTo>
                  <a:pt x="269740" y="21159"/>
                </a:lnTo>
                <a:lnTo>
                  <a:pt x="285287" y="28455"/>
                </a:lnTo>
                <a:lnTo>
                  <a:pt x="292989" y="32178"/>
                </a:lnTo>
                <a:lnTo>
                  <a:pt x="300663" y="37200"/>
                </a:lnTo>
                <a:lnTo>
                  <a:pt x="308320" y="43088"/>
                </a:lnTo>
                <a:lnTo>
                  <a:pt x="315964" y="49553"/>
                </a:lnTo>
                <a:lnTo>
                  <a:pt x="322330" y="56404"/>
                </a:lnTo>
                <a:lnTo>
                  <a:pt x="327844" y="63511"/>
                </a:lnTo>
                <a:lnTo>
                  <a:pt x="332790" y="70789"/>
                </a:lnTo>
                <a:lnTo>
                  <a:pt x="337358" y="78180"/>
                </a:lnTo>
                <a:lnTo>
                  <a:pt x="341673" y="85649"/>
                </a:lnTo>
                <a:lnTo>
                  <a:pt x="345819" y="93167"/>
                </a:lnTo>
                <a:lnTo>
                  <a:pt x="348584" y="100719"/>
                </a:lnTo>
                <a:lnTo>
                  <a:pt x="350427" y="108295"/>
                </a:lnTo>
                <a:lnTo>
                  <a:pt x="351655" y="115885"/>
                </a:lnTo>
                <a:lnTo>
                  <a:pt x="351204" y="123485"/>
                </a:lnTo>
                <a:lnTo>
                  <a:pt x="349634" y="131091"/>
                </a:lnTo>
                <a:lnTo>
                  <a:pt x="347317" y="138702"/>
                </a:lnTo>
                <a:lnTo>
                  <a:pt x="345772" y="146316"/>
                </a:lnTo>
                <a:lnTo>
                  <a:pt x="344742" y="153933"/>
                </a:lnTo>
                <a:lnTo>
                  <a:pt x="344056" y="161550"/>
                </a:lnTo>
                <a:lnTo>
                  <a:pt x="341058" y="169168"/>
                </a:lnTo>
                <a:lnTo>
                  <a:pt x="336520" y="176787"/>
                </a:lnTo>
                <a:lnTo>
                  <a:pt x="330954" y="184406"/>
                </a:lnTo>
                <a:lnTo>
                  <a:pt x="325973" y="192026"/>
                </a:lnTo>
                <a:lnTo>
                  <a:pt x="321383" y="199645"/>
                </a:lnTo>
                <a:lnTo>
                  <a:pt x="317053" y="207265"/>
                </a:lnTo>
                <a:lnTo>
                  <a:pt x="311626" y="214885"/>
                </a:lnTo>
                <a:lnTo>
                  <a:pt x="305468" y="222505"/>
                </a:lnTo>
                <a:lnTo>
                  <a:pt x="298823" y="230125"/>
                </a:lnTo>
                <a:lnTo>
                  <a:pt x="290583" y="237745"/>
                </a:lnTo>
                <a:lnTo>
                  <a:pt x="281279" y="245364"/>
                </a:lnTo>
                <a:lnTo>
                  <a:pt x="271267" y="252984"/>
                </a:lnTo>
                <a:lnTo>
                  <a:pt x="262052" y="260605"/>
                </a:lnTo>
                <a:lnTo>
                  <a:pt x="253369" y="268225"/>
                </a:lnTo>
                <a:lnTo>
                  <a:pt x="245040" y="275844"/>
                </a:lnTo>
                <a:lnTo>
                  <a:pt x="235678" y="282195"/>
                </a:lnTo>
                <a:lnTo>
                  <a:pt x="225626" y="287698"/>
                </a:lnTo>
                <a:lnTo>
                  <a:pt x="215115" y="292637"/>
                </a:lnTo>
                <a:lnTo>
                  <a:pt x="204297" y="297199"/>
                </a:lnTo>
                <a:lnTo>
                  <a:pt x="193276" y="301511"/>
                </a:lnTo>
                <a:lnTo>
                  <a:pt x="182118" y="305656"/>
                </a:lnTo>
                <a:lnTo>
                  <a:pt x="172140" y="310958"/>
                </a:lnTo>
                <a:lnTo>
                  <a:pt x="162947" y="317034"/>
                </a:lnTo>
                <a:lnTo>
                  <a:pt x="154279" y="323624"/>
                </a:lnTo>
                <a:lnTo>
                  <a:pt x="144690" y="328017"/>
                </a:lnTo>
                <a:lnTo>
                  <a:pt x="134488" y="330946"/>
                </a:lnTo>
                <a:lnTo>
                  <a:pt x="123876" y="332899"/>
                </a:lnTo>
                <a:lnTo>
                  <a:pt x="112992" y="335471"/>
                </a:lnTo>
                <a:lnTo>
                  <a:pt x="101925" y="338455"/>
                </a:lnTo>
                <a:lnTo>
                  <a:pt x="90738" y="341715"/>
                </a:lnTo>
                <a:lnTo>
                  <a:pt x="80739" y="343888"/>
                </a:lnTo>
                <a:lnTo>
                  <a:pt x="71534" y="345337"/>
                </a:lnTo>
                <a:lnTo>
                  <a:pt x="62857" y="346303"/>
                </a:lnTo>
                <a:lnTo>
                  <a:pt x="54532" y="346947"/>
                </a:lnTo>
                <a:lnTo>
                  <a:pt x="46442" y="347376"/>
                </a:lnTo>
                <a:lnTo>
                  <a:pt x="26308" y="347980"/>
                </a:lnTo>
                <a:lnTo>
                  <a:pt x="8127" y="348184"/>
                </a:lnTo>
                <a:lnTo>
                  <a:pt x="5345" y="346931"/>
                </a:lnTo>
                <a:lnTo>
                  <a:pt x="3491" y="344825"/>
                </a:lnTo>
                <a:lnTo>
                  <a:pt x="2255" y="342152"/>
                </a:lnTo>
                <a:lnTo>
                  <a:pt x="881" y="335794"/>
                </a:lnTo>
                <a:lnTo>
                  <a:pt x="108" y="325075"/>
                </a:lnTo>
                <a:lnTo>
                  <a:pt x="0" y="321365"/>
                </a:lnTo>
                <a:lnTo>
                  <a:pt x="3737" y="317622"/>
                </a:lnTo>
                <a:lnTo>
                  <a:pt x="18050" y="310076"/>
                </a:lnTo>
                <a:lnTo>
                  <a:pt x="41461" y="298687"/>
                </a:lnTo>
                <a:lnTo>
                  <a:pt x="52968" y="294883"/>
                </a:lnTo>
                <a:lnTo>
                  <a:pt x="66990" y="291077"/>
                </a:lnTo>
                <a:lnTo>
                  <a:pt x="82687" y="287270"/>
                </a:lnTo>
                <a:lnTo>
                  <a:pt x="96962" y="284731"/>
                </a:lnTo>
                <a:lnTo>
                  <a:pt x="110289" y="283039"/>
                </a:lnTo>
                <a:lnTo>
                  <a:pt x="122984" y="281911"/>
                </a:lnTo>
                <a:lnTo>
                  <a:pt x="135257" y="282428"/>
                </a:lnTo>
                <a:lnTo>
                  <a:pt x="147249" y="284044"/>
                </a:lnTo>
                <a:lnTo>
                  <a:pt x="159053" y="286391"/>
                </a:lnTo>
                <a:lnTo>
                  <a:pt x="170733" y="287955"/>
                </a:lnTo>
                <a:lnTo>
                  <a:pt x="182330" y="288999"/>
                </a:lnTo>
                <a:lnTo>
                  <a:pt x="193871" y="289694"/>
                </a:lnTo>
                <a:lnTo>
                  <a:pt x="205375" y="291427"/>
                </a:lnTo>
                <a:lnTo>
                  <a:pt x="216854" y="293853"/>
                </a:lnTo>
                <a:lnTo>
                  <a:pt x="228317" y="296740"/>
                </a:lnTo>
                <a:lnTo>
                  <a:pt x="239769" y="298665"/>
                </a:lnTo>
                <a:lnTo>
                  <a:pt x="251213" y="299948"/>
                </a:lnTo>
                <a:lnTo>
                  <a:pt x="262653" y="300804"/>
                </a:lnTo>
                <a:lnTo>
                  <a:pt x="282980" y="305184"/>
                </a:lnTo>
                <a:lnTo>
                  <a:pt x="309231" y="311914"/>
                </a:lnTo>
                <a:lnTo>
                  <a:pt x="339431" y="320211"/>
                </a:lnTo>
                <a:lnTo>
                  <a:pt x="362105" y="325742"/>
                </a:lnTo>
                <a:lnTo>
                  <a:pt x="379761" y="329429"/>
                </a:lnTo>
                <a:lnTo>
                  <a:pt x="394072" y="331888"/>
                </a:lnTo>
                <a:lnTo>
                  <a:pt x="406152" y="334796"/>
                </a:lnTo>
                <a:lnTo>
                  <a:pt x="416745" y="338006"/>
                </a:lnTo>
                <a:lnTo>
                  <a:pt x="426348" y="341415"/>
                </a:lnTo>
                <a:lnTo>
                  <a:pt x="440404" y="345204"/>
                </a:lnTo>
                <a:lnTo>
                  <a:pt x="450884" y="346888"/>
                </a:lnTo>
                <a:lnTo>
                  <a:pt x="455457" y="347336"/>
                </a:lnTo>
                <a:lnTo>
                  <a:pt x="468413" y="34823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157"/>
          <p:cNvSpPr/>
          <p:nvPr/>
        </p:nvSpPr>
        <p:spPr>
          <a:xfrm>
            <a:off x="1645920" y="3223259"/>
            <a:ext cx="297181" cy="182881"/>
          </a:xfrm>
          <a:custGeom>
            <a:avLst/>
            <a:gdLst/>
            <a:ahLst/>
            <a:cxnLst/>
            <a:rect l="0" t="0" r="0" b="0"/>
            <a:pathLst>
              <a:path w="297181" h="182881">
                <a:moveTo>
                  <a:pt x="0" y="0"/>
                </a:moveTo>
                <a:lnTo>
                  <a:pt x="15908" y="15910"/>
                </a:lnTo>
                <a:lnTo>
                  <a:pt x="20766" y="19496"/>
                </a:lnTo>
                <a:lnTo>
                  <a:pt x="26543" y="23158"/>
                </a:lnTo>
                <a:lnTo>
                  <a:pt x="32936" y="26869"/>
                </a:lnTo>
                <a:lnTo>
                  <a:pt x="39737" y="31883"/>
                </a:lnTo>
                <a:lnTo>
                  <a:pt x="46811" y="37765"/>
                </a:lnTo>
                <a:lnTo>
                  <a:pt x="54067" y="44227"/>
                </a:lnTo>
                <a:lnTo>
                  <a:pt x="79063" y="64953"/>
                </a:lnTo>
                <a:lnTo>
                  <a:pt x="94618" y="77593"/>
                </a:lnTo>
                <a:lnTo>
                  <a:pt x="107529" y="87288"/>
                </a:lnTo>
                <a:lnTo>
                  <a:pt x="118676" y="95022"/>
                </a:lnTo>
                <a:lnTo>
                  <a:pt x="128647" y="101449"/>
                </a:lnTo>
                <a:lnTo>
                  <a:pt x="137835" y="108272"/>
                </a:lnTo>
                <a:lnTo>
                  <a:pt x="146500" y="115362"/>
                </a:lnTo>
                <a:lnTo>
                  <a:pt x="154816" y="122628"/>
                </a:lnTo>
                <a:lnTo>
                  <a:pt x="166711" y="130012"/>
                </a:lnTo>
                <a:lnTo>
                  <a:pt x="180990" y="137475"/>
                </a:lnTo>
                <a:lnTo>
                  <a:pt x="231331" y="161635"/>
                </a:lnTo>
                <a:lnTo>
                  <a:pt x="239311" y="166177"/>
                </a:lnTo>
                <a:lnTo>
                  <a:pt x="245900" y="170475"/>
                </a:lnTo>
                <a:lnTo>
                  <a:pt x="251563" y="174610"/>
                </a:lnTo>
                <a:lnTo>
                  <a:pt x="257879" y="177367"/>
                </a:lnTo>
                <a:lnTo>
                  <a:pt x="264629" y="179205"/>
                </a:lnTo>
                <a:lnTo>
                  <a:pt x="271669" y="180430"/>
                </a:lnTo>
                <a:lnTo>
                  <a:pt x="277633" y="181247"/>
                </a:lnTo>
                <a:lnTo>
                  <a:pt x="282878" y="181792"/>
                </a:lnTo>
                <a:lnTo>
                  <a:pt x="297180" y="182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158"/>
          <p:cNvSpPr/>
          <p:nvPr/>
        </p:nvSpPr>
        <p:spPr>
          <a:xfrm>
            <a:off x="1577340" y="3188969"/>
            <a:ext cx="377191" cy="251461"/>
          </a:xfrm>
          <a:custGeom>
            <a:avLst/>
            <a:gdLst/>
            <a:ahLst/>
            <a:cxnLst/>
            <a:rect l="0" t="0" r="0" b="0"/>
            <a:pathLst>
              <a:path w="377191" h="251461">
                <a:moveTo>
                  <a:pt x="377190" y="0"/>
                </a:moveTo>
                <a:lnTo>
                  <a:pt x="371122" y="6068"/>
                </a:lnTo>
                <a:lnTo>
                  <a:pt x="361369" y="12434"/>
                </a:lnTo>
                <a:lnTo>
                  <a:pt x="349838" y="19496"/>
                </a:lnTo>
                <a:lnTo>
                  <a:pt x="340480" y="26869"/>
                </a:lnTo>
                <a:lnTo>
                  <a:pt x="329857" y="34423"/>
                </a:lnTo>
                <a:lnTo>
                  <a:pt x="297733" y="56362"/>
                </a:lnTo>
                <a:lnTo>
                  <a:pt x="283578" y="66785"/>
                </a:lnTo>
                <a:lnTo>
                  <a:pt x="271602" y="76273"/>
                </a:lnTo>
                <a:lnTo>
                  <a:pt x="261078" y="85139"/>
                </a:lnTo>
                <a:lnTo>
                  <a:pt x="250252" y="92320"/>
                </a:lnTo>
                <a:lnTo>
                  <a:pt x="239224" y="98377"/>
                </a:lnTo>
                <a:lnTo>
                  <a:pt x="228063" y="103685"/>
                </a:lnTo>
                <a:lnTo>
                  <a:pt x="216812" y="109763"/>
                </a:lnTo>
                <a:lnTo>
                  <a:pt x="205501" y="116355"/>
                </a:lnTo>
                <a:lnTo>
                  <a:pt x="194151" y="123290"/>
                </a:lnTo>
                <a:lnTo>
                  <a:pt x="184044" y="130454"/>
                </a:lnTo>
                <a:lnTo>
                  <a:pt x="174766" y="137769"/>
                </a:lnTo>
                <a:lnTo>
                  <a:pt x="166040" y="145186"/>
                </a:lnTo>
                <a:lnTo>
                  <a:pt x="156413" y="151401"/>
                </a:lnTo>
                <a:lnTo>
                  <a:pt x="146185" y="156814"/>
                </a:lnTo>
                <a:lnTo>
                  <a:pt x="135557" y="161693"/>
                </a:lnTo>
                <a:lnTo>
                  <a:pt x="122121" y="168755"/>
                </a:lnTo>
                <a:lnTo>
                  <a:pt x="65092" y="200693"/>
                </a:lnTo>
                <a:lnTo>
                  <a:pt x="54824" y="206185"/>
                </a:lnTo>
                <a:lnTo>
                  <a:pt x="46709" y="212387"/>
                </a:lnTo>
                <a:lnTo>
                  <a:pt x="40029" y="219061"/>
                </a:lnTo>
                <a:lnTo>
                  <a:pt x="34306" y="226051"/>
                </a:lnTo>
                <a:lnTo>
                  <a:pt x="29221" y="230711"/>
                </a:lnTo>
                <a:lnTo>
                  <a:pt x="20183" y="235889"/>
                </a:lnTo>
                <a:lnTo>
                  <a:pt x="11933" y="241577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159"/>
          <p:cNvSpPr/>
          <p:nvPr/>
        </p:nvSpPr>
        <p:spPr>
          <a:xfrm>
            <a:off x="2045970" y="3257550"/>
            <a:ext cx="320041" cy="1"/>
          </a:xfrm>
          <a:custGeom>
            <a:avLst/>
            <a:gdLst/>
            <a:ahLst/>
            <a:cxnLst/>
            <a:rect l="0" t="0" r="0" b="0"/>
            <a:pathLst>
              <a:path w="320041" h="1">
                <a:moveTo>
                  <a:pt x="0" y="0"/>
                </a:moveTo>
                <a:lnTo>
                  <a:pt x="32004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160"/>
          <p:cNvSpPr/>
          <p:nvPr/>
        </p:nvSpPr>
        <p:spPr>
          <a:xfrm>
            <a:off x="2194572" y="3154679"/>
            <a:ext cx="22849" cy="285751"/>
          </a:xfrm>
          <a:custGeom>
            <a:avLst/>
            <a:gdLst/>
            <a:ahLst/>
            <a:cxnLst/>
            <a:rect l="0" t="0" r="0" b="0"/>
            <a:pathLst>
              <a:path w="22849" h="285751">
                <a:moveTo>
                  <a:pt x="11418" y="0"/>
                </a:moveTo>
                <a:lnTo>
                  <a:pt x="5350" y="12136"/>
                </a:lnTo>
                <a:lnTo>
                  <a:pt x="3562" y="16981"/>
                </a:lnTo>
                <a:lnTo>
                  <a:pt x="2371" y="21481"/>
                </a:lnTo>
                <a:lnTo>
                  <a:pt x="1576" y="25751"/>
                </a:lnTo>
                <a:lnTo>
                  <a:pt x="1047" y="29867"/>
                </a:lnTo>
                <a:lnTo>
                  <a:pt x="458" y="37828"/>
                </a:lnTo>
                <a:lnTo>
                  <a:pt x="29" y="116210"/>
                </a:lnTo>
                <a:lnTo>
                  <a:pt x="0" y="161292"/>
                </a:lnTo>
                <a:lnTo>
                  <a:pt x="1266" y="176108"/>
                </a:lnTo>
                <a:lnTo>
                  <a:pt x="3380" y="189796"/>
                </a:lnTo>
                <a:lnTo>
                  <a:pt x="6059" y="202730"/>
                </a:lnTo>
                <a:lnTo>
                  <a:pt x="7845" y="212624"/>
                </a:lnTo>
                <a:lnTo>
                  <a:pt x="9036" y="220489"/>
                </a:lnTo>
                <a:lnTo>
                  <a:pt x="9830" y="227003"/>
                </a:lnTo>
                <a:lnTo>
                  <a:pt x="10359" y="232616"/>
                </a:lnTo>
                <a:lnTo>
                  <a:pt x="10712" y="237627"/>
                </a:lnTo>
                <a:lnTo>
                  <a:pt x="10947" y="242238"/>
                </a:lnTo>
                <a:lnTo>
                  <a:pt x="12374" y="247852"/>
                </a:lnTo>
                <a:lnTo>
                  <a:pt x="14595" y="254135"/>
                </a:lnTo>
                <a:lnTo>
                  <a:pt x="17346" y="260864"/>
                </a:lnTo>
                <a:lnTo>
                  <a:pt x="19180" y="266619"/>
                </a:lnTo>
                <a:lnTo>
                  <a:pt x="20403" y="271726"/>
                </a:lnTo>
                <a:lnTo>
                  <a:pt x="22848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161"/>
          <p:cNvSpPr/>
          <p:nvPr/>
        </p:nvSpPr>
        <p:spPr>
          <a:xfrm>
            <a:off x="2322889" y="3075279"/>
            <a:ext cx="431742" cy="319431"/>
          </a:xfrm>
          <a:custGeom>
            <a:avLst/>
            <a:gdLst/>
            <a:ahLst/>
            <a:cxnLst/>
            <a:rect l="0" t="0" r="0" b="0"/>
            <a:pathLst>
              <a:path w="431742" h="319431">
                <a:moveTo>
                  <a:pt x="100271" y="22250"/>
                </a:moveTo>
                <a:lnTo>
                  <a:pt x="132089" y="6342"/>
                </a:lnTo>
                <a:lnTo>
                  <a:pt x="139263" y="4024"/>
                </a:lnTo>
                <a:lnTo>
                  <a:pt x="146585" y="2480"/>
                </a:lnTo>
                <a:lnTo>
                  <a:pt x="154007" y="1450"/>
                </a:lnTo>
                <a:lnTo>
                  <a:pt x="161495" y="763"/>
                </a:lnTo>
                <a:lnTo>
                  <a:pt x="169027" y="306"/>
                </a:lnTo>
                <a:lnTo>
                  <a:pt x="176588" y="0"/>
                </a:lnTo>
                <a:lnTo>
                  <a:pt x="184169" y="1067"/>
                </a:lnTo>
                <a:lnTo>
                  <a:pt x="191763" y="3048"/>
                </a:lnTo>
                <a:lnTo>
                  <a:pt x="199365" y="5639"/>
                </a:lnTo>
                <a:lnTo>
                  <a:pt x="206974" y="7366"/>
                </a:lnTo>
                <a:lnTo>
                  <a:pt x="214586" y="8518"/>
                </a:lnTo>
                <a:lnTo>
                  <a:pt x="222201" y="9285"/>
                </a:lnTo>
                <a:lnTo>
                  <a:pt x="229817" y="11067"/>
                </a:lnTo>
                <a:lnTo>
                  <a:pt x="237435" y="13525"/>
                </a:lnTo>
                <a:lnTo>
                  <a:pt x="245054" y="16433"/>
                </a:lnTo>
                <a:lnTo>
                  <a:pt x="256905" y="23052"/>
                </a:lnTo>
                <a:lnTo>
                  <a:pt x="267676" y="30226"/>
                </a:lnTo>
                <a:lnTo>
                  <a:pt x="280930" y="37649"/>
                </a:lnTo>
                <a:lnTo>
                  <a:pt x="291900" y="45181"/>
                </a:lnTo>
                <a:lnTo>
                  <a:pt x="302279" y="52762"/>
                </a:lnTo>
                <a:lnTo>
                  <a:pt x="315359" y="60364"/>
                </a:lnTo>
                <a:lnTo>
                  <a:pt x="319863" y="65440"/>
                </a:lnTo>
                <a:lnTo>
                  <a:pt x="322865" y="71363"/>
                </a:lnTo>
                <a:lnTo>
                  <a:pt x="324867" y="77852"/>
                </a:lnTo>
                <a:lnTo>
                  <a:pt x="327472" y="84719"/>
                </a:lnTo>
                <a:lnTo>
                  <a:pt x="330478" y="91836"/>
                </a:lnTo>
                <a:lnTo>
                  <a:pt x="333752" y="99121"/>
                </a:lnTo>
                <a:lnTo>
                  <a:pt x="335935" y="106517"/>
                </a:lnTo>
                <a:lnTo>
                  <a:pt x="337390" y="113988"/>
                </a:lnTo>
                <a:lnTo>
                  <a:pt x="338360" y="121509"/>
                </a:lnTo>
                <a:lnTo>
                  <a:pt x="337737" y="129063"/>
                </a:lnTo>
                <a:lnTo>
                  <a:pt x="336052" y="136639"/>
                </a:lnTo>
                <a:lnTo>
                  <a:pt x="333658" y="144229"/>
                </a:lnTo>
                <a:lnTo>
                  <a:pt x="330792" y="151830"/>
                </a:lnTo>
                <a:lnTo>
                  <a:pt x="327612" y="159437"/>
                </a:lnTo>
                <a:lnTo>
                  <a:pt x="324221" y="167048"/>
                </a:lnTo>
                <a:lnTo>
                  <a:pt x="320691" y="173392"/>
                </a:lnTo>
                <a:lnTo>
                  <a:pt x="317068" y="178891"/>
                </a:lnTo>
                <a:lnTo>
                  <a:pt x="313382" y="183828"/>
                </a:lnTo>
                <a:lnTo>
                  <a:pt x="309655" y="189659"/>
                </a:lnTo>
                <a:lnTo>
                  <a:pt x="305900" y="196086"/>
                </a:lnTo>
                <a:lnTo>
                  <a:pt x="302127" y="202911"/>
                </a:lnTo>
                <a:lnTo>
                  <a:pt x="297072" y="208731"/>
                </a:lnTo>
                <a:lnTo>
                  <a:pt x="284681" y="218584"/>
                </a:lnTo>
                <a:lnTo>
                  <a:pt x="277821" y="224259"/>
                </a:lnTo>
                <a:lnTo>
                  <a:pt x="270707" y="230583"/>
                </a:lnTo>
                <a:lnTo>
                  <a:pt x="263425" y="237339"/>
                </a:lnTo>
                <a:lnTo>
                  <a:pt x="254760" y="243113"/>
                </a:lnTo>
                <a:lnTo>
                  <a:pt x="245174" y="248232"/>
                </a:lnTo>
                <a:lnTo>
                  <a:pt x="234973" y="252915"/>
                </a:lnTo>
                <a:lnTo>
                  <a:pt x="224362" y="257307"/>
                </a:lnTo>
                <a:lnTo>
                  <a:pt x="213478" y="261505"/>
                </a:lnTo>
                <a:lnTo>
                  <a:pt x="202412" y="265573"/>
                </a:lnTo>
                <a:lnTo>
                  <a:pt x="188685" y="269555"/>
                </a:lnTo>
                <a:lnTo>
                  <a:pt x="173184" y="273480"/>
                </a:lnTo>
                <a:lnTo>
                  <a:pt x="156499" y="277367"/>
                </a:lnTo>
                <a:lnTo>
                  <a:pt x="142836" y="281228"/>
                </a:lnTo>
                <a:lnTo>
                  <a:pt x="131188" y="285072"/>
                </a:lnTo>
                <a:lnTo>
                  <a:pt x="120882" y="288905"/>
                </a:lnTo>
                <a:lnTo>
                  <a:pt x="111472" y="291460"/>
                </a:lnTo>
                <a:lnTo>
                  <a:pt x="102658" y="293163"/>
                </a:lnTo>
                <a:lnTo>
                  <a:pt x="94242" y="294299"/>
                </a:lnTo>
                <a:lnTo>
                  <a:pt x="86092" y="295057"/>
                </a:lnTo>
                <a:lnTo>
                  <a:pt x="78118" y="295561"/>
                </a:lnTo>
                <a:lnTo>
                  <a:pt x="70262" y="295898"/>
                </a:lnTo>
                <a:lnTo>
                  <a:pt x="51374" y="296271"/>
                </a:lnTo>
                <a:lnTo>
                  <a:pt x="41003" y="296371"/>
                </a:lnTo>
                <a:lnTo>
                  <a:pt x="32819" y="295167"/>
                </a:lnTo>
                <a:lnTo>
                  <a:pt x="20339" y="290444"/>
                </a:lnTo>
                <a:lnTo>
                  <a:pt x="10559" y="287497"/>
                </a:lnTo>
                <a:lnTo>
                  <a:pt x="6173" y="286712"/>
                </a:lnTo>
                <a:lnTo>
                  <a:pt x="3249" y="284918"/>
                </a:lnTo>
                <a:lnTo>
                  <a:pt x="1299" y="282452"/>
                </a:lnTo>
                <a:lnTo>
                  <a:pt x="0" y="279539"/>
                </a:lnTo>
                <a:lnTo>
                  <a:pt x="403" y="276326"/>
                </a:lnTo>
                <a:lnTo>
                  <a:pt x="1942" y="272914"/>
                </a:lnTo>
                <a:lnTo>
                  <a:pt x="7470" y="264381"/>
                </a:lnTo>
                <a:lnTo>
                  <a:pt x="14495" y="256835"/>
                </a:lnTo>
                <a:lnTo>
                  <a:pt x="21497" y="253570"/>
                </a:lnTo>
                <a:lnTo>
                  <a:pt x="31245" y="250123"/>
                </a:lnTo>
                <a:lnTo>
                  <a:pt x="42823" y="246556"/>
                </a:lnTo>
                <a:lnTo>
                  <a:pt x="53083" y="242907"/>
                </a:lnTo>
                <a:lnTo>
                  <a:pt x="62462" y="239205"/>
                </a:lnTo>
                <a:lnTo>
                  <a:pt x="71255" y="235467"/>
                </a:lnTo>
                <a:lnTo>
                  <a:pt x="80927" y="232975"/>
                </a:lnTo>
                <a:lnTo>
                  <a:pt x="91185" y="231313"/>
                </a:lnTo>
                <a:lnTo>
                  <a:pt x="101833" y="230206"/>
                </a:lnTo>
                <a:lnTo>
                  <a:pt x="111472" y="229467"/>
                </a:lnTo>
                <a:lnTo>
                  <a:pt x="120438" y="228975"/>
                </a:lnTo>
                <a:lnTo>
                  <a:pt x="128956" y="228647"/>
                </a:lnTo>
                <a:lnTo>
                  <a:pt x="138444" y="229698"/>
                </a:lnTo>
                <a:lnTo>
                  <a:pt x="148580" y="231669"/>
                </a:lnTo>
                <a:lnTo>
                  <a:pt x="159146" y="234253"/>
                </a:lnTo>
                <a:lnTo>
                  <a:pt x="170001" y="235975"/>
                </a:lnTo>
                <a:lnTo>
                  <a:pt x="181048" y="237124"/>
                </a:lnTo>
                <a:lnTo>
                  <a:pt x="192222" y="237889"/>
                </a:lnTo>
                <a:lnTo>
                  <a:pt x="204752" y="239669"/>
                </a:lnTo>
                <a:lnTo>
                  <a:pt x="218184" y="242127"/>
                </a:lnTo>
                <a:lnTo>
                  <a:pt x="232220" y="245034"/>
                </a:lnTo>
                <a:lnTo>
                  <a:pt x="245387" y="248243"/>
                </a:lnTo>
                <a:lnTo>
                  <a:pt x="257975" y="251652"/>
                </a:lnTo>
                <a:lnTo>
                  <a:pt x="270177" y="255195"/>
                </a:lnTo>
                <a:lnTo>
                  <a:pt x="280851" y="257557"/>
                </a:lnTo>
                <a:lnTo>
                  <a:pt x="290508" y="259131"/>
                </a:lnTo>
                <a:lnTo>
                  <a:pt x="299485" y="260181"/>
                </a:lnTo>
                <a:lnTo>
                  <a:pt x="308010" y="262151"/>
                </a:lnTo>
                <a:lnTo>
                  <a:pt x="316234" y="264734"/>
                </a:lnTo>
                <a:lnTo>
                  <a:pt x="324256" y="267727"/>
                </a:lnTo>
                <a:lnTo>
                  <a:pt x="336556" y="274437"/>
                </a:lnTo>
                <a:lnTo>
                  <a:pt x="348796" y="281654"/>
                </a:lnTo>
                <a:lnTo>
                  <a:pt x="357394" y="285356"/>
                </a:lnTo>
                <a:lnTo>
                  <a:pt x="366936" y="289094"/>
                </a:lnTo>
                <a:lnTo>
                  <a:pt x="374568" y="292856"/>
                </a:lnTo>
                <a:lnTo>
                  <a:pt x="386434" y="300423"/>
                </a:lnTo>
                <a:lnTo>
                  <a:pt x="399327" y="304632"/>
                </a:lnTo>
                <a:lnTo>
                  <a:pt x="416166" y="307335"/>
                </a:lnTo>
                <a:lnTo>
                  <a:pt x="425150" y="307803"/>
                </a:lnTo>
                <a:lnTo>
                  <a:pt x="427347" y="309139"/>
                </a:lnTo>
                <a:lnTo>
                  <a:pt x="428812" y="311299"/>
                </a:lnTo>
                <a:lnTo>
                  <a:pt x="431741" y="319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162"/>
          <p:cNvSpPr/>
          <p:nvPr/>
        </p:nvSpPr>
        <p:spPr>
          <a:xfrm>
            <a:off x="2834639" y="3120389"/>
            <a:ext cx="319484" cy="205741"/>
          </a:xfrm>
          <a:custGeom>
            <a:avLst/>
            <a:gdLst/>
            <a:ahLst/>
            <a:cxnLst/>
            <a:rect l="0" t="0" r="0" b="0"/>
            <a:pathLst>
              <a:path w="319484" h="205741">
                <a:moveTo>
                  <a:pt x="0" y="0"/>
                </a:moveTo>
                <a:lnTo>
                  <a:pt x="35592" y="0"/>
                </a:lnTo>
                <a:lnTo>
                  <a:pt x="41508" y="1271"/>
                </a:lnTo>
                <a:lnTo>
                  <a:pt x="47992" y="3387"/>
                </a:lnTo>
                <a:lnTo>
                  <a:pt x="54855" y="6069"/>
                </a:lnTo>
                <a:lnTo>
                  <a:pt x="61970" y="7856"/>
                </a:lnTo>
                <a:lnTo>
                  <a:pt x="69254" y="9047"/>
                </a:lnTo>
                <a:lnTo>
                  <a:pt x="76649" y="9842"/>
                </a:lnTo>
                <a:lnTo>
                  <a:pt x="84120" y="11641"/>
                </a:lnTo>
                <a:lnTo>
                  <a:pt x="91640" y="14111"/>
                </a:lnTo>
                <a:lnTo>
                  <a:pt x="99193" y="17028"/>
                </a:lnTo>
                <a:lnTo>
                  <a:pt x="106769" y="18972"/>
                </a:lnTo>
                <a:lnTo>
                  <a:pt x="114360" y="20268"/>
                </a:lnTo>
                <a:lnTo>
                  <a:pt x="121960" y="21132"/>
                </a:lnTo>
                <a:lnTo>
                  <a:pt x="129567" y="22978"/>
                </a:lnTo>
                <a:lnTo>
                  <a:pt x="137178" y="25479"/>
                </a:lnTo>
                <a:lnTo>
                  <a:pt x="144792" y="28416"/>
                </a:lnTo>
                <a:lnTo>
                  <a:pt x="152408" y="31644"/>
                </a:lnTo>
                <a:lnTo>
                  <a:pt x="167644" y="38617"/>
                </a:lnTo>
                <a:lnTo>
                  <a:pt x="190501" y="49684"/>
                </a:lnTo>
                <a:lnTo>
                  <a:pt x="198121" y="52172"/>
                </a:lnTo>
                <a:lnTo>
                  <a:pt x="205741" y="53832"/>
                </a:lnTo>
                <a:lnTo>
                  <a:pt x="213361" y="54938"/>
                </a:lnTo>
                <a:lnTo>
                  <a:pt x="219711" y="56946"/>
                </a:lnTo>
                <a:lnTo>
                  <a:pt x="225214" y="59554"/>
                </a:lnTo>
                <a:lnTo>
                  <a:pt x="230153" y="62563"/>
                </a:lnTo>
                <a:lnTo>
                  <a:pt x="235985" y="65839"/>
                </a:lnTo>
                <a:lnTo>
                  <a:pt x="249240" y="72865"/>
                </a:lnTo>
                <a:lnTo>
                  <a:pt x="257600" y="76517"/>
                </a:lnTo>
                <a:lnTo>
                  <a:pt x="266984" y="80222"/>
                </a:lnTo>
                <a:lnTo>
                  <a:pt x="277049" y="83961"/>
                </a:lnTo>
                <a:lnTo>
                  <a:pt x="285030" y="86454"/>
                </a:lnTo>
                <a:lnTo>
                  <a:pt x="291620" y="88116"/>
                </a:lnTo>
                <a:lnTo>
                  <a:pt x="297283" y="89224"/>
                </a:lnTo>
                <a:lnTo>
                  <a:pt x="301059" y="91233"/>
                </a:lnTo>
                <a:lnTo>
                  <a:pt x="303577" y="93842"/>
                </a:lnTo>
                <a:lnTo>
                  <a:pt x="305255" y="96852"/>
                </a:lnTo>
                <a:lnTo>
                  <a:pt x="307643" y="98858"/>
                </a:lnTo>
                <a:lnTo>
                  <a:pt x="310506" y="100195"/>
                </a:lnTo>
                <a:lnTo>
                  <a:pt x="313684" y="101087"/>
                </a:lnTo>
                <a:lnTo>
                  <a:pt x="315803" y="102952"/>
                </a:lnTo>
                <a:lnTo>
                  <a:pt x="317215" y="105465"/>
                </a:lnTo>
                <a:lnTo>
                  <a:pt x="318785" y="111643"/>
                </a:lnTo>
                <a:lnTo>
                  <a:pt x="319203" y="115069"/>
                </a:lnTo>
                <a:lnTo>
                  <a:pt x="319483" y="118623"/>
                </a:lnTo>
                <a:lnTo>
                  <a:pt x="318399" y="120992"/>
                </a:lnTo>
                <a:lnTo>
                  <a:pt x="316406" y="122571"/>
                </a:lnTo>
                <a:lnTo>
                  <a:pt x="313807" y="123625"/>
                </a:lnTo>
                <a:lnTo>
                  <a:pt x="307534" y="128181"/>
                </a:lnTo>
                <a:lnTo>
                  <a:pt x="304082" y="131174"/>
                </a:lnTo>
                <a:lnTo>
                  <a:pt x="300512" y="133170"/>
                </a:lnTo>
                <a:lnTo>
                  <a:pt x="288149" y="137248"/>
                </a:lnTo>
                <a:lnTo>
                  <a:pt x="282269" y="139759"/>
                </a:lnTo>
                <a:lnTo>
                  <a:pt x="275810" y="142703"/>
                </a:lnTo>
                <a:lnTo>
                  <a:pt x="267693" y="144665"/>
                </a:lnTo>
                <a:lnTo>
                  <a:pt x="258472" y="145974"/>
                </a:lnTo>
                <a:lnTo>
                  <a:pt x="248515" y="146846"/>
                </a:lnTo>
                <a:lnTo>
                  <a:pt x="239337" y="148697"/>
                </a:lnTo>
                <a:lnTo>
                  <a:pt x="230678" y="151202"/>
                </a:lnTo>
                <a:lnTo>
                  <a:pt x="222366" y="154142"/>
                </a:lnTo>
                <a:lnTo>
                  <a:pt x="210474" y="157371"/>
                </a:lnTo>
                <a:lnTo>
                  <a:pt x="196196" y="160794"/>
                </a:lnTo>
                <a:lnTo>
                  <a:pt x="180328" y="164346"/>
                </a:lnTo>
                <a:lnTo>
                  <a:pt x="165939" y="166714"/>
                </a:lnTo>
                <a:lnTo>
                  <a:pt x="152536" y="168293"/>
                </a:lnTo>
                <a:lnTo>
                  <a:pt x="139791" y="169346"/>
                </a:lnTo>
                <a:lnTo>
                  <a:pt x="128754" y="171317"/>
                </a:lnTo>
                <a:lnTo>
                  <a:pt x="118856" y="173902"/>
                </a:lnTo>
                <a:lnTo>
                  <a:pt x="109718" y="176895"/>
                </a:lnTo>
                <a:lnTo>
                  <a:pt x="101085" y="178890"/>
                </a:lnTo>
                <a:lnTo>
                  <a:pt x="92791" y="180220"/>
                </a:lnTo>
                <a:lnTo>
                  <a:pt x="84721" y="181107"/>
                </a:lnTo>
                <a:lnTo>
                  <a:pt x="76801" y="182968"/>
                </a:lnTo>
                <a:lnTo>
                  <a:pt x="68981" y="185479"/>
                </a:lnTo>
                <a:lnTo>
                  <a:pt x="61227" y="188423"/>
                </a:lnTo>
                <a:lnTo>
                  <a:pt x="53518" y="190386"/>
                </a:lnTo>
                <a:lnTo>
                  <a:pt x="45839" y="191694"/>
                </a:lnTo>
                <a:lnTo>
                  <a:pt x="27400" y="193794"/>
                </a:lnTo>
                <a:lnTo>
                  <a:pt x="21491" y="197468"/>
                </a:lnTo>
                <a:lnTo>
                  <a:pt x="13418" y="204106"/>
                </a:lnTo>
                <a:lnTo>
                  <a:pt x="14025" y="204651"/>
                </a:lnTo>
                <a:lnTo>
                  <a:pt x="22861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163"/>
          <p:cNvSpPr/>
          <p:nvPr/>
        </p:nvSpPr>
        <p:spPr>
          <a:xfrm>
            <a:off x="3314853" y="2994659"/>
            <a:ext cx="68427" cy="367882"/>
          </a:xfrm>
          <a:custGeom>
            <a:avLst/>
            <a:gdLst/>
            <a:ahLst/>
            <a:cxnLst/>
            <a:rect l="0" t="0" r="0" b="0"/>
            <a:pathLst>
              <a:path w="68427" h="367882">
                <a:moveTo>
                  <a:pt x="68426" y="0"/>
                </a:moveTo>
                <a:lnTo>
                  <a:pt x="68426" y="77767"/>
                </a:lnTo>
                <a:lnTo>
                  <a:pt x="67156" y="91215"/>
                </a:lnTo>
                <a:lnTo>
                  <a:pt x="62359" y="129864"/>
                </a:lnTo>
                <a:lnTo>
                  <a:pt x="59301" y="150076"/>
                </a:lnTo>
                <a:lnTo>
                  <a:pt x="52518" y="189467"/>
                </a:lnTo>
                <a:lnTo>
                  <a:pt x="48930" y="205052"/>
                </a:lnTo>
                <a:lnTo>
                  <a:pt x="45269" y="217981"/>
                </a:lnTo>
                <a:lnTo>
                  <a:pt x="41558" y="229141"/>
                </a:lnTo>
                <a:lnTo>
                  <a:pt x="37814" y="239121"/>
                </a:lnTo>
                <a:lnTo>
                  <a:pt x="34049" y="248314"/>
                </a:lnTo>
                <a:lnTo>
                  <a:pt x="30268" y="256983"/>
                </a:lnTo>
                <a:lnTo>
                  <a:pt x="27747" y="265302"/>
                </a:lnTo>
                <a:lnTo>
                  <a:pt x="26067" y="273388"/>
                </a:lnTo>
                <a:lnTo>
                  <a:pt x="24947" y="281319"/>
                </a:lnTo>
                <a:lnTo>
                  <a:pt x="22930" y="290416"/>
                </a:lnTo>
                <a:lnTo>
                  <a:pt x="20316" y="300291"/>
                </a:lnTo>
                <a:lnTo>
                  <a:pt x="17303" y="310684"/>
                </a:lnTo>
                <a:lnTo>
                  <a:pt x="15294" y="318883"/>
                </a:lnTo>
                <a:lnTo>
                  <a:pt x="13955" y="325619"/>
                </a:lnTo>
                <a:lnTo>
                  <a:pt x="13062" y="331379"/>
                </a:lnTo>
                <a:lnTo>
                  <a:pt x="11197" y="336489"/>
                </a:lnTo>
                <a:lnTo>
                  <a:pt x="8684" y="341166"/>
                </a:lnTo>
                <a:lnTo>
                  <a:pt x="5738" y="345554"/>
                </a:lnTo>
                <a:lnTo>
                  <a:pt x="3774" y="351020"/>
                </a:lnTo>
                <a:lnTo>
                  <a:pt x="2465" y="357203"/>
                </a:lnTo>
                <a:lnTo>
                  <a:pt x="1010" y="367037"/>
                </a:lnTo>
                <a:lnTo>
                  <a:pt x="622" y="367881"/>
                </a:lnTo>
                <a:lnTo>
                  <a:pt x="0" y="366179"/>
                </a:lnTo>
                <a:lnTo>
                  <a:pt x="1219" y="364770"/>
                </a:lnTo>
                <a:lnTo>
                  <a:pt x="11276" y="3543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164"/>
          <p:cNvSpPr/>
          <p:nvPr/>
        </p:nvSpPr>
        <p:spPr>
          <a:xfrm>
            <a:off x="3509154" y="2996996"/>
            <a:ext cx="307780" cy="315917"/>
          </a:xfrm>
          <a:custGeom>
            <a:avLst/>
            <a:gdLst/>
            <a:ahLst/>
            <a:cxnLst/>
            <a:rect l="0" t="0" r="0" b="0"/>
            <a:pathLst>
              <a:path w="307780" h="315917">
                <a:moveTo>
                  <a:pt x="79866" y="20523"/>
                </a:moveTo>
                <a:lnTo>
                  <a:pt x="73798" y="26591"/>
                </a:lnTo>
                <a:lnTo>
                  <a:pt x="72010" y="29649"/>
                </a:lnTo>
                <a:lnTo>
                  <a:pt x="70024" y="36432"/>
                </a:lnTo>
                <a:lnTo>
                  <a:pt x="65755" y="43681"/>
                </a:lnTo>
                <a:lnTo>
                  <a:pt x="59624" y="52406"/>
                </a:lnTo>
                <a:lnTo>
                  <a:pt x="56211" y="58288"/>
                </a:lnTo>
                <a:lnTo>
                  <a:pt x="49033" y="71598"/>
                </a:lnTo>
                <a:lnTo>
                  <a:pt x="41609" y="85980"/>
                </a:lnTo>
                <a:lnTo>
                  <a:pt x="37851" y="92101"/>
                </a:lnTo>
                <a:lnTo>
                  <a:pt x="34076" y="97452"/>
                </a:lnTo>
                <a:lnTo>
                  <a:pt x="30289" y="102289"/>
                </a:lnTo>
                <a:lnTo>
                  <a:pt x="26494" y="108054"/>
                </a:lnTo>
                <a:lnTo>
                  <a:pt x="22695" y="114437"/>
                </a:lnTo>
                <a:lnTo>
                  <a:pt x="18892" y="121233"/>
                </a:lnTo>
                <a:lnTo>
                  <a:pt x="16356" y="127033"/>
                </a:lnTo>
                <a:lnTo>
                  <a:pt x="13539" y="136864"/>
                </a:lnTo>
                <a:lnTo>
                  <a:pt x="12788" y="142534"/>
                </a:lnTo>
                <a:lnTo>
                  <a:pt x="12287" y="148854"/>
                </a:lnTo>
                <a:lnTo>
                  <a:pt x="11953" y="155607"/>
                </a:lnTo>
                <a:lnTo>
                  <a:pt x="10461" y="162649"/>
                </a:lnTo>
                <a:lnTo>
                  <a:pt x="8196" y="169884"/>
                </a:lnTo>
                <a:lnTo>
                  <a:pt x="5415" y="177247"/>
                </a:lnTo>
                <a:lnTo>
                  <a:pt x="3562" y="184696"/>
                </a:lnTo>
                <a:lnTo>
                  <a:pt x="2327" y="192202"/>
                </a:lnTo>
                <a:lnTo>
                  <a:pt x="1503" y="199746"/>
                </a:lnTo>
                <a:lnTo>
                  <a:pt x="954" y="206045"/>
                </a:lnTo>
                <a:lnTo>
                  <a:pt x="588" y="211514"/>
                </a:lnTo>
                <a:lnTo>
                  <a:pt x="344" y="216431"/>
                </a:lnTo>
                <a:lnTo>
                  <a:pt x="72" y="228667"/>
                </a:lnTo>
                <a:lnTo>
                  <a:pt x="0" y="235486"/>
                </a:lnTo>
                <a:lnTo>
                  <a:pt x="1222" y="241302"/>
                </a:lnTo>
                <a:lnTo>
                  <a:pt x="7739" y="255555"/>
                </a:lnTo>
                <a:lnTo>
                  <a:pt x="9709" y="263835"/>
                </a:lnTo>
                <a:lnTo>
                  <a:pt x="12775" y="267821"/>
                </a:lnTo>
                <a:lnTo>
                  <a:pt x="17359" y="271749"/>
                </a:lnTo>
                <a:lnTo>
                  <a:pt x="22954" y="275637"/>
                </a:lnTo>
                <a:lnTo>
                  <a:pt x="32558" y="283344"/>
                </a:lnTo>
                <a:lnTo>
                  <a:pt x="36897" y="287177"/>
                </a:lnTo>
                <a:lnTo>
                  <a:pt x="42330" y="291002"/>
                </a:lnTo>
                <a:lnTo>
                  <a:pt x="48492" y="294823"/>
                </a:lnTo>
                <a:lnTo>
                  <a:pt x="55140" y="298640"/>
                </a:lnTo>
                <a:lnTo>
                  <a:pt x="62112" y="301184"/>
                </a:lnTo>
                <a:lnTo>
                  <a:pt x="69300" y="302881"/>
                </a:lnTo>
                <a:lnTo>
                  <a:pt x="76632" y="304012"/>
                </a:lnTo>
                <a:lnTo>
                  <a:pt x="84060" y="306036"/>
                </a:lnTo>
                <a:lnTo>
                  <a:pt x="91552" y="308655"/>
                </a:lnTo>
                <a:lnTo>
                  <a:pt x="99086" y="311671"/>
                </a:lnTo>
                <a:lnTo>
                  <a:pt x="107919" y="313682"/>
                </a:lnTo>
                <a:lnTo>
                  <a:pt x="117618" y="315022"/>
                </a:lnTo>
                <a:lnTo>
                  <a:pt x="127894" y="315916"/>
                </a:lnTo>
                <a:lnTo>
                  <a:pt x="137285" y="315242"/>
                </a:lnTo>
                <a:lnTo>
                  <a:pt x="146085" y="313522"/>
                </a:lnTo>
                <a:lnTo>
                  <a:pt x="154492" y="311106"/>
                </a:lnTo>
                <a:lnTo>
                  <a:pt x="163907" y="309495"/>
                </a:lnTo>
                <a:lnTo>
                  <a:pt x="173993" y="308422"/>
                </a:lnTo>
                <a:lnTo>
                  <a:pt x="184527" y="307705"/>
                </a:lnTo>
                <a:lnTo>
                  <a:pt x="194090" y="305958"/>
                </a:lnTo>
                <a:lnTo>
                  <a:pt x="203005" y="303523"/>
                </a:lnTo>
                <a:lnTo>
                  <a:pt x="211489" y="300630"/>
                </a:lnTo>
                <a:lnTo>
                  <a:pt x="219684" y="297431"/>
                </a:lnTo>
                <a:lnTo>
                  <a:pt x="227688" y="294029"/>
                </a:lnTo>
                <a:lnTo>
                  <a:pt x="243354" y="286862"/>
                </a:lnTo>
                <a:lnTo>
                  <a:pt x="258784" y="279443"/>
                </a:lnTo>
                <a:lnTo>
                  <a:pt x="265184" y="274416"/>
                </a:lnTo>
                <a:lnTo>
                  <a:pt x="270721" y="268525"/>
                </a:lnTo>
                <a:lnTo>
                  <a:pt x="275683" y="262058"/>
                </a:lnTo>
                <a:lnTo>
                  <a:pt x="280260" y="255207"/>
                </a:lnTo>
                <a:lnTo>
                  <a:pt x="284582" y="248099"/>
                </a:lnTo>
                <a:lnTo>
                  <a:pt x="288733" y="240820"/>
                </a:lnTo>
                <a:lnTo>
                  <a:pt x="292770" y="234698"/>
                </a:lnTo>
                <a:lnTo>
                  <a:pt x="296733" y="229347"/>
                </a:lnTo>
                <a:lnTo>
                  <a:pt x="300643" y="224509"/>
                </a:lnTo>
                <a:lnTo>
                  <a:pt x="303251" y="217474"/>
                </a:lnTo>
                <a:lnTo>
                  <a:pt x="304989" y="208974"/>
                </a:lnTo>
                <a:lnTo>
                  <a:pt x="306148" y="199497"/>
                </a:lnTo>
                <a:lnTo>
                  <a:pt x="306921" y="190639"/>
                </a:lnTo>
                <a:lnTo>
                  <a:pt x="307435" y="182194"/>
                </a:lnTo>
                <a:lnTo>
                  <a:pt x="307779" y="174024"/>
                </a:lnTo>
                <a:lnTo>
                  <a:pt x="306738" y="166037"/>
                </a:lnTo>
                <a:lnTo>
                  <a:pt x="304774" y="158173"/>
                </a:lnTo>
                <a:lnTo>
                  <a:pt x="302194" y="150389"/>
                </a:lnTo>
                <a:lnTo>
                  <a:pt x="296665" y="140121"/>
                </a:lnTo>
                <a:lnTo>
                  <a:pt x="289168" y="128195"/>
                </a:lnTo>
                <a:lnTo>
                  <a:pt x="280361" y="115165"/>
                </a:lnTo>
                <a:lnTo>
                  <a:pt x="269409" y="102667"/>
                </a:lnTo>
                <a:lnTo>
                  <a:pt x="257028" y="90526"/>
                </a:lnTo>
                <a:lnTo>
                  <a:pt x="243694" y="78622"/>
                </a:lnTo>
                <a:lnTo>
                  <a:pt x="230994" y="68146"/>
                </a:lnTo>
                <a:lnTo>
                  <a:pt x="218718" y="58622"/>
                </a:lnTo>
                <a:lnTo>
                  <a:pt x="206724" y="49732"/>
                </a:lnTo>
                <a:lnTo>
                  <a:pt x="196188" y="42536"/>
                </a:lnTo>
                <a:lnTo>
                  <a:pt x="186624" y="36469"/>
                </a:lnTo>
                <a:lnTo>
                  <a:pt x="177708" y="31154"/>
                </a:lnTo>
                <a:lnTo>
                  <a:pt x="167954" y="26340"/>
                </a:lnTo>
                <a:lnTo>
                  <a:pt x="157641" y="21861"/>
                </a:lnTo>
                <a:lnTo>
                  <a:pt x="146956" y="17605"/>
                </a:lnTo>
                <a:lnTo>
                  <a:pt x="124923" y="9490"/>
                </a:lnTo>
                <a:lnTo>
                  <a:pt x="113714" y="5548"/>
                </a:lnTo>
                <a:lnTo>
                  <a:pt x="101162" y="2920"/>
                </a:lnTo>
                <a:lnTo>
                  <a:pt x="87713" y="1168"/>
                </a:lnTo>
                <a:lnTo>
                  <a:pt x="73667" y="0"/>
                </a:lnTo>
                <a:lnTo>
                  <a:pt x="61763" y="491"/>
                </a:lnTo>
                <a:lnTo>
                  <a:pt x="51287" y="2088"/>
                </a:lnTo>
                <a:lnTo>
                  <a:pt x="22716" y="90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165"/>
          <p:cNvSpPr/>
          <p:nvPr/>
        </p:nvSpPr>
        <p:spPr>
          <a:xfrm>
            <a:off x="4984152" y="2824215"/>
            <a:ext cx="353658" cy="472382"/>
          </a:xfrm>
          <a:custGeom>
            <a:avLst/>
            <a:gdLst/>
            <a:ahLst/>
            <a:cxnLst/>
            <a:rect l="0" t="0" r="0" b="0"/>
            <a:pathLst>
              <a:path w="353658" h="472382">
                <a:moveTo>
                  <a:pt x="22188" y="79004"/>
                </a:moveTo>
                <a:lnTo>
                  <a:pt x="22188" y="60801"/>
                </a:lnTo>
                <a:lnTo>
                  <a:pt x="23457" y="54169"/>
                </a:lnTo>
                <a:lnTo>
                  <a:pt x="28256" y="43413"/>
                </a:lnTo>
                <a:lnTo>
                  <a:pt x="38097" y="30218"/>
                </a:lnTo>
                <a:lnTo>
                  <a:pt x="41683" y="27430"/>
                </a:lnTo>
                <a:lnTo>
                  <a:pt x="45345" y="25572"/>
                </a:lnTo>
                <a:lnTo>
                  <a:pt x="49056" y="24332"/>
                </a:lnTo>
                <a:lnTo>
                  <a:pt x="56610" y="20966"/>
                </a:lnTo>
                <a:lnTo>
                  <a:pt x="78549" y="10453"/>
                </a:lnTo>
                <a:lnTo>
                  <a:pt x="90242" y="6634"/>
                </a:lnTo>
                <a:lnTo>
                  <a:pt x="101847" y="4087"/>
                </a:lnTo>
                <a:lnTo>
                  <a:pt x="113394" y="2390"/>
                </a:lnTo>
                <a:lnTo>
                  <a:pt x="123632" y="1258"/>
                </a:lnTo>
                <a:lnTo>
                  <a:pt x="132997" y="503"/>
                </a:lnTo>
                <a:lnTo>
                  <a:pt x="141781" y="0"/>
                </a:lnTo>
                <a:lnTo>
                  <a:pt x="150176" y="935"/>
                </a:lnTo>
                <a:lnTo>
                  <a:pt x="158313" y="2828"/>
                </a:lnTo>
                <a:lnTo>
                  <a:pt x="166278" y="5360"/>
                </a:lnTo>
                <a:lnTo>
                  <a:pt x="174128" y="8318"/>
                </a:lnTo>
                <a:lnTo>
                  <a:pt x="181901" y="11560"/>
                </a:lnTo>
                <a:lnTo>
                  <a:pt x="189623" y="14992"/>
                </a:lnTo>
                <a:lnTo>
                  <a:pt x="204977" y="22191"/>
                </a:lnTo>
                <a:lnTo>
                  <a:pt x="212627" y="25889"/>
                </a:lnTo>
                <a:lnTo>
                  <a:pt x="220267" y="30894"/>
                </a:lnTo>
                <a:lnTo>
                  <a:pt x="227901" y="36771"/>
                </a:lnTo>
                <a:lnTo>
                  <a:pt x="235530" y="43229"/>
                </a:lnTo>
                <a:lnTo>
                  <a:pt x="241886" y="50074"/>
                </a:lnTo>
                <a:lnTo>
                  <a:pt x="252334" y="64453"/>
                </a:lnTo>
                <a:lnTo>
                  <a:pt x="256899" y="71844"/>
                </a:lnTo>
                <a:lnTo>
                  <a:pt x="261212" y="79311"/>
                </a:lnTo>
                <a:lnTo>
                  <a:pt x="265357" y="86829"/>
                </a:lnTo>
                <a:lnTo>
                  <a:pt x="269390" y="95650"/>
                </a:lnTo>
                <a:lnTo>
                  <a:pt x="273349" y="105342"/>
                </a:lnTo>
                <a:lnTo>
                  <a:pt x="277259" y="115613"/>
                </a:lnTo>
                <a:lnTo>
                  <a:pt x="279865" y="125000"/>
                </a:lnTo>
                <a:lnTo>
                  <a:pt x="281602" y="133798"/>
                </a:lnTo>
                <a:lnTo>
                  <a:pt x="282761" y="142204"/>
                </a:lnTo>
                <a:lnTo>
                  <a:pt x="283533" y="151617"/>
                </a:lnTo>
                <a:lnTo>
                  <a:pt x="284048" y="161703"/>
                </a:lnTo>
                <a:lnTo>
                  <a:pt x="284620" y="183070"/>
                </a:lnTo>
                <a:lnTo>
                  <a:pt x="284874" y="205265"/>
                </a:lnTo>
                <a:lnTo>
                  <a:pt x="283672" y="215248"/>
                </a:lnTo>
                <a:lnTo>
                  <a:pt x="281601" y="224444"/>
                </a:lnTo>
                <a:lnTo>
                  <a:pt x="278950" y="233114"/>
                </a:lnTo>
                <a:lnTo>
                  <a:pt x="273372" y="246514"/>
                </a:lnTo>
                <a:lnTo>
                  <a:pt x="265844" y="263068"/>
                </a:lnTo>
                <a:lnTo>
                  <a:pt x="257015" y="281723"/>
                </a:lnTo>
                <a:lnTo>
                  <a:pt x="248589" y="297970"/>
                </a:lnTo>
                <a:lnTo>
                  <a:pt x="240432" y="312612"/>
                </a:lnTo>
                <a:lnTo>
                  <a:pt x="232454" y="326183"/>
                </a:lnTo>
                <a:lnTo>
                  <a:pt x="224595" y="337770"/>
                </a:lnTo>
                <a:lnTo>
                  <a:pt x="216816" y="348035"/>
                </a:lnTo>
                <a:lnTo>
                  <a:pt x="209090" y="357418"/>
                </a:lnTo>
                <a:lnTo>
                  <a:pt x="201399" y="366214"/>
                </a:lnTo>
                <a:lnTo>
                  <a:pt x="193732" y="374617"/>
                </a:lnTo>
                <a:lnTo>
                  <a:pt x="186080" y="382760"/>
                </a:lnTo>
                <a:lnTo>
                  <a:pt x="151041" y="418491"/>
                </a:lnTo>
                <a:lnTo>
                  <a:pt x="139840" y="428518"/>
                </a:lnTo>
                <a:lnTo>
                  <a:pt x="129832" y="436474"/>
                </a:lnTo>
                <a:lnTo>
                  <a:pt x="120621" y="443047"/>
                </a:lnTo>
                <a:lnTo>
                  <a:pt x="109400" y="448700"/>
                </a:lnTo>
                <a:lnTo>
                  <a:pt x="96839" y="453738"/>
                </a:lnTo>
                <a:lnTo>
                  <a:pt x="83385" y="458367"/>
                </a:lnTo>
                <a:lnTo>
                  <a:pt x="73146" y="462723"/>
                </a:lnTo>
                <a:lnTo>
                  <a:pt x="65050" y="466896"/>
                </a:lnTo>
                <a:lnTo>
                  <a:pt x="58382" y="470949"/>
                </a:lnTo>
                <a:lnTo>
                  <a:pt x="52667" y="472381"/>
                </a:lnTo>
                <a:lnTo>
                  <a:pt x="47588" y="472065"/>
                </a:lnTo>
                <a:lnTo>
                  <a:pt x="38556" y="469598"/>
                </a:lnTo>
                <a:lnTo>
                  <a:pt x="30309" y="468502"/>
                </a:lnTo>
                <a:lnTo>
                  <a:pt x="26332" y="466939"/>
                </a:lnTo>
                <a:lnTo>
                  <a:pt x="18526" y="461816"/>
                </a:lnTo>
                <a:lnTo>
                  <a:pt x="10824" y="455307"/>
                </a:lnTo>
                <a:lnTo>
                  <a:pt x="6992" y="451792"/>
                </a:lnTo>
                <a:lnTo>
                  <a:pt x="4437" y="446910"/>
                </a:lnTo>
                <a:lnTo>
                  <a:pt x="1598" y="434711"/>
                </a:lnTo>
                <a:lnTo>
                  <a:pt x="337" y="424210"/>
                </a:lnTo>
                <a:lnTo>
                  <a:pt x="0" y="419631"/>
                </a:lnTo>
                <a:lnTo>
                  <a:pt x="3013" y="407771"/>
                </a:lnTo>
                <a:lnTo>
                  <a:pt x="8586" y="394033"/>
                </a:lnTo>
                <a:lnTo>
                  <a:pt x="15295" y="379460"/>
                </a:lnTo>
                <a:lnTo>
                  <a:pt x="20133" y="372018"/>
                </a:lnTo>
                <a:lnTo>
                  <a:pt x="25898" y="364517"/>
                </a:lnTo>
                <a:lnTo>
                  <a:pt x="32281" y="356976"/>
                </a:lnTo>
                <a:lnTo>
                  <a:pt x="41617" y="348139"/>
                </a:lnTo>
                <a:lnTo>
                  <a:pt x="52920" y="338437"/>
                </a:lnTo>
                <a:lnTo>
                  <a:pt x="65536" y="328160"/>
                </a:lnTo>
                <a:lnTo>
                  <a:pt x="76487" y="320038"/>
                </a:lnTo>
                <a:lnTo>
                  <a:pt x="86327" y="313354"/>
                </a:lnTo>
                <a:lnTo>
                  <a:pt x="95427" y="307627"/>
                </a:lnTo>
                <a:lnTo>
                  <a:pt x="104034" y="303810"/>
                </a:lnTo>
                <a:lnTo>
                  <a:pt x="112312" y="301265"/>
                </a:lnTo>
                <a:lnTo>
                  <a:pt x="120370" y="299568"/>
                </a:lnTo>
                <a:lnTo>
                  <a:pt x="128283" y="298437"/>
                </a:lnTo>
                <a:lnTo>
                  <a:pt x="136098" y="297683"/>
                </a:lnTo>
                <a:lnTo>
                  <a:pt x="143848" y="297180"/>
                </a:lnTo>
                <a:lnTo>
                  <a:pt x="151554" y="296845"/>
                </a:lnTo>
                <a:lnTo>
                  <a:pt x="166890" y="296472"/>
                </a:lnTo>
                <a:lnTo>
                  <a:pt x="174536" y="297643"/>
                </a:lnTo>
                <a:lnTo>
                  <a:pt x="182173" y="299694"/>
                </a:lnTo>
                <a:lnTo>
                  <a:pt x="189805" y="302331"/>
                </a:lnTo>
                <a:lnTo>
                  <a:pt x="197432" y="304088"/>
                </a:lnTo>
                <a:lnTo>
                  <a:pt x="205058" y="305260"/>
                </a:lnTo>
                <a:lnTo>
                  <a:pt x="212681" y="306042"/>
                </a:lnTo>
                <a:lnTo>
                  <a:pt x="220303" y="307832"/>
                </a:lnTo>
                <a:lnTo>
                  <a:pt x="227925" y="310297"/>
                </a:lnTo>
                <a:lnTo>
                  <a:pt x="235546" y="313209"/>
                </a:lnTo>
                <a:lnTo>
                  <a:pt x="241896" y="316421"/>
                </a:lnTo>
                <a:lnTo>
                  <a:pt x="252339" y="323376"/>
                </a:lnTo>
                <a:lnTo>
                  <a:pt x="261214" y="330701"/>
                </a:lnTo>
                <a:lnTo>
                  <a:pt x="270661" y="339459"/>
                </a:lnTo>
                <a:lnTo>
                  <a:pt x="311259" y="379528"/>
                </a:lnTo>
                <a:lnTo>
                  <a:pt x="323033" y="391286"/>
                </a:lnTo>
                <a:lnTo>
                  <a:pt x="325621" y="395142"/>
                </a:lnTo>
                <a:lnTo>
                  <a:pt x="330116" y="408205"/>
                </a:lnTo>
                <a:lnTo>
                  <a:pt x="336663" y="415869"/>
                </a:lnTo>
                <a:lnTo>
                  <a:pt x="339788" y="417881"/>
                </a:lnTo>
                <a:lnTo>
                  <a:pt x="350542" y="421110"/>
                </a:lnTo>
                <a:lnTo>
                  <a:pt x="353657" y="42190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166"/>
          <p:cNvSpPr/>
          <p:nvPr/>
        </p:nvSpPr>
        <p:spPr>
          <a:xfrm>
            <a:off x="5394959" y="2948939"/>
            <a:ext cx="285751" cy="308612"/>
          </a:xfrm>
          <a:custGeom>
            <a:avLst/>
            <a:gdLst/>
            <a:ahLst/>
            <a:cxnLst/>
            <a:rect l="0" t="0" r="0" b="0"/>
            <a:pathLst>
              <a:path w="285751" h="308612">
                <a:moveTo>
                  <a:pt x="0" y="0"/>
                </a:moveTo>
                <a:lnTo>
                  <a:pt x="38159" y="38159"/>
                </a:lnTo>
                <a:lnTo>
                  <a:pt x="41950" y="43219"/>
                </a:lnTo>
                <a:lnTo>
                  <a:pt x="45747" y="49133"/>
                </a:lnTo>
                <a:lnTo>
                  <a:pt x="49548" y="55616"/>
                </a:lnTo>
                <a:lnTo>
                  <a:pt x="53352" y="62477"/>
                </a:lnTo>
                <a:lnTo>
                  <a:pt x="60966" y="76875"/>
                </a:lnTo>
                <a:lnTo>
                  <a:pt x="66044" y="83000"/>
                </a:lnTo>
                <a:lnTo>
                  <a:pt x="71970" y="88353"/>
                </a:lnTo>
                <a:lnTo>
                  <a:pt x="78460" y="93192"/>
                </a:lnTo>
                <a:lnTo>
                  <a:pt x="86597" y="104039"/>
                </a:lnTo>
                <a:lnTo>
                  <a:pt x="95831" y="118889"/>
                </a:lnTo>
                <a:lnTo>
                  <a:pt x="105798" y="136409"/>
                </a:lnTo>
                <a:lnTo>
                  <a:pt x="114982" y="149360"/>
                </a:lnTo>
                <a:lnTo>
                  <a:pt x="123645" y="159263"/>
                </a:lnTo>
                <a:lnTo>
                  <a:pt x="142584" y="177464"/>
                </a:lnTo>
                <a:lnTo>
                  <a:pt x="217745" y="252058"/>
                </a:lnTo>
                <a:lnTo>
                  <a:pt x="222634" y="255669"/>
                </a:lnTo>
                <a:lnTo>
                  <a:pt x="231452" y="259681"/>
                </a:lnTo>
                <a:lnTo>
                  <a:pt x="236851" y="263291"/>
                </a:lnTo>
                <a:lnTo>
                  <a:pt x="242991" y="268237"/>
                </a:lnTo>
                <a:lnTo>
                  <a:pt x="249624" y="274075"/>
                </a:lnTo>
                <a:lnTo>
                  <a:pt x="256586" y="280507"/>
                </a:lnTo>
                <a:lnTo>
                  <a:pt x="285750" y="3086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167"/>
          <p:cNvSpPr/>
          <p:nvPr/>
        </p:nvSpPr>
        <p:spPr>
          <a:xfrm>
            <a:off x="5394959" y="2948939"/>
            <a:ext cx="240032" cy="297181"/>
          </a:xfrm>
          <a:custGeom>
            <a:avLst/>
            <a:gdLst/>
            <a:ahLst/>
            <a:cxnLst/>
            <a:rect l="0" t="0" r="0" b="0"/>
            <a:pathLst>
              <a:path w="240032" h="297181">
                <a:moveTo>
                  <a:pt x="240031" y="0"/>
                </a:moveTo>
                <a:lnTo>
                  <a:pt x="233963" y="12136"/>
                </a:lnTo>
                <a:lnTo>
                  <a:pt x="230906" y="16981"/>
                </a:lnTo>
                <a:lnTo>
                  <a:pt x="224122" y="25751"/>
                </a:lnTo>
                <a:lnTo>
                  <a:pt x="201027" y="56031"/>
                </a:lnTo>
                <a:lnTo>
                  <a:pt x="184172" y="79513"/>
                </a:lnTo>
                <a:lnTo>
                  <a:pt x="176122" y="91109"/>
                </a:lnTo>
                <a:lnTo>
                  <a:pt x="136697" y="141246"/>
                </a:lnTo>
                <a:lnTo>
                  <a:pt x="110181" y="174174"/>
                </a:lnTo>
                <a:lnTo>
                  <a:pt x="91234" y="198666"/>
                </a:lnTo>
                <a:lnTo>
                  <a:pt x="77333" y="217535"/>
                </a:lnTo>
                <a:lnTo>
                  <a:pt x="66795" y="232653"/>
                </a:lnTo>
                <a:lnTo>
                  <a:pt x="58500" y="244002"/>
                </a:lnTo>
                <a:lnTo>
                  <a:pt x="51701" y="252838"/>
                </a:lnTo>
                <a:lnTo>
                  <a:pt x="45897" y="259999"/>
                </a:lnTo>
                <a:lnTo>
                  <a:pt x="39488" y="267313"/>
                </a:lnTo>
                <a:lnTo>
                  <a:pt x="32676" y="274729"/>
                </a:lnTo>
                <a:lnTo>
                  <a:pt x="17726" y="290528"/>
                </a:lnTo>
                <a:lnTo>
                  <a:pt x="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168"/>
          <p:cNvSpPr/>
          <p:nvPr/>
        </p:nvSpPr>
        <p:spPr>
          <a:xfrm>
            <a:off x="5394959" y="324611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0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169"/>
          <p:cNvSpPr/>
          <p:nvPr/>
        </p:nvSpPr>
        <p:spPr>
          <a:xfrm>
            <a:off x="5703570" y="3063243"/>
            <a:ext cx="308610" cy="11427"/>
          </a:xfrm>
          <a:custGeom>
            <a:avLst/>
            <a:gdLst/>
            <a:ahLst/>
            <a:cxnLst/>
            <a:rect l="0" t="0" r="0" b="0"/>
            <a:pathLst>
              <a:path w="308610" h="11427">
                <a:moveTo>
                  <a:pt x="0" y="11426"/>
                </a:moveTo>
                <a:lnTo>
                  <a:pt x="12135" y="11426"/>
                </a:lnTo>
                <a:lnTo>
                  <a:pt x="18250" y="10156"/>
                </a:lnTo>
                <a:lnTo>
                  <a:pt x="24867" y="8040"/>
                </a:lnTo>
                <a:lnTo>
                  <a:pt x="31818" y="5359"/>
                </a:lnTo>
                <a:lnTo>
                  <a:pt x="38991" y="3571"/>
                </a:lnTo>
                <a:lnTo>
                  <a:pt x="46314" y="2379"/>
                </a:lnTo>
                <a:lnTo>
                  <a:pt x="53736" y="1585"/>
                </a:lnTo>
                <a:lnTo>
                  <a:pt x="61224" y="1056"/>
                </a:lnTo>
                <a:lnTo>
                  <a:pt x="68755" y="702"/>
                </a:lnTo>
                <a:lnTo>
                  <a:pt x="76317" y="467"/>
                </a:lnTo>
                <a:lnTo>
                  <a:pt x="251417" y="0"/>
                </a:lnTo>
                <a:lnTo>
                  <a:pt x="261591" y="1269"/>
                </a:lnTo>
                <a:lnTo>
                  <a:pt x="270914" y="3385"/>
                </a:lnTo>
                <a:lnTo>
                  <a:pt x="279669" y="6065"/>
                </a:lnTo>
                <a:lnTo>
                  <a:pt x="286776" y="7852"/>
                </a:lnTo>
                <a:lnTo>
                  <a:pt x="292784" y="9044"/>
                </a:lnTo>
                <a:lnTo>
                  <a:pt x="308609" y="114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170"/>
          <p:cNvSpPr/>
          <p:nvPr/>
        </p:nvSpPr>
        <p:spPr>
          <a:xfrm>
            <a:off x="5829300" y="2926079"/>
            <a:ext cx="125730" cy="308611"/>
          </a:xfrm>
          <a:custGeom>
            <a:avLst/>
            <a:gdLst/>
            <a:ahLst/>
            <a:cxnLst/>
            <a:rect l="0" t="0" r="0" b="0"/>
            <a:pathLst>
              <a:path w="125730" h="308611">
                <a:moveTo>
                  <a:pt x="0" y="0"/>
                </a:moveTo>
                <a:lnTo>
                  <a:pt x="6067" y="12136"/>
                </a:lnTo>
                <a:lnTo>
                  <a:pt x="10395" y="19521"/>
                </a:lnTo>
                <a:lnTo>
                  <a:pt x="21976" y="37886"/>
                </a:lnTo>
                <a:lnTo>
                  <a:pt x="27351" y="49388"/>
                </a:lnTo>
                <a:lnTo>
                  <a:pt x="32204" y="62135"/>
                </a:lnTo>
                <a:lnTo>
                  <a:pt x="49118" y="113027"/>
                </a:lnTo>
                <a:lnTo>
                  <a:pt x="53065" y="123612"/>
                </a:lnTo>
                <a:lnTo>
                  <a:pt x="56967" y="133208"/>
                </a:lnTo>
                <a:lnTo>
                  <a:pt x="60838" y="142146"/>
                </a:lnTo>
                <a:lnTo>
                  <a:pt x="63418" y="150644"/>
                </a:lnTo>
                <a:lnTo>
                  <a:pt x="65139" y="158849"/>
                </a:lnTo>
                <a:lnTo>
                  <a:pt x="66286" y="166860"/>
                </a:lnTo>
                <a:lnTo>
                  <a:pt x="68320" y="174740"/>
                </a:lnTo>
                <a:lnTo>
                  <a:pt x="70947" y="182533"/>
                </a:lnTo>
                <a:lnTo>
                  <a:pt x="73967" y="190269"/>
                </a:lnTo>
                <a:lnTo>
                  <a:pt x="75981" y="196696"/>
                </a:lnTo>
                <a:lnTo>
                  <a:pt x="77324" y="202251"/>
                </a:lnTo>
                <a:lnTo>
                  <a:pt x="78220" y="207224"/>
                </a:lnTo>
                <a:lnTo>
                  <a:pt x="80086" y="213079"/>
                </a:lnTo>
                <a:lnTo>
                  <a:pt x="82601" y="219523"/>
                </a:lnTo>
                <a:lnTo>
                  <a:pt x="85547" y="226359"/>
                </a:lnTo>
                <a:lnTo>
                  <a:pt x="87511" y="232186"/>
                </a:lnTo>
                <a:lnTo>
                  <a:pt x="88820" y="237341"/>
                </a:lnTo>
                <a:lnTo>
                  <a:pt x="89694" y="242048"/>
                </a:lnTo>
                <a:lnTo>
                  <a:pt x="91545" y="247725"/>
                </a:lnTo>
                <a:lnTo>
                  <a:pt x="94050" y="254050"/>
                </a:lnTo>
                <a:lnTo>
                  <a:pt x="96990" y="260807"/>
                </a:lnTo>
                <a:lnTo>
                  <a:pt x="98950" y="266582"/>
                </a:lnTo>
                <a:lnTo>
                  <a:pt x="100256" y="271701"/>
                </a:lnTo>
                <a:lnTo>
                  <a:pt x="101127" y="276384"/>
                </a:lnTo>
                <a:lnTo>
                  <a:pt x="102978" y="280776"/>
                </a:lnTo>
                <a:lnTo>
                  <a:pt x="105482" y="284974"/>
                </a:lnTo>
                <a:lnTo>
                  <a:pt x="112557" y="294769"/>
                </a:lnTo>
                <a:lnTo>
                  <a:pt x="114408" y="296843"/>
                </a:lnTo>
                <a:lnTo>
                  <a:pt x="12572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171"/>
          <p:cNvSpPr/>
          <p:nvPr/>
        </p:nvSpPr>
        <p:spPr>
          <a:xfrm>
            <a:off x="6057900" y="2869089"/>
            <a:ext cx="388621" cy="365413"/>
          </a:xfrm>
          <a:custGeom>
            <a:avLst/>
            <a:gdLst/>
            <a:ahLst/>
            <a:cxnLst/>
            <a:rect l="0" t="0" r="0" b="0"/>
            <a:pathLst>
              <a:path w="388621" h="365413">
                <a:moveTo>
                  <a:pt x="0" y="45561"/>
                </a:moveTo>
                <a:lnTo>
                  <a:pt x="25750" y="19810"/>
                </a:lnTo>
                <a:lnTo>
                  <a:pt x="29866" y="16964"/>
                </a:lnTo>
                <a:lnTo>
                  <a:pt x="41728" y="11687"/>
                </a:lnTo>
                <a:lnTo>
                  <a:pt x="49449" y="5952"/>
                </a:lnTo>
                <a:lnTo>
                  <a:pt x="54555" y="3915"/>
                </a:lnTo>
                <a:lnTo>
                  <a:pt x="60500" y="2557"/>
                </a:lnTo>
                <a:lnTo>
                  <a:pt x="72609" y="1048"/>
                </a:lnTo>
                <a:lnTo>
                  <a:pt x="82224" y="377"/>
                </a:lnTo>
                <a:lnTo>
                  <a:pt x="97504" y="79"/>
                </a:lnTo>
                <a:lnTo>
                  <a:pt x="106912" y="0"/>
                </a:lnTo>
                <a:lnTo>
                  <a:pt x="116994" y="1217"/>
                </a:lnTo>
                <a:lnTo>
                  <a:pt x="127527" y="3298"/>
                </a:lnTo>
                <a:lnTo>
                  <a:pt x="138357" y="5955"/>
                </a:lnTo>
                <a:lnTo>
                  <a:pt x="148118" y="8997"/>
                </a:lnTo>
                <a:lnTo>
                  <a:pt x="157165" y="12295"/>
                </a:lnTo>
                <a:lnTo>
                  <a:pt x="165737" y="15763"/>
                </a:lnTo>
                <a:lnTo>
                  <a:pt x="173991" y="19346"/>
                </a:lnTo>
                <a:lnTo>
                  <a:pt x="189935" y="26713"/>
                </a:lnTo>
                <a:lnTo>
                  <a:pt x="196474" y="30455"/>
                </a:lnTo>
                <a:lnTo>
                  <a:pt x="207125" y="38000"/>
                </a:lnTo>
                <a:lnTo>
                  <a:pt x="216092" y="45587"/>
                </a:lnTo>
                <a:lnTo>
                  <a:pt x="224310" y="53192"/>
                </a:lnTo>
                <a:lnTo>
                  <a:pt x="232197" y="60806"/>
                </a:lnTo>
                <a:lnTo>
                  <a:pt x="239934" y="71809"/>
                </a:lnTo>
                <a:lnTo>
                  <a:pt x="243776" y="78300"/>
                </a:lnTo>
                <a:lnTo>
                  <a:pt x="246338" y="85167"/>
                </a:lnTo>
                <a:lnTo>
                  <a:pt x="248044" y="92285"/>
                </a:lnTo>
                <a:lnTo>
                  <a:pt x="249183" y="99570"/>
                </a:lnTo>
                <a:lnTo>
                  <a:pt x="249941" y="106967"/>
                </a:lnTo>
                <a:lnTo>
                  <a:pt x="250448" y="114438"/>
                </a:lnTo>
                <a:lnTo>
                  <a:pt x="250785" y="121959"/>
                </a:lnTo>
                <a:lnTo>
                  <a:pt x="251159" y="137089"/>
                </a:lnTo>
                <a:lnTo>
                  <a:pt x="251400" y="173566"/>
                </a:lnTo>
                <a:lnTo>
                  <a:pt x="250150" y="182967"/>
                </a:lnTo>
                <a:lnTo>
                  <a:pt x="248047" y="191775"/>
                </a:lnTo>
                <a:lnTo>
                  <a:pt x="245374" y="200187"/>
                </a:lnTo>
                <a:lnTo>
                  <a:pt x="239783" y="210875"/>
                </a:lnTo>
                <a:lnTo>
                  <a:pt x="232245" y="223080"/>
                </a:lnTo>
                <a:lnTo>
                  <a:pt x="223410" y="236297"/>
                </a:lnTo>
                <a:lnTo>
                  <a:pt x="216250" y="247648"/>
                </a:lnTo>
                <a:lnTo>
                  <a:pt x="210206" y="257756"/>
                </a:lnTo>
                <a:lnTo>
                  <a:pt x="204907" y="267034"/>
                </a:lnTo>
                <a:lnTo>
                  <a:pt x="198835" y="275759"/>
                </a:lnTo>
                <a:lnTo>
                  <a:pt x="192247" y="284116"/>
                </a:lnTo>
                <a:lnTo>
                  <a:pt x="185314" y="292228"/>
                </a:lnTo>
                <a:lnTo>
                  <a:pt x="179423" y="298906"/>
                </a:lnTo>
                <a:lnTo>
                  <a:pt x="169490" y="309711"/>
                </a:lnTo>
                <a:lnTo>
                  <a:pt x="159983" y="318181"/>
                </a:lnTo>
                <a:lnTo>
                  <a:pt x="132487" y="341138"/>
                </a:lnTo>
                <a:lnTo>
                  <a:pt x="121344" y="349293"/>
                </a:lnTo>
                <a:lnTo>
                  <a:pt x="112646" y="354728"/>
                </a:lnTo>
                <a:lnTo>
                  <a:pt x="105578" y="358352"/>
                </a:lnTo>
                <a:lnTo>
                  <a:pt x="94336" y="362379"/>
                </a:lnTo>
                <a:lnTo>
                  <a:pt x="85107" y="364169"/>
                </a:lnTo>
                <a:lnTo>
                  <a:pt x="74041" y="365176"/>
                </a:lnTo>
                <a:lnTo>
                  <a:pt x="71006" y="365412"/>
                </a:lnTo>
                <a:lnTo>
                  <a:pt x="66272" y="362130"/>
                </a:lnTo>
                <a:lnTo>
                  <a:pt x="58951" y="355743"/>
                </a:lnTo>
                <a:lnTo>
                  <a:pt x="58351" y="353949"/>
                </a:lnTo>
                <a:lnTo>
                  <a:pt x="57505" y="345356"/>
                </a:lnTo>
                <a:lnTo>
                  <a:pt x="57308" y="338399"/>
                </a:lnTo>
                <a:lnTo>
                  <a:pt x="60607" y="327688"/>
                </a:lnTo>
                <a:lnTo>
                  <a:pt x="63264" y="321275"/>
                </a:lnTo>
                <a:lnTo>
                  <a:pt x="69603" y="310764"/>
                </a:lnTo>
                <a:lnTo>
                  <a:pt x="76655" y="301858"/>
                </a:lnTo>
                <a:lnTo>
                  <a:pt x="84022" y="293668"/>
                </a:lnTo>
                <a:lnTo>
                  <a:pt x="94917" y="285794"/>
                </a:lnTo>
                <a:lnTo>
                  <a:pt x="106955" y="278060"/>
                </a:lnTo>
                <a:lnTo>
                  <a:pt x="116539" y="270390"/>
                </a:lnTo>
                <a:lnTo>
                  <a:pt x="128418" y="262748"/>
                </a:lnTo>
                <a:lnTo>
                  <a:pt x="135142" y="258933"/>
                </a:lnTo>
                <a:lnTo>
                  <a:pt x="143434" y="256389"/>
                </a:lnTo>
                <a:lnTo>
                  <a:pt x="152772" y="254692"/>
                </a:lnTo>
                <a:lnTo>
                  <a:pt x="162809" y="253562"/>
                </a:lnTo>
                <a:lnTo>
                  <a:pt x="172039" y="251538"/>
                </a:lnTo>
                <a:lnTo>
                  <a:pt x="180732" y="248919"/>
                </a:lnTo>
                <a:lnTo>
                  <a:pt x="189068" y="245903"/>
                </a:lnTo>
                <a:lnTo>
                  <a:pt x="197165" y="243892"/>
                </a:lnTo>
                <a:lnTo>
                  <a:pt x="205103" y="242551"/>
                </a:lnTo>
                <a:lnTo>
                  <a:pt x="212935" y="241658"/>
                </a:lnTo>
                <a:lnTo>
                  <a:pt x="220696" y="241062"/>
                </a:lnTo>
                <a:lnTo>
                  <a:pt x="228411" y="240665"/>
                </a:lnTo>
                <a:lnTo>
                  <a:pt x="243756" y="240223"/>
                </a:lnTo>
                <a:lnTo>
                  <a:pt x="259042" y="240027"/>
                </a:lnTo>
                <a:lnTo>
                  <a:pt x="266675" y="241245"/>
                </a:lnTo>
                <a:lnTo>
                  <a:pt x="274303" y="243327"/>
                </a:lnTo>
                <a:lnTo>
                  <a:pt x="281928" y="245985"/>
                </a:lnTo>
                <a:lnTo>
                  <a:pt x="289552" y="249027"/>
                </a:lnTo>
                <a:lnTo>
                  <a:pt x="297174" y="252325"/>
                </a:lnTo>
                <a:lnTo>
                  <a:pt x="304796" y="255793"/>
                </a:lnTo>
                <a:lnTo>
                  <a:pt x="316652" y="263034"/>
                </a:lnTo>
                <a:lnTo>
                  <a:pt x="326154" y="270485"/>
                </a:lnTo>
                <a:lnTo>
                  <a:pt x="334610" y="278031"/>
                </a:lnTo>
                <a:lnTo>
                  <a:pt x="341183" y="285631"/>
                </a:lnTo>
                <a:lnTo>
                  <a:pt x="349375" y="295777"/>
                </a:lnTo>
                <a:lnTo>
                  <a:pt x="358647" y="307622"/>
                </a:lnTo>
                <a:lnTo>
                  <a:pt x="366098" y="315518"/>
                </a:lnTo>
                <a:lnTo>
                  <a:pt x="372335" y="320782"/>
                </a:lnTo>
                <a:lnTo>
                  <a:pt x="388620" y="33131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172"/>
          <p:cNvSpPr/>
          <p:nvPr/>
        </p:nvSpPr>
        <p:spPr>
          <a:xfrm>
            <a:off x="7109459" y="3006089"/>
            <a:ext cx="262892" cy="1"/>
          </a:xfrm>
          <a:custGeom>
            <a:avLst/>
            <a:gdLst/>
            <a:ahLst/>
            <a:cxnLst/>
            <a:rect l="0" t="0" r="0" b="0"/>
            <a:pathLst>
              <a:path w="262892" h="1">
                <a:moveTo>
                  <a:pt x="0" y="0"/>
                </a:moveTo>
                <a:lnTo>
                  <a:pt x="26289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173"/>
          <p:cNvSpPr/>
          <p:nvPr/>
        </p:nvSpPr>
        <p:spPr>
          <a:xfrm>
            <a:off x="7475219" y="2823209"/>
            <a:ext cx="34291" cy="400051"/>
          </a:xfrm>
          <a:custGeom>
            <a:avLst/>
            <a:gdLst/>
            <a:ahLst/>
            <a:cxnLst/>
            <a:rect l="0" t="0" r="0" b="0"/>
            <a:pathLst>
              <a:path w="34291" h="400051">
                <a:moveTo>
                  <a:pt x="0" y="0"/>
                </a:moveTo>
                <a:lnTo>
                  <a:pt x="6069" y="12136"/>
                </a:lnTo>
                <a:lnTo>
                  <a:pt x="7856" y="18251"/>
                </a:lnTo>
                <a:lnTo>
                  <a:pt x="9048" y="24867"/>
                </a:lnTo>
                <a:lnTo>
                  <a:pt x="9842" y="31818"/>
                </a:lnTo>
                <a:lnTo>
                  <a:pt x="10372" y="38993"/>
                </a:lnTo>
                <a:lnTo>
                  <a:pt x="10724" y="46315"/>
                </a:lnTo>
                <a:lnTo>
                  <a:pt x="10959" y="53737"/>
                </a:lnTo>
                <a:lnTo>
                  <a:pt x="12387" y="61225"/>
                </a:lnTo>
                <a:lnTo>
                  <a:pt x="14608" y="68757"/>
                </a:lnTo>
                <a:lnTo>
                  <a:pt x="17359" y="76318"/>
                </a:lnTo>
                <a:lnTo>
                  <a:pt x="19193" y="86439"/>
                </a:lnTo>
                <a:lnTo>
                  <a:pt x="20415" y="98266"/>
                </a:lnTo>
                <a:lnTo>
                  <a:pt x="21230" y="111231"/>
                </a:lnTo>
                <a:lnTo>
                  <a:pt x="22136" y="132410"/>
                </a:lnTo>
                <a:lnTo>
                  <a:pt x="22539" y="151559"/>
                </a:lnTo>
                <a:lnTo>
                  <a:pt x="22717" y="172770"/>
                </a:lnTo>
                <a:lnTo>
                  <a:pt x="21495" y="185030"/>
                </a:lnTo>
                <a:lnTo>
                  <a:pt x="19411" y="198283"/>
                </a:lnTo>
                <a:lnTo>
                  <a:pt x="16750" y="212199"/>
                </a:lnTo>
                <a:lnTo>
                  <a:pt x="14978" y="226556"/>
                </a:lnTo>
                <a:lnTo>
                  <a:pt x="13795" y="241208"/>
                </a:lnTo>
                <a:lnTo>
                  <a:pt x="13007" y="256055"/>
                </a:lnTo>
                <a:lnTo>
                  <a:pt x="13751" y="268494"/>
                </a:lnTo>
                <a:lnTo>
                  <a:pt x="15518" y="279326"/>
                </a:lnTo>
                <a:lnTo>
                  <a:pt x="17965" y="289088"/>
                </a:lnTo>
                <a:lnTo>
                  <a:pt x="19597" y="296865"/>
                </a:lnTo>
                <a:lnTo>
                  <a:pt x="20685" y="303320"/>
                </a:lnTo>
                <a:lnTo>
                  <a:pt x="21410" y="308894"/>
                </a:lnTo>
                <a:lnTo>
                  <a:pt x="21893" y="315149"/>
                </a:lnTo>
                <a:lnTo>
                  <a:pt x="22216" y="321860"/>
                </a:lnTo>
                <a:lnTo>
                  <a:pt x="22670" y="340053"/>
                </a:lnTo>
                <a:lnTo>
                  <a:pt x="22849" y="379245"/>
                </a:lnTo>
                <a:lnTo>
                  <a:pt x="24123" y="382370"/>
                </a:lnTo>
                <a:lnTo>
                  <a:pt x="26243" y="384454"/>
                </a:lnTo>
                <a:lnTo>
                  <a:pt x="34290" y="4000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174"/>
          <p:cNvSpPr/>
          <p:nvPr/>
        </p:nvSpPr>
        <p:spPr>
          <a:xfrm>
            <a:off x="7601105" y="2880359"/>
            <a:ext cx="205531" cy="274270"/>
          </a:xfrm>
          <a:custGeom>
            <a:avLst/>
            <a:gdLst/>
            <a:ahLst/>
            <a:cxnLst/>
            <a:rect l="0" t="0" r="0" b="0"/>
            <a:pathLst>
              <a:path w="205531" h="274270">
                <a:moveTo>
                  <a:pt x="56995" y="11430"/>
                </a:moveTo>
                <a:lnTo>
                  <a:pt x="50927" y="5363"/>
                </a:lnTo>
                <a:lnTo>
                  <a:pt x="47869" y="3575"/>
                </a:lnTo>
                <a:lnTo>
                  <a:pt x="44561" y="2384"/>
                </a:lnTo>
                <a:lnTo>
                  <a:pt x="41085" y="1589"/>
                </a:lnTo>
                <a:lnTo>
                  <a:pt x="38768" y="2330"/>
                </a:lnTo>
                <a:lnTo>
                  <a:pt x="37224" y="4093"/>
                </a:lnTo>
                <a:lnTo>
                  <a:pt x="34238" y="10709"/>
                </a:lnTo>
                <a:lnTo>
                  <a:pt x="28677" y="22117"/>
                </a:lnTo>
                <a:lnTo>
                  <a:pt x="25416" y="27445"/>
                </a:lnTo>
                <a:lnTo>
                  <a:pt x="21973" y="32267"/>
                </a:lnTo>
                <a:lnTo>
                  <a:pt x="18406" y="36751"/>
                </a:lnTo>
                <a:lnTo>
                  <a:pt x="16029" y="42281"/>
                </a:lnTo>
                <a:lnTo>
                  <a:pt x="14444" y="48507"/>
                </a:lnTo>
                <a:lnTo>
                  <a:pt x="13388" y="55199"/>
                </a:lnTo>
                <a:lnTo>
                  <a:pt x="11414" y="63469"/>
                </a:lnTo>
                <a:lnTo>
                  <a:pt x="8827" y="72793"/>
                </a:lnTo>
                <a:lnTo>
                  <a:pt x="5833" y="82819"/>
                </a:lnTo>
                <a:lnTo>
                  <a:pt x="3837" y="92042"/>
                </a:lnTo>
                <a:lnTo>
                  <a:pt x="2506" y="100732"/>
                </a:lnTo>
                <a:lnTo>
                  <a:pt x="1619" y="109065"/>
                </a:lnTo>
                <a:lnTo>
                  <a:pt x="1027" y="119700"/>
                </a:lnTo>
                <a:lnTo>
                  <a:pt x="370" y="145064"/>
                </a:lnTo>
                <a:lnTo>
                  <a:pt x="0" y="169700"/>
                </a:lnTo>
                <a:lnTo>
                  <a:pt x="1218" y="176634"/>
                </a:lnTo>
                <a:lnTo>
                  <a:pt x="3300" y="183796"/>
                </a:lnTo>
                <a:lnTo>
                  <a:pt x="5958" y="191111"/>
                </a:lnTo>
                <a:lnTo>
                  <a:pt x="7730" y="197257"/>
                </a:lnTo>
                <a:lnTo>
                  <a:pt x="8911" y="202625"/>
                </a:lnTo>
                <a:lnTo>
                  <a:pt x="9699" y="207473"/>
                </a:lnTo>
                <a:lnTo>
                  <a:pt x="11494" y="213246"/>
                </a:lnTo>
                <a:lnTo>
                  <a:pt x="13961" y="219634"/>
                </a:lnTo>
                <a:lnTo>
                  <a:pt x="16876" y="226433"/>
                </a:lnTo>
                <a:lnTo>
                  <a:pt x="23500" y="240760"/>
                </a:lnTo>
                <a:lnTo>
                  <a:pt x="27045" y="248137"/>
                </a:lnTo>
                <a:lnTo>
                  <a:pt x="31948" y="253055"/>
                </a:lnTo>
                <a:lnTo>
                  <a:pt x="37757" y="256333"/>
                </a:lnTo>
                <a:lnTo>
                  <a:pt x="44170" y="258519"/>
                </a:lnTo>
                <a:lnTo>
                  <a:pt x="49714" y="261246"/>
                </a:lnTo>
                <a:lnTo>
                  <a:pt x="54681" y="264334"/>
                </a:lnTo>
                <a:lnTo>
                  <a:pt x="59263" y="267663"/>
                </a:lnTo>
                <a:lnTo>
                  <a:pt x="63586" y="269882"/>
                </a:lnTo>
                <a:lnTo>
                  <a:pt x="67740" y="271362"/>
                </a:lnTo>
                <a:lnTo>
                  <a:pt x="71778" y="272348"/>
                </a:lnTo>
                <a:lnTo>
                  <a:pt x="75740" y="273005"/>
                </a:lnTo>
                <a:lnTo>
                  <a:pt x="79651" y="273444"/>
                </a:lnTo>
                <a:lnTo>
                  <a:pt x="83529" y="273736"/>
                </a:lnTo>
                <a:lnTo>
                  <a:pt x="87385" y="273931"/>
                </a:lnTo>
                <a:lnTo>
                  <a:pt x="95054" y="274147"/>
                </a:lnTo>
                <a:lnTo>
                  <a:pt x="112580" y="274269"/>
                </a:lnTo>
                <a:lnTo>
                  <a:pt x="118181" y="273016"/>
                </a:lnTo>
                <a:lnTo>
                  <a:pt x="123187" y="270911"/>
                </a:lnTo>
                <a:lnTo>
                  <a:pt x="127793" y="268237"/>
                </a:lnTo>
                <a:lnTo>
                  <a:pt x="132133" y="266455"/>
                </a:lnTo>
                <a:lnTo>
                  <a:pt x="136297" y="265267"/>
                </a:lnTo>
                <a:lnTo>
                  <a:pt x="140343" y="264475"/>
                </a:lnTo>
                <a:lnTo>
                  <a:pt x="144310" y="262677"/>
                </a:lnTo>
                <a:lnTo>
                  <a:pt x="148225" y="260208"/>
                </a:lnTo>
                <a:lnTo>
                  <a:pt x="152105" y="257292"/>
                </a:lnTo>
                <a:lnTo>
                  <a:pt x="155961" y="254078"/>
                </a:lnTo>
                <a:lnTo>
                  <a:pt x="159802" y="250666"/>
                </a:lnTo>
                <a:lnTo>
                  <a:pt x="167457" y="243487"/>
                </a:lnTo>
                <a:lnTo>
                  <a:pt x="175092" y="236064"/>
                </a:lnTo>
                <a:lnTo>
                  <a:pt x="177636" y="232306"/>
                </a:lnTo>
                <a:lnTo>
                  <a:pt x="180464" y="224744"/>
                </a:lnTo>
                <a:lnTo>
                  <a:pt x="185106" y="217150"/>
                </a:lnTo>
                <a:lnTo>
                  <a:pt x="188123" y="213347"/>
                </a:lnTo>
                <a:lnTo>
                  <a:pt x="191403" y="207001"/>
                </a:lnTo>
                <a:lnTo>
                  <a:pt x="194861" y="198961"/>
                </a:lnTo>
                <a:lnTo>
                  <a:pt x="198435" y="189791"/>
                </a:lnTo>
                <a:lnTo>
                  <a:pt x="200818" y="182407"/>
                </a:lnTo>
                <a:lnTo>
                  <a:pt x="202407" y="176215"/>
                </a:lnTo>
                <a:lnTo>
                  <a:pt x="203466" y="170817"/>
                </a:lnTo>
                <a:lnTo>
                  <a:pt x="204172" y="165948"/>
                </a:lnTo>
                <a:lnTo>
                  <a:pt x="204644" y="161432"/>
                </a:lnTo>
                <a:lnTo>
                  <a:pt x="204958" y="157151"/>
                </a:lnTo>
                <a:lnTo>
                  <a:pt x="205166" y="151758"/>
                </a:lnTo>
                <a:lnTo>
                  <a:pt x="205460" y="133301"/>
                </a:lnTo>
                <a:lnTo>
                  <a:pt x="205530" y="123592"/>
                </a:lnTo>
                <a:lnTo>
                  <a:pt x="204278" y="117955"/>
                </a:lnTo>
                <a:lnTo>
                  <a:pt x="202174" y="111657"/>
                </a:lnTo>
                <a:lnTo>
                  <a:pt x="199501" y="104918"/>
                </a:lnTo>
                <a:lnTo>
                  <a:pt x="195178" y="96615"/>
                </a:lnTo>
                <a:lnTo>
                  <a:pt x="189757" y="87270"/>
                </a:lnTo>
                <a:lnTo>
                  <a:pt x="183603" y="77230"/>
                </a:lnTo>
                <a:lnTo>
                  <a:pt x="178231" y="69267"/>
                </a:lnTo>
                <a:lnTo>
                  <a:pt x="173378" y="62688"/>
                </a:lnTo>
                <a:lnTo>
                  <a:pt x="168874" y="57033"/>
                </a:lnTo>
                <a:lnTo>
                  <a:pt x="164600" y="53262"/>
                </a:lnTo>
                <a:lnTo>
                  <a:pt x="160482" y="50748"/>
                </a:lnTo>
                <a:lnTo>
                  <a:pt x="156466" y="49072"/>
                </a:lnTo>
                <a:lnTo>
                  <a:pt x="151248" y="46685"/>
                </a:lnTo>
                <a:lnTo>
                  <a:pt x="131771" y="37257"/>
                </a:lnTo>
                <a:lnTo>
                  <a:pt x="117321" y="30106"/>
                </a:lnTo>
                <a:lnTo>
                  <a:pt x="111182" y="26421"/>
                </a:lnTo>
                <a:lnTo>
                  <a:pt x="105819" y="22694"/>
                </a:lnTo>
                <a:lnTo>
                  <a:pt x="100975" y="18939"/>
                </a:lnTo>
                <a:lnTo>
                  <a:pt x="93935" y="15166"/>
                </a:lnTo>
                <a:lnTo>
                  <a:pt x="85432" y="11381"/>
                </a:lnTo>
                <a:lnTo>
                  <a:pt x="75952" y="7587"/>
                </a:lnTo>
                <a:lnTo>
                  <a:pt x="68363" y="5059"/>
                </a:lnTo>
                <a:lnTo>
                  <a:pt x="62034" y="3373"/>
                </a:lnTo>
                <a:lnTo>
                  <a:pt x="56543" y="2248"/>
                </a:lnTo>
                <a:lnTo>
                  <a:pt x="51614" y="1499"/>
                </a:lnTo>
                <a:lnTo>
                  <a:pt x="47057" y="1000"/>
                </a:lnTo>
                <a:lnTo>
                  <a:pt x="36687" y="198"/>
                </a:lnTo>
                <a:lnTo>
                  <a:pt x="31882" y="88"/>
                </a:lnTo>
                <a:lnTo>
                  <a:pt x="2270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175"/>
          <p:cNvSpPr/>
          <p:nvPr/>
        </p:nvSpPr>
        <p:spPr>
          <a:xfrm>
            <a:off x="6618015" y="2892260"/>
            <a:ext cx="285705" cy="353860"/>
          </a:xfrm>
          <a:custGeom>
            <a:avLst/>
            <a:gdLst/>
            <a:ahLst/>
            <a:cxnLst/>
            <a:rect l="0" t="0" r="0" b="0"/>
            <a:pathLst>
              <a:path w="285705" h="353860">
                <a:moveTo>
                  <a:pt x="205694" y="10959"/>
                </a:moveTo>
                <a:lnTo>
                  <a:pt x="195853" y="1118"/>
                </a:lnTo>
                <a:lnTo>
                  <a:pt x="191584" y="236"/>
                </a:lnTo>
                <a:lnTo>
                  <a:pt x="188667" y="0"/>
                </a:lnTo>
                <a:lnTo>
                  <a:pt x="186723" y="1113"/>
                </a:lnTo>
                <a:lnTo>
                  <a:pt x="185427" y="3125"/>
                </a:lnTo>
                <a:lnTo>
                  <a:pt x="184563" y="5737"/>
                </a:lnTo>
                <a:lnTo>
                  <a:pt x="180216" y="12025"/>
                </a:lnTo>
                <a:lnTo>
                  <a:pt x="174051" y="19053"/>
                </a:lnTo>
                <a:lnTo>
                  <a:pt x="167077" y="26410"/>
                </a:lnTo>
                <a:lnTo>
                  <a:pt x="156011" y="37692"/>
                </a:lnTo>
                <a:lnTo>
                  <a:pt x="150982" y="44021"/>
                </a:lnTo>
                <a:lnTo>
                  <a:pt x="145090" y="52051"/>
                </a:lnTo>
                <a:lnTo>
                  <a:pt x="138622" y="61214"/>
                </a:lnTo>
                <a:lnTo>
                  <a:pt x="131769" y="68592"/>
                </a:lnTo>
                <a:lnTo>
                  <a:pt x="124661" y="74781"/>
                </a:lnTo>
                <a:lnTo>
                  <a:pt x="117382" y="80177"/>
                </a:lnTo>
                <a:lnTo>
                  <a:pt x="111260" y="86315"/>
                </a:lnTo>
                <a:lnTo>
                  <a:pt x="105908" y="92946"/>
                </a:lnTo>
                <a:lnTo>
                  <a:pt x="101070" y="99907"/>
                </a:lnTo>
                <a:lnTo>
                  <a:pt x="96575" y="105818"/>
                </a:lnTo>
                <a:lnTo>
                  <a:pt x="88194" y="115772"/>
                </a:lnTo>
                <a:lnTo>
                  <a:pt x="80235" y="124430"/>
                </a:lnTo>
                <a:lnTo>
                  <a:pt x="76336" y="128516"/>
                </a:lnTo>
                <a:lnTo>
                  <a:pt x="71196" y="132511"/>
                </a:lnTo>
                <a:lnTo>
                  <a:pt x="65229" y="136444"/>
                </a:lnTo>
                <a:lnTo>
                  <a:pt x="58710" y="140336"/>
                </a:lnTo>
                <a:lnTo>
                  <a:pt x="54365" y="144200"/>
                </a:lnTo>
                <a:lnTo>
                  <a:pt x="51468" y="148047"/>
                </a:lnTo>
                <a:lnTo>
                  <a:pt x="49537" y="151881"/>
                </a:lnTo>
                <a:lnTo>
                  <a:pt x="46980" y="154437"/>
                </a:lnTo>
                <a:lnTo>
                  <a:pt x="44004" y="156141"/>
                </a:lnTo>
                <a:lnTo>
                  <a:pt x="40751" y="157277"/>
                </a:lnTo>
                <a:lnTo>
                  <a:pt x="33750" y="161926"/>
                </a:lnTo>
                <a:lnTo>
                  <a:pt x="30105" y="164944"/>
                </a:lnTo>
                <a:lnTo>
                  <a:pt x="27675" y="168226"/>
                </a:lnTo>
                <a:lnTo>
                  <a:pt x="24974" y="175259"/>
                </a:lnTo>
                <a:lnTo>
                  <a:pt x="22985" y="177642"/>
                </a:lnTo>
                <a:lnTo>
                  <a:pt x="20388" y="179231"/>
                </a:lnTo>
                <a:lnTo>
                  <a:pt x="17387" y="180291"/>
                </a:lnTo>
                <a:lnTo>
                  <a:pt x="15386" y="182267"/>
                </a:lnTo>
                <a:lnTo>
                  <a:pt x="14053" y="184855"/>
                </a:lnTo>
                <a:lnTo>
                  <a:pt x="13163" y="187850"/>
                </a:lnTo>
                <a:lnTo>
                  <a:pt x="11300" y="189846"/>
                </a:lnTo>
                <a:lnTo>
                  <a:pt x="8789" y="191177"/>
                </a:lnTo>
                <a:lnTo>
                  <a:pt x="5844" y="192065"/>
                </a:lnTo>
                <a:lnTo>
                  <a:pt x="3881" y="193926"/>
                </a:lnTo>
                <a:lnTo>
                  <a:pt x="2572" y="196437"/>
                </a:lnTo>
                <a:lnTo>
                  <a:pt x="1118" y="202614"/>
                </a:lnTo>
                <a:lnTo>
                  <a:pt x="184" y="213541"/>
                </a:lnTo>
                <a:lnTo>
                  <a:pt x="0" y="216076"/>
                </a:lnTo>
                <a:lnTo>
                  <a:pt x="7819" y="224432"/>
                </a:lnTo>
                <a:lnTo>
                  <a:pt x="14067" y="230786"/>
                </a:lnTo>
                <a:lnTo>
                  <a:pt x="16983" y="233710"/>
                </a:lnTo>
                <a:lnTo>
                  <a:pt x="20197" y="235660"/>
                </a:lnTo>
                <a:lnTo>
                  <a:pt x="27154" y="237827"/>
                </a:lnTo>
                <a:lnTo>
                  <a:pt x="34480" y="242176"/>
                </a:lnTo>
                <a:lnTo>
                  <a:pt x="43239" y="248342"/>
                </a:lnTo>
                <a:lnTo>
                  <a:pt x="49131" y="251765"/>
                </a:lnTo>
                <a:lnTo>
                  <a:pt x="55599" y="255317"/>
                </a:lnTo>
                <a:lnTo>
                  <a:pt x="61181" y="257684"/>
                </a:lnTo>
                <a:lnTo>
                  <a:pt x="66173" y="259263"/>
                </a:lnTo>
                <a:lnTo>
                  <a:pt x="70770" y="260315"/>
                </a:lnTo>
                <a:lnTo>
                  <a:pt x="76374" y="262286"/>
                </a:lnTo>
                <a:lnTo>
                  <a:pt x="82651" y="264871"/>
                </a:lnTo>
                <a:lnTo>
                  <a:pt x="89376" y="267864"/>
                </a:lnTo>
                <a:lnTo>
                  <a:pt x="96399" y="269859"/>
                </a:lnTo>
                <a:lnTo>
                  <a:pt x="103621" y="271189"/>
                </a:lnTo>
                <a:lnTo>
                  <a:pt x="110975" y="272076"/>
                </a:lnTo>
                <a:lnTo>
                  <a:pt x="122228" y="275207"/>
                </a:lnTo>
                <a:lnTo>
                  <a:pt x="136081" y="279834"/>
                </a:lnTo>
                <a:lnTo>
                  <a:pt x="151666" y="285459"/>
                </a:lnTo>
                <a:lnTo>
                  <a:pt x="164595" y="290480"/>
                </a:lnTo>
                <a:lnTo>
                  <a:pt x="175755" y="295096"/>
                </a:lnTo>
                <a:lnTo>
                  <a:pt x="185734" y="299444"/>
                </a:lnTo>
                <a:lnTo>
                  <a:pt x="196197" y="303612"/>
                </a:lnTo>
                <a:lnTo>
                  <a:pt x="217984" y="311631"/>
                </a:lnTo>
                <a:lnTo>
                  <a:pt x="226588" y="315547"/>
                </a:lnTo>
                <a:lnTo>
                  <a:pt x="233593" y="319428"/>
                </a:lnTo>
                <a:lnTo>
                  <a:pt x="239534" y="323285"/>
                </a:lnTo>
                <a:lnTo>
                  <a:pt x="246034" y="327127"/>
                </a:lnTo>
                <a:lnTo>
                  <a:pt x="252908" y="330957"/>
                </a:lnTo>
                <a:lnTo>
                  <a:pt x="270054" y="340163"/>
                </a:lnTo>
                <a:lnTo>
                  <a:pt x="275785" y="341422"/>
                </a:lnTo>
                <a:lnTo>
                  <a:pt x="279092" y="341758"/>
                </a:lnTo>
                <a:lnTo>
                  <a:pt x="281296" y="343252"/>
                </a:lnTo>
                <a:lnTo>
                  <a:pt x="282766" y="345518"/>
                </a:lnTo>
                <a:lnTo>
                  <a:pt x="285704" y="35385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176"/>
          <p:cNvSpPr/>
          <p:nvPr/>
        </p:nvSpPr>
        <p:spPr>
          <a:xfrm>
            <a:off x="2286000" y="3886200"/>
            <a:ext cx="137161" cy="57151"/>
          </a:xfrm>
          <a:custGeom>
            <a:avLst/>
            <a:gdLst/>
            <a:ahLst/>
            <a:cxnLst/>
            <a:rect l="0" t="0" r="0" b="0"/>
            <a:pathLst>
              <a:path w="137161" h="57151">
                <a:moveTo>
                  <a:pt x="0" y="57150"/>
                </a:moveTo>
                <a:lnTo>
                  <a:pt x="9841" y="57150"/>
                </a:lnTo>
                <a:lnTo>
                  <a:pt x="11640" y="55879"/>
                </a:lnTo>
                <a:lnTo>
                  <a:pt x="14110" y="53763"/>
                </a:lnTo>
                <a:lnTo>
                  <a:pt x="17027" y="51082"/>
                </a:lnTo>
                <a:lnTo>
                  <a:pt x="20241" y="49294"/>
                </a:lnTo>
                <a:lnTo>
                  <a:pt x="23654" y="48102"/>
                </a:lnTo>
                <a:lnTo>
                  <a:pt x="27199" y="47308"/>
                </a:lnTo>
                <a:lnTo>
                  <a:pt x="33372" y="45509"/>
                </a:lnTo>
                <a:lnTo>
                  <a:pt x="50392" y="40122"/>
                </a:lnTo>
                <a:lnTo>
                  <a:pt x="58995" y="36908"/>
                </a:lnTo>
                <a:lnTo>
                  <a:pt x="67270" y="33495"/>
                </a:lnTo>
                <a:lnTo>
                  <a:pt x="75326" y="29950"/>
                </a:lnTo>
                <a:lnTo>
                  <a:pt x="84507" y="25046"/>
                </a:lnTo>
                <a:lnTo>
                  <a:pt x="94438" y="19237"/>
                </a:lnTo>
                <a:lnTo>
                  <a:pt x="13716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177"/>
          <p:cNvSpPr/>
          <p:nvPr/>
        </p:nvSpPr>
        <p:spPr>
          <a:xfrm>
            <a:off x="2560320" y="3658138"/>
            <a:ext cx="240031" cy="296285"/>
          </a:xfrm>
          <a:custGeom>
            <a:avLst/>
            <a:gdLst/>
            <a:ahLst/>
            <a:cxnLst/>
            <a:rect l="0" t="0" r="0" b="0"/>
            <a:pathLst>
              <a:path w="240031" h="296285">
                <a:moveTo>
                  <a:pt x="0" y="68041"/>
                </a:moveTo>
                <a:lnTo>
                  <a:pt x="9841" y="48359"/>
                </a:lnTo>
                <a:lnTo>
                  <a:pt x="12910" y="44760"/>
                </a:lnTo>
                <a:lnTo>
                  <a:pt x="17497" y="39820"/>
                </a:lnTo>
                <a:lnTo>
                  <a:pt x="23094" y="33988"/>
                </a:lnTo>
                <a:lnTo>
                  <a:pt x="29366" y="28829"/>
                </a:lnTo>
                <a:lnTo>
                  <a:pt x="36087" y="24120"/>
                </a:lnTo>
                <a:lnTo>
                  <a:pt x="43108" y="19710"/>
                </a:lnTo>
                <a:lnTo>
                  <a:pt x="50329" y="16771"/>
                </a:lnTo>
                <a:lnTo>
                  <a:pt x="57682" y="14811"/>
                </a:lnTo>
                <a:lnTo>
                  <a:pt x="65125" y="13504"/>
                </a:lnTo>
                <a:lnTo>
                  <a:pt x="72626" y="11363"/>
                </a:lnTo>
                <a:lnTo>
                  <a:pt x="80167" y="8666"/>
                </a:lnTo>
                <a:lnTo>
                  <a:pt x="87735" y="5598"/>
                </a:lnTo>
                <a:lnTo>
                  <a:pt x="95320" y="3552"/>
                </a:lnTo>
                <a:lnTo>
                  <a:pt x="102916" y="2189"/>
                </a:lnTo>
                <a:lnTo>
                  <a:pt x="110521" y="1280"/>
                </a:lnTo>
                <a:lnTo>
                  <a:pt x="118130" y="673"/>
                </a:lnTo>
                <a:lnTo>
                  <a:pt x="125743" y="270"/>
                </a:lnTo>
                <a:lnTo>
                  <a:pt x="133359" y="0"/>
                </a:lnTo>
                <a:lnTo>
                  <a:pt x="139706" y="1090"/>
                </a:lnTo>
                <a:lnTo>
                  <a:pt x="145207" y="3088"/>
                </a:lnTo>
                <a:lnTo>
                  <a:pt x="150144" y="5689"/>
                </a:lnTo>
                <a:lnTo>
                  <a:pt x="154706" y="8693"/>
                </a:lnTo>
                <a:lnTo>
                  <a:pt x="159017" y="11966"/>
                </a:lnTo>
                <a:lnTo>
                  <a:pt x="163162" y="15418"/>
                </a:lnTo>
                <a:lnTo>
                  <a:pt x="167194" y="18989"/>
                </a:lnTo>
                <a:lnTo>
                  <a:pt x="175062" y="26344"/>
                </a:lnTo>
                <a:lnTo>
                  <a:pt x="177668" y="31353"/>
                </a:lnTo>
                <a:lnTo>
                  <a:pt x="179405" y="37232"/>
                </a:lnTo>
                <a:lnTo>
                  <a:pt x="180563" y="43692"/>
                </a:lnTo>
                <a:lnTo>
                  <a:pt x="181335" y="51809"/>
                </a:lnTo>
                <a:lnTo>
                  <a:pt x="181850" y="61029"/>
                </a:lnTo>
                <a:lnTo>
                  <a:pt x="182193" y="70987"/>
                </a:lnTo>
                <a:lnTo>
                  <a:pt x="181152" y="81435"/>
                </a:lnTo>
                <a:lnTo>
                  <a:pt x="179188" y="92210"/>
                </a:lnTo>
                <a:lnTo>
                  <a:pt x="176609" y="103204"/>
                </a:lnTo>
                <a:lnTo>
                  <a:pt x="172349" y="116883"/>
                </a:lnTo>
                <a:lnTo>
                  <a:pt x="166969" y="132353"/>
                </a:lnTo>
                <a:lnTo>
                  <a:pt x="150649" y="177690"/>
                </a:lnTo>
                <a:lnTo>
                  <a:pt x="146152" y="190670"/>
                </a:lnTo>
                <a:lnTo>
                  <a:pt x="141885" y="201864"/>
                </a:lnTo>
                <a:lnTo>
                  <a:pt x="137770" y="211867"/>
                </a:lnTo>
                <a:lnTo>
                  <a:pt x="133756" y="221075"/>
                </a:lnTo>
                <a:lnTo>
                  <a:pt x="125910" y="238080"/>
                </a:lnTo>
                <a:lnTo>
                  <a:pt x="122040" y="246170"/>
                </a:lnTo>
                <a:lnTo>
                  <a:pt x="120730" y="252834"/>
                </a:lnTo>
                <a:lnTo>
                  <a:pt x="121126" y="258546"/>
                </a:lnTo>
                <a:lnTo>
                  <a:pt x="122661" y="263624"/>
                </a:lnTo>
                <a:lnTo>
                  <a:pt x="124954" y="269550"/>
                </a:lnTo>
                <a:lnTo>
                  <a:pt x="127752" y="276041"/>
                </a:lnTo>
                <a:lnTo>
                  <a:pt x="130888" y="282908"/>
                </a:lnTo>
                <a:lnTo>
                  <a:pt x="134249" y="287486"/>
                </a:lnTo>
                <a:lnTo>
                  <a:pt x="137759" y="290538"/>
                </a:lnTo>
                <a:lnTo>
                  <a:pt x="141369" y="292572"/>
                </a:lnTo>
                <a:lnTo>
                  <a:pt x="148767" y="294833"/>
                </a:lnTo>
                <a:lnTo>
                  <a:pt x="152518" y="295436"/>
                </a:lnTo>
                <a:lnTo>
                  <a:pt x="157559" y="295838"/>
                </a:lnTo>
                <a:lnTo>
                  <a:pt x="163459" y="296106"/>
                </a:lnTo>
                <a:lnTo>
                  <a:pt x="169933" y="296284"/>
                </a:lnTo>
                <a:lnTo>
                  <a:pt x="176788" y="295133"/>
                </a:lnTo>
                <a:lnTo>
                  <a:pt x="183899" y="293096"/>
                </a:lnTo>
                <a:lnTo>
                  <a:pt x="199842" y="287445"/>
                </a:lnTo>
                <a:lnTo>
                  <a:pt x="240030" y="27378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178"/>
          <p:cNvSpPr/>
          <p:nvPr/>
        </p:nvSpPr>
        <p:spPr>
          <a:xfrm>
            <a:off x="3234689" y="3760470"/>
            <a:ext cx="194312" cy="68581"/>
          </a:xfrm>
          <a:custGeom>
            <a:avLst/>
            <a:gdLst/>
            <a:ahLst/>
            <a:cxnLst/>
            <a:rect l="0" t="0" r="0" b="0"/>
            <a:pathLst>
              <a:path w="194312" h="68581">
                <a:moveTo>
                  <a:pt x="0" y="68580"/>
                </a:moveTo>
                <a:lnTo>
                  <a:pt x="9842" y="58738"/>
                </a:lnTo>
                <a:lnTo>
                  <a:pt x="12911" y="56939"/>
                </a:lnTo>
                <a:lnTo>
                  <a:pt x="23095" y="51552"/>
                </a:lnTo>
                <a:lnTo>
                  <a:pt x="29367" y="49608"/>
                </a:lnTo>
                <a:lnTo>
                  <a:pt x="36088" y="48312"/>
                </a:lnTo>
                <a:lnTo>
                  <a:pt x="43109" y="47448"/>
                </a:lnTo>
                <a:lnTo>
                  <a:pt x="50329" y="45601"/>
                </a:lnTo>
                <a:lnTo>
                  <a:pt x="57683" y="43101"/>
                </a:lnTo>
                <a:lnTo>
                  <a:pt x="65125" y="40164"/>
                </a:lnTo>
                <a:lnTo>
                  <a:pt x="75167" y="36936"/>
                </a:lnTo>
                <a:lnTo>
                  <a:pt x="86942" y="33514"/>
                </a:lnTo>
                <a:lnTo>
                  <a:pt x="99871" y="29962"/>
                </a:lnTo>
                <a:lnTo>
                  <a:pt x="124398" y="22630"/>
                </a:lnTo>
                <a:lnTo>
                  <a:pt x="19431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179"/>
          <p:cNvSpPr/>
          <p:nvPr/>
        </p:nvSpPr>
        <p:spPr>
          <a:xfrm>
            <a:off x="3589020" y="3532078"/>
            <a:ext cx="251460" cy="262625"/>
          </a:xfrm>
          <a:custGeom>
            <a:avLst/>
            <a:gdLst/>
            <a:ahLst/>
            <a:cxnLst/>
            <a:rect l="0" t="0" r="0" b="0"/>
            <a:pathLst>
              <a:path w="251460" h="262625">
                <a:moveTo>
                  <a:pt x="0" y="56942"/>
                </a:moveTo>
                <a:lnTo>
                  <a:pt x="12135" y="50874"/>
                </a:lnTo>
                <a:lnTo>
                  <a:pt x="18250" y="46546"/>
                </a:lnTo>
                <a:lnTo>
                  <a:pt x="24867" y="41121"/>
                </a:lnTo>
                <a:lnTo>
                  <a:pt x="31817" y="34965"/>
                </a:lnTo>
                <a:lnTo>
                  <a:pt x="38991" y="29591"/>
                </a:lnTo>
                <a:lnTo>
                  <a:pt x="46314" y="24737"/>
                </a:lnTo>
                <a:lnTo>
                  <a:pt x="53736" y="20232"/>
                </a:lnTo>
                <a:lnTo>
                  <a:pt x="62494" y="15958"/>
                </a:lnTo>
                <a:lnTo>
                  <a:pt x="72142" y="11840"/>
                </a:lnTo>
                <a:lnTo>
                  <a:pt x="82385" y="7823"/>
                </a:lnTo>
                <a:lnTo>
                  <a:pt x="91753" y="5146"/>
                </a:lnTo>
                <a:lnTo>
                  <a:pt x="100539" y="3361"/>
                </a:lnTo>
                <a:lnTo>
                  <a:pt x="108936" y="2171"/>
                </a:lnTo>
                <a:lnTo>
                  <a:pt x="115804" y="1378"/>
                </a:lnTo>
                <a:lnTo>
                  <a:pt x="121652" y="849"/>
                </a:lnTo>
                <a:lnTo>
                  <a:pt x="126821" y="496"/>
                </a:lnTo>
                <a:lnTo>
                  <a:pt x="132807" y="262"/>
                </a:lnTo>
                <a:lnTo>
                  <a:pt x="146232" y="0"/>
                </a:lnTo>
                <a:lnTo>
                  <a:pt x="152098" y="1201"/>
                </a:lnTo>
                <a:lnTo>
                  <a:pt x="157278" y="3271"/>
                </a:lnTo>
                <a:lnTo>
                  <a:pt x="162002" y="5921"/>
                </a:lnTo>
                <a:lnTo>
                  <a:pt x="166421" y="8958"/>
                </a:lnTo>
                <a:lnTo>
                  <a:pt x="170638" y="12252"/>
                </a:lnTo>
                <a:lnTo>
                  <a:pt x="174718" y="15719"/>
                </a:lnTo>
                <a:lnTo>
                  <a:pt x="177439" y="19300"/>
                </a:lnTo>
                <a:lnTo>
                  <a:pt x="180461" y="26665"/>
                </a:lnTo>
                <a:lnTo>
                  <a:pt x="181267" y="31677"/>
                </a:lnTo>
                <a:lnTo>
                  <a:pt x="181805" y="37559"/>
                </a:lnTo>
                <a:lnTo>
                  <a:pt x="182163" y="44019"/>
                </a:lnTo>
                <a:lnTo>
                  <a:pt x="181132" y="50867"/>
                </a:lnTo>
                <a:lnTo>
                  <a:pt x="179174" y="57972"/>
                </a:lnTo>
                <a:lnTo>
                  <a:pt x="176599" y="65248"/>
                </a:lnTo>
                <a:lnTo>
                  <a:pt x="173613" y="72639"/>
                </a:lnTo>
                <a:lnTo>
                  <a:pt x="170352" y="80106"/>
                </a:lnTo>
                <a:lnTo>
                  <a:pt x="163342" y="95177"/>
                </a:lnTo>
                <a:lnTo>
                  <a:pt x="144715" y="133159"/>
                </a:lnTo>
                <a:lnTo>
                  <a:pt x="142197" y="140773"/>
                </a:lnTo>
                <a:lnTo>
                  <a:pt x="140518" y="148389"/>
                </a:lnTo>
                <a:lnTo>
                  <a:pt x="139398" y="156007"/>
                </a:lnTo>
                <a:lnTo>
                  <a:pt x="137382" y="163625"/>
                </a:lnTo>
                <a:lnTo>
                  <a:pt x="134768" y="171244"/>
                </a:lnTo>
                <a:lnTo>
                  <a:pt x="131755" y="178863"/>
                </a:lnTo>
                <a:lnTo>
                  <a:pt x="129747" y="185212"/>
                </a:lnTo>
                <a:lnTo>
                  <a:pt x="128408" y="190716"/>
                </a:lnTo>
                <a:lnTo>
                  <a:pt x="127515" y="195654"/>
                </a:lnTo>
                <a:lnTo>
                  <a:pt x="126920" y="204027"/>
                </a:lnTo>
                <a:lnTo>
                  <a:pt x="126523" y="214688"/>
                </a:lnTo>
                <a:lnTo>
                  <a:pt x="125886" y="244029"/>
                </a:lnTo>
                <a:lnTo>
                  <a:pt x="127104" y="247707"/>
                </a:lnTo>
                <a:lnTo>
                  <a:pt x="131843" y="255179"/>
                </a:lnTo>
                <a:lnTo>
                  <a:pt x="134886" y="257680"/>
                </a:lnTo>
                <a:lnTo>
                  <a:pt x="138184" y="259347"/>
                </a:lnTo>
                <a:lnTo>
                  <a:pt x="146534" y="262023"/>
                </a:lnTo>
                <a:lnTo>
                  <a:pt x="149759" y="262242"/>
                </a:lnTo>
                <a:lnTo>
                  <a:pt x="160116" y="262486"/>
                </a:lnTo>
                <a:lnTo>
                  <a:pt x="174159" y="262624"/>
                </a:lnTo>
                <a:lnTo>
                  <a:pt x="180876" y="261373"/>
                </a:lnTo>
                <a:lnTo>
                  <a:pt x="189164" y="259269"/>
                </a:lnTo>
                <a:lnTo>
                  <a:pt x="251459" y="23982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180"/>
          <p:cNvSpPr/>
          <p:nvPr/>
        </p:nvSpPr>
        <p:spPr>
          <a:xfrm>
            <a:off x="2651899" y="4103613"/>
            <a:ext cx="226142" cy="536436"/>
          </a:xfrm>
          <a:custGeom>
            <a:avLst/>
            <a:gdLst/>
            <a:ahLst/>
            <a:cxnLst/>
            <a:rect l="0" t="0" r="0" b="0"/>
            <a:pathLst>
              <a:path w="226142" h="536436">
                <a:moveTo>
                  <a:pt x="11290" y="148346"/>
                </a:moveTo>
                <a:lnTo>
                  <a:pt x="5223" y="142279"/>
                </a:lnTo>
                <a:lnTo>
                  <a:pt x="3435" y="139221"/>
                </a:lnTo>
                <a:lnTo>
                  <a:pt x="1449" y="132438"/>
                </a:lnTo>
                <a:lnTo>
                  <a:pt x="174" y="116464"/>
                </a:lnTo>
                <a:lnTo>
                  <a:pt x="0" y="104120"/>
                </a:lnTo>
                <a:lnTo>
                  <a:pt x="1224" y="98542"/>
                </a:lnTo>
                <a:lnTo>
                  <a:pt x="5970" y="88958"/>
                </a:lnTo>
                <a:lnTo>
                  <a:pt x="12312" y="80465"/>
                </a:lnTo>
                <a:lnTo>
                  <a:pt x="15782" y="76422"/>
                </a:lnTo>
                <a:lnTo>
                  <a:pt x="20635" y="71187"/>
                </a:lnTo>
                <a:lnTo>
                  <a:pt x="32800" y="58597"/>
                </a:lnTo>
                <a:lnTo>
                  <a:pt x="39600" y="52953"/>
                </a:lnTo>
                <a:lnTo>
                  <a:pt x="46674" y="47921"/>
                </a:lnTo>
                <a:lnTo>
                  <a:pt x="53930" y="43296"/>
                </a:lnTo>
                <a:lnTo>
                  <a:pt x="61306" y="37673"/>
                </a:lnTo>
                <a:lnTo>
                  <a:pt x="68765" y="31384"/>
                </a:lnTo>
                <a:lnTo>
                  <a:pt x="76277" y="24652"/>
                </a:lnTo>
                <a:lnTo>
                  <a:pt x="83825" y="18893"/>
                </a:lnTo>
                <a:lnTo>
                  <a:pt x="91397" y="13784"/>
                </a:lnTo>
                <a:lnTo>
                  <a:pt x="98985" y="9108"/>
                </a:lnTo>
                <a:lnTo>
                  <a:pt x="107853" y="5991"/>
                </a:lnTo>
                <a:lnTo>
                  <a:pt x="117576" y="3913"/>
                </a:lnTo>
                <a:lnTo>
                  <a:pt x="127867" y="2527"/>
                </a:lnTo>
                <a:lnTo>
                  <a:pt x="137269" y="1604"/>
                </a:lnTo>
                <a:lnTo>
                  <a:pt x="146076" y="988"/>
                </a:lnTo>
                <a:lnTo>
                  <a:pt x="154487" y="577"/>
                </a:lnTo>
                <a:lnTo>
                  <a:pt x="170607" y="121"/>
                </a:lnTo>
                <a:lnTo>
                  <a:pt x="178462" y="0"/>
                </a:lnTo>
                <a:lnTo>
                  <a:pt x="184968" y="1189"/>
                </a:lnTo>
                <a:lnTo>
                  <a:pt x="190575" y="3251"/>
                </a:lnTo>
                <a:lnTo>
                  <a:pt x="195584" y="5896"/>
                </a:lnTo>
                <a:lnTo>
                  <a:pt x="200193" y="10200"/>
                </a:lnTo>
                <a:lnTo>
                  <a:pt x="204535" y="15609"/>
                </a:lnTo>
                <a:lnTo>
                  <a:pt x="208701" y="21755"/>
                </a:lnTo>
                <a:lnTo>
                  <a:pt x="212747" y="29662"/>
                </a:lnTo>
                <a:lnTo>
                  <a:pt x="216715" y="38744"/>
                </a:lnTo>
                <a:lnTo>
                  <a:pt x="220630" y="48608"/>
                </a:lnTo>
                <a:lnTo>
                  <a:pt x="223240" y="57724"/>
                </a:lnTo>
                <a:lnTo>
                  <a:pt x="224980" y="66342"/>
                </a:lnTo>
                <a:lnTo>
                  <a:pt x="226141" y="74626"/>
                </a:lnTo>
                <a:lnTo>
                  <a:pt x="225644" y="85230"/>
                </a:lnTo>
                <a:lnTo>
                  <a:pt x="224043" y="97379"/>
                </a:lnTo>
                <a:lnTo>
                  <a:pt x="221705" y="110558"/>
                </a:lnTo>
                <a:lnTo>
                  <a:pt x="218877" y="124424"/>
                </a:lnTo>
                <a:lnTo>
                  <a:pt x="212348" y="153378"/>
                </a:lnTo>
                <a:lnTo>
                  <a:pt x="208829" y="166941"/>
                </a:lnTo>
                <a:lnTo>
                  <a:pt x="205213" y="179792"/>
                </a:lnTo>
                <a:lnTo>
                  <a:pt x="201532" y="192170"/>
                </a:lnTo>
                <a:lnTo>
                  <a:pt x="196538" y="206772"/>
                </a:lnTo>
                <a:lnTo>
                  <a:pt x="184216" y="239930"/>
                </a:lnTo>
                <a:lnTo>
                  <a:pt x="177374" y="256392"/>
                </a:lnTo>
                <a:lnTo>
                  <a:pt x="170273" y="272447"/>
                </a:lnTo>
                <a:lnTo>
                  <a:pt x="162999" y="288230"/>
                </a:lnTo>
                <a:lnTo>
                  <a:pt x="156879" y="303832"/>
                </a:lnTo>
                <a:lnTo>
                  <a:pt x="151530" y="319313"/>
                </a:lnTo>
                <a:lnTo>
                  <a:pt x="146693" y="334714"/>
                </a:lnTo>
                <a:lnTo>
                  <a:pt x="140929" y="348792"/>
                </a:lnTo>
                <a:lnTo>
                  <a:pt x="134546" y="361987"/>
                </a:lnTo>
                <a:lnTo>
                  <a:pt x="127751" y="374593"/>
                </a:lnTo>
                <a:lnTo>
                  <a:pt x="121951" y="386808"/>
                </a:lnTo>
                <a:lnTo>
                  <a:pt x="116814" y="398761"/>
                </a:lnTo>
                <a:lnTo>
                  <a:pt x="112120" y="410539"/>
                </a:lnTo>
                <a:lnTo>
                  <a:pt x="103517" y="433787"/>
                </a:lnTo>
                <a:lnTo>
                  <a:pt x="99445" y="445320"/>
                </a:lnTo>
                <a:lnTo>
                  <a:pt x="95460" y="455549"/>
                </a:lnTo>
                <a:lnTo>
                  <a:pt x="91534" y="464908"/>
                </a:lnTo>
                <a:lnTo>
                  <a:pt x="87646" y="473687"/>
                </a:lnTo>
                <a:lnTo>
                  <a:pt x="83784" y="480811"/>
                </a:lnTo>
                <a:lnTo>
                  <a:pt x="79940" y="486829"/>
                </a:lnTo>
                <a:lnTo>
                  <a:pt x="73551" y="496903"/>
                </a:lnTo>
                <a:lnTo>
                  <a:pt x="70712" y="505614"/>
                </a:lnTo>
                <a:lnTo>
                  <a:pt x="68740" y="522035"/>
                </a:lnTo>
                <a:lnTo>
                  <a:pt x="68640" y="523202"/>
                </a:lnTo>
                <a:lnTo>
                  <a:pt x="71916" y="527886"/>
                </a:lnTo>
                <a:lnTo>
                  <a:pt x="74567" y="530913"/>
                </a:lnTo>
                <a:lnTo>
                  <a:pt x="77605" y="532931"/>
                </a:lnTo>
                <a:lnTo>
                  <a:pt x="84367" y="535173"/>
                </a:lnTo>
                <a:lnTo>
                  <a:pt x="89218" y="535771"/>
                </a:lnTo>
                <a:lnTo>
                  <a:pt x="94992" y="536169"/>
                </a:lnTo>
                <a:lnTo>
                  <a:pt x="101382" y="536435"/>
                </a:lnTo>
                <a:lnTo>
                  <a:pt x="106911" y="535342"/>
                </a:lnTo>
                <a:lnTo>
                  <a:pt x="111868" y="533343"/>
                </a:lnTo>
                <a:lnTo>
                  <a:pt x="116442" y="530741"/>
                </a:lnTo>
                <a:lnTo>
                  <a:pt x="122032" y="529006"/>
                </a:lnTo>
                <a:lnTo>
                  <a:pt x="128298" y="527850"/>
                </a:lnTo>
                <a:lnTo>
                  <a:pt x="135015" y="527079"/>
                </a:lnTo>
                <a:lnTo>
                  <a:pt x="140764" y="526565"/>
                </a:lnTo>
                <a:lnTo>
                  <a:pt x="145866" y="526222"/>
                </a:lnTo>
                <a:lnTo>
                  <a:pt x="150538" y="525993"/>
                </a:lnTo>
                <a:lnTo>
                  <a:pt x="156192" y="524571"/>
                </a:lnTo>
                <a:lnTo>
                  <a:pt x="162502" y="522353"/>
                </a:lnTo>
                <a:lnTo>
                  <a:pt x="169248" y="519604"/>
                </a:lnTo>
                <a:lnTo>
                  <a:pt x="176285" y="517772"/>
                </a:lnTo>
                <a:lnTo>
                  <a:pt x="183517" y="516550"/>
                </a:lnTo>
                <a:lnTo>
                  <a:pt x="190878" y="515735"/>
                </a:lnTo>
                <a:lnTo>
                  <a:pt x="195786" y="513922"/>
                </a:lnTo>
                <a:lnTo>
                  <a:pt x="199057" y="511444"/>
                </a:lnTo>
                <a:lnTo>
                  <a:pt x="205601" y="50267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181"/>
          <p:cNvSpPr/>
          <p:nvPr/>
        </p:nvSpPr>
        <p:spPr>
          <a:xfrm>
            <a:off x="2994660" y="4229100"/>
            <a:ext cx="240030" cy="285751"/>
          </a:xfrm>
          <a:custGeom>
            <a:avLst/>
            <a:gdLst/>
            <a:ahLst/>
            <a:cxnLst/>
            <a:rect l="0" t="0" r="0" b="0"/>
            <a:pathLst>
              <a:path w="240030" h="285751">
                <a:moveTo>
                  <a:pt x="0" y="0"/>
                </a:moveTo>
                <a:lnTo>
                  <a:pt x="12135" y="0"/>
                </a:lnTo>
                <a:lnTo>
                  <a:pt x="16980" y="1270"/>
                </a:lnTo>
                <a:lnTo>
                  <a:pt x="21480" y="3386"/>
                </a:lnTo>
                <a:lnTo>
                  <a:pt x="25750" y="6067"/>
                </a:lnTo>
                <a:lnTo>
                  <a:pt x="29866" y="9125"/>
                </a:lnTo>
                <a:lnTo>
                  <a:pt x="33881" y="12433"/>
                </a:lnTo>
                <a:lnTo>
                  <a:pt x="37827" y="15909"/>
                </a:lnTo>
                <a:lnTo>
                  <a:pt x="52372" y="29930"/>
                </a:lnTo>
                <a:lnTo>
                  <a:pt x="61584" y="39003"/>
                </a:lnTo>
                <a:lnTo>
                  <a:pt x="68996" y="47592"/>
                </a:lnTo>
                <a:lnTo>
                  <a:pt x="75207" y="55858"/>
                </a:lnTo>
                <a:lnTo>
                  <a:pt x="80618" y="63908"/>
                </a:lnTo>
                <a:lnTo>
                  <a:pt x="86765" y="71815"/>
                </a:lnTo>
                <a:lnTo>
                  <a:pt x="93403" y="79627"/>
                </a:lnTo>
                <a:lnTo>
                  <a:pt x="100369" y="87374"/>
                </a:lnTo>
                <a:lnTo>
                  <a:pt x="106282" y="95079"/>
                </a:lnTo>
                <a:lnTo>
                  <a:pt x="111495" y="102756"/>
                </a:lnTo>
                <a:lnTo>
                  <a:pt x="116240" y="110414"/>
                </a:lnTo>
                <a:lnTo>
                  <a:pt x="121943" y="120599"/>
                </a:lnTo>
                <a:lnTo>
                  <a:pt x="135053" y="145463"/>
                </a:lnTo>
                <a:lnTo>
                  <a:pt x="142105" y="156665"/>
                </a:lnTo>
                <a:lnTo>
                  <a:pt x="149347" y="166673"/>
                </a:lnTo>
                <a:lnTo>
                  <a:pt x="156715" y="175885"/>
                </a:lnTo>
                <a:lnTo>
                  <a:pt x="162896" y="183296"/>
                </a:lnTo>
                <a:lnTo>
                  <a:pt x="168287" y="189508"/>
                </a:lnTo>
                <a:lnTo>
                  <a:pt x="173151" y="194918"/>
                </a:lnTo>
                <a:lnTo>
                  <a:pt x="177664" y="201065"/>
                </a:lnTo>
                <a:lnTo>
                  <a:pt x="181943" y="207703"/>
                </a:lnTo>
                <a:lnTo>
                  <a:pt x="186065" y="214669"/>
                </a:lnTo>
                <a:lnTo>
                  <a:pt x="193893" y="225662"/>
                </a:lnTo>
                <a:lnTo>
                  <a:pt x="240029" y="2857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182"/>
          <p:cNvSpPr/>
          <p:nvPr/>
        </p:nvSpPr>
        <p:spPr>
          <a:xfrm>
            <a:off x="3040380" y="4217670"/>
            <a:ext cx="171451" cy="274320"/>
          </a:xfrm>
          <a:custGeom>
            <a:avLst/>
            <a:gdLst/>
            <a:ahLst/>
            <a:cxnLst/>
            <a:rect l="0" t="0" r="0" b="0"/>
            <a:pathLst>
              <a:path w="171451" h="274320">
                <a:moveTo>
                  <a:pt x="171450" y="0"/>
                </a:moveTo>
                <a:lnTo>
                  <a:pt x="144581" y="53736"/>
                </a:lnTo>
                <a:lnTo>
                  <a:pt x="139567" y="61224"/>
                </a:lnTo>
                <a:lnTo>
                  <a:pt x="133685" y="68755"/>
                </a:lnTo>
                <a:lnTo>
                  <a:pt x="127223" y="76317"/>
                </a:lnTo>
                <a:lnTo>
                  <a:pt x="116565" y="92788"/>
                </a:lnTo>
                <a:lnTo>
                  <a:pt x="103110" y="115198"/>
                </a:lnTo>
                <a:lnTo>
                  <a:pt x="76307" y="161689"/>
                </a:lnTo>
                <a:lnTo>
                  <a:pt x="60160" y="190818"/>
                </a:lnTo>
                <a:lnTo>
                  <a:pt x="54077" y="200872"/>
                </a:lnTo>
                <a:lnTo>
                  <a:pt x="48751" y="208845"/>
                </a:lnTo>
                <a:lnTo>
                  <a:pt x="43930" y="215429"/>
                </a:lnTo>
                <a:lnTo>
                  <a:pt x="39447" y="222359"/>
                </a:lnTo>
                <a:lnTo>
                  <a:pt x="35188" y="229520"/>
                </a:lnTo>
                <a:lnTo>
                  <a:pt x="31078" y="236833"/>
                </a:lnTo>
                <a:lnTo>
                  <a:pt x="28339" y="242978"/>
                </a:lnTo>
                <a:lnTo>
                  <a:pt x="26512" y="248346"/>
                </a:lnTo>
                <a:lnTo>
                  <a:pt x="25295" y="253193"/>
                </a:lnTo>
                <a:lnTo>
                  <a:pt x="23213" y="256425"/>
                </a:lnTo>
                <a:lnTo>
                  <a:pt x="20555" y="258580"/>
                </a:lnTo>
                <a:lnTo>
                  <a:pt x="17513" y="260017"/>
                </a:lnTo>
                <a:lnTo>
                  <a:pt x="15485" y="262244"/>
                </a:lnTo>
                <a:lnTo>
                  <a:pt x="14134" y="264999"/>
                </a:lnTo>
                <a:lnTo>
                  <a:pt x="13232" y="268106"/>
                </a:lnTo>
                <a:lnTo>
                  <a:pt x="11362" y="270177"/>
                </a:lnTo>
                <a:lnTo>
                  <a:pt x="8844" y="271558"/>
                </a:lnTo>
                <a:lnTo>
                  <a:pt x="0" y="27431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183"/>
          <p:cNvSpPr/>
          <p:nvPr/>
        </p:nvSpPr>
        <p:spPr>
          <a:xfrm>
            <a:off x="3337559" y="4229100"/>
            <a:ext cx="249060" cy="217170"/>
          </a:xfrm>
          <a:custGeom>
            <a:avLst/>
            <a:gdLst/>
            <a:ahLst/>
            <a:cxnLst/>
            <a:rect l="0" t="0" r="0" b="0"/>
            <a:pathLst>
              <a:path w="249060" h="217170">
                <a:moveTo>
                  <a:pt x="0" y="0"/>
                </a:moveTo>
                <a:lnTo>
                  <a:pt x="18204" y="0"/>
                </a:lnTo>
                <a:lnTo>
                  <a:pt x="26106" y="1270"/>
                </a:lnTo>
                <a:lnTo>
                  <a:pt x="33914" y="3386"/>
                </a:lnTo>
                <a:lnTo>
                  <a:pt x="41659" y="6067"/>
                </a:lnTo>
                <a:lnTo>
                  <a:pt x="48093" y="7855"/>
                </a:lnTo>
                <a:lnTo>
                  <a:pt x="53652" y="9046"/>
                </a:lnTo>
                <a:lnTo>
                  <a:pt x="58629" y="9840"/>
                </a:lnTo>
                <a:lnTo>
                  <a:pt x="95970" y="17026"/>
                </a:lnTo>
                <a:lnTo>
                  <a:pt x="108431" y="20241"/>
                </a:lnTo>
                <a:lnTo>
                  <a:pt x="119278" y="23653"/>
                </a:lnTo>
                <a:lnTo>
                  <a:pt x="129048" y="27199"/>
                </a:lnTo>
                <a:lnTo>
                  <a:pt x="136832" y="29562"/>
                </a:lnTo>
                <a:lnTo>
                  <a:pt x="143292" y="31138"/>
                </a:lnTo>
                <a:lnTo>
                  <a:pt x="148868" y="32189"/>
                </a:lnTo>
                <a:lnTo>
                  <a:pt x="155126" y="34159"/>
                </a:lnTo>
                <a:lnTo>
                  <a:pt x="161837" y="36743"/>
                </a:lnTo>
                <a:lnTo>
                  <a:pt x="168852" y="39735"/>
                </a:lnTo>
                <a:lnTo>
                  <a:pt x="174798" y="41730"/>
                </a:lnTo>
                <a:lnTo>
                  <a:pt x="180032" y="43060"/>
                </a:lnTo>
                <a:lnTo>
                  <a:pt x="184792" y="43946"/>
                </a:lnTo>
                <a:lnTo>
                  <a:pt x="189235" y="45807"/>
                </a:lnTo>
                <a:lnTo>
                  <a:pt x="193467" y="48318"/>
                </a:lnTo>
                <a:lnTo>
                  <a:pt x="197558" y="51262"/>
                </a:lnTo>
                <a:lnTo>
                  <a:pt x="202826" y="53225"/>
                </a:lnTo>
                <a:lnTo>
                  <a:pt x="208877" y="54533"/>
                </a:lnTo>
                <a:lnTo>
                  <a:pt x="215452" y="55405"/>
                </a:lnTo>
                <a:lnTo>
                  <a:pt x="221104" y="55986"/>
                </a:lnTo>
                <a:lnTo>
                  <a:pt x="226143" y="56374"/>
                </a:lnTo>
                <a:lnTo>
                  <a:pt x="230772" y="56633"/>
                </a:lnTo>
                <a:lnTo>
                  <a:pt x="239302" y="56920"/>
                </a:lnTo>
                <a:lnTo>
                  <a:pt x="243355" y="56996"/>
                </a:lnTo>
                <a:lnTo>
                  <a:pt x="246057" y="58317"/>
                </a:lnTo>
                <a:lnTo>
                  <a:pt x="247858" y="60468"/>
                </a:lnTo>
                <a:lnTo>
                  <a:pt x="249059" y="63172"/>
                </a:lnTo>
                <a:lnTo>
                  <a:pt x="248589" y="64974"/>
                </a:lnTo>
                <a:lnTo>
                  <a:pt x="247007" y="66176"/>
                </a:lnTo>
                <a:lnTo>
                  <a:pt x="244681" y="66977"/>
                </a:lnTo>
                <a:lnTo>
                  <a:pt x="238711" y="71254"/>
                </a:lnTo>
                <a:lnTo>
                  <a:pt x="235341" y="74172"/>
                </a:lnTo>
                <a:lnTo>
                  <a:pt x="229284" y="78658"/>
                </a:lnTo>
                <a:lnTo>
                  <a:pt x="212394" y="90416"/>
                </a:lnTo>
                <a:lnTo>
                  <a:pt x="203827" y="95837"/>
                </a:lnTo>
                <a:lnTo>
                  <a:pt x="195574" y="100721"/>
                </a:lnTo>
                <a:lnTo>
                  <a:pt x="187533" y="105247"/>
                </a:lnTo>
                <a:lnTo>
                  <a:pt x="178362" y="110805"/>
                </a:lnTo>
                <a:lnTo>
                  <a:pt x="158012" y="123753"/>
                </a:lnTo>
                <a:lnTo>
                  <a:pt x="148522" y="129492"/>
                </a:lnTo>
                <a:lnTo>
                  <a:pt x="139655" y="134587"/>
                </a:lnTo>
                <a:lnTo>
                  <a:pt x="131204" y="139255"/>
                </a:lnTo>
                <a:lnTo>
                  <a:pt x="124299" y="143636"/>
                </a:lnTo>
                <a:lnTo>
                  <a:pt x="118426" y="147828"/>
                </a:lnTo>
                <a:lnTo>
                  <a:pt x="113241" y="151892"/>
                </a:lnTo>
                <a:lnTo>
                  <a:pt x="107244" y="155871"/>
                </a:lnTo>
                <a:lnTo>
                  <a:pt x="100707" y="159794"/>
                </a:lnTo>
                <a:lnTo>
                  <a:pt x="93807" y="163679"/>
                </a:lnTo>
                <a:lnTo>
                  <a:pt x="87939" y="167539"/>
                </a:lnTo>
                <a:lnTo>
                  <a:pt x="82756" y="171382"/>
                </a:lnTo>
                <a:lnTo>
                  <a:pt x="78031" y="175215"/>
                </a:lnTo>
                <a:lnTo>
                  <a:pt x="73611" y="177770"/>
                </a:lnTo>
                <a:lnTo>
                  <a:pt x="69394" y="179473"/>
                </a:lnTo>
                <a:lnTo>
                  <a:pt x="65313" y="180608"/>
                </a:lnTo>
                <a:lnTo>
                  <a:pt x="61322" y="182635"/>
                </a:lnTo>
                <a:lnTo>
                  <a:pt x="57391" y="185257"/>
                </a:lnTo>
                <a:lnTo>
                  <a:pt x="49638" y="191556"/>
                </a:lnTo>
                <a:lnTo>
                  <a:pt x="45792" y="195014"/>
                </a:lnTo>
                <a:lnTo>
                  <a:pt x="36562" y="203621"/>
                </a:lnTo>
                <a:lnTo>
                  <a:pt x="35805" y="205597"/>
                </a:lnTo>
                <a:lnTo>
                  <a:pt x="34964" y="211180"/>
                </a:lnTo>
                <a:lnTo>
                  <a:pt x="34291" y="2171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184"/>
          <p:cNvSpPr/>
          <p:nvPr/>
        </p:nvSpPr>
        <p:spPr>
          <a:xfrm>
            <a:off x="3716115" y="4114800"/>
            <a:ext cx="208861" cy="445545"/>
          </a:xfrm>
          <a:custGeom>
            <a:avLst/>
            <a:gdLst/>
            <a:ahLst/>
            <a:cxnLst/>
            <a:rect l="0" t="0" r="0" b="0"/>
            <a:pathLst>
              <a:path w="208861" h="445545">
                <a:moveTo>
                  <a:pt x="112935" y="0"/>
                </a:moveTo>
                <a:lnTo>
                  <a:pt x="97026" y="15909"/>
                </a:lnTo>
                <a:lnTo>
                  <a:pt x="93438" y="20765"/>
                </a:lnTo>
                <a:lnTo>
                  <a:pt x="89777" y="26544"/>
                </a:lnTo>
                <a:lnTo>
                  <a:pt x="86066" y="32935"/>
                </a:lnTo>
                <a:lnTo>
                  <a:pt x="75972" y="46087"/>
                </a:lnTo>
                <a:lnTo>
                  <a:pt x="44437" y="84406"/>
                </a:lnTo>
                <a:lnTo>
                  <a:pt x="31710" y="101991"/>
                </a:lnTo>
                <a:lnTo>
                  <a:pt x="21955" y="117523"/>
                </a:lnTo>
                <a:lnTo>
                  <a:pt x="14181" y="131689"/>
                </a:lnTo>
                <a:lnTo>
                  <a:pt x="8999" y="143672"/>
                </a:lnTo>
                <a:lnTo>
                  <a:pt x="5544" y="154201"/>
                </a:lnTo>
                <a:lnTo>
                  <a:pt x="3241" y="163761"/>
                </a:lnTo>
                <a:lnTo>
                  <a:pt x="1706" y="171404"/>
                </a:lnTo>
                <a:lnTo>
                  <a:pt x="0" y="183282"/>
                </a:lnTo>
                <a:lnTo>
                  <a:pt x="815" y="186958"/>
                </a:lnTo>
                <a:lnTo>
                  <a:pt x="2628" y="189408"/>
                </a:lnTo>
                <a:lnTo>
                  <a:pt x="8029" y="193401"/>
                </a:lnTo>
                <a:lnTo>
                  <a:pt x="11248" y="196244"/>
                </a:lnTo>
                <a:lnTo>
                  <a:pt x="14663" y="199409"/>
                </a:lnTo>
                <a:lnTo>
                  <a:pt x="19481" y="201519"/>
                </a:lnTo>
                <a:lnTo>
                  <a:pt x="25232" y="202926"/>
                </a:lnTo>
                <a:lnTo>
                  <a:pt x="31606" y="203864"/>
                </a:lnTo>
                <a:lnTo>
                  <a:pt x="37126" y="205759"/>
                </a:lnTo>
                <a:lnTo>
                  <a:pt x="42075" y="208292"/>
                </a:lnTo>
                <a:lnTo>
                  <a:pt x="46645" y="211251"/>
                </a:lnTo>
                <a:lnTo>
                  <a:pt x="52232" y="213224"/>
                </a:lnTo>
                <a:lnTo>
                  <a:pt x="58496" y="214540"/>
                </a:lnTo>
                <a:lnTo>
                  <a:pt x="65212" y="215416"/>
                </a:lnTo>
                <a:lnTo>
                  <a:pt x="72230" y="217271"/>
                </a:lnTo>
                <a:lnTo>
                  <a:pt x="79448" y="219777"/>
                </a:lnTo>
                <a:lnTo>
                  <a:pt x="86800" y="222718"/>
                </a:lnTo>
                <a:lnTo>
                  <a:pt x="139622" y="245060"/>
                </a:lnTo>
                <a:lnTo>
                  <a:pt x="154856" y="252273"/>
                </a:lnTo>
                <a:lnTo>
                  <a:pt x="166282" y="258352"/>
                </a:lnTo>
                <a:lnTo>
                  <a:pt x="175169" y="263674"/>
                </a:lnTo>
                <a:lnTo>
                  <a:pt x="182365" y="268493"/>
                </a:lnTo>
                <a:lnTo>
                  <a:pt x="188431" y="272975"/>
                </a:lnTo>
                <a:lnTo>
                  <a:pt x="193746" y="277233"/>
                </a:lnTo>
                <a:lnTo>
                  <a:pt x="198559" y="282612"/>
                </a:lnTo>
                <a:lnTo>
                  <a:pt x="203037" y="288738"/>
                </a:lnTo>
                <a:lnTo>
                  <a:pt x="207293" y="295362"/>
                </a:lnTo>
                <a:lnTo>
                  <a:pt x="208860" y="304858"/>
                </a:lnTo>
                <a:lnTo>
                  <a:pt x="208635" y="316268"/>
                </a:lnTo>
                <a:lnTo>
                  <a:pt x="207215" y="328955"/>
                </a:lnTo>
                <a:lnTo>
                  <a:pt x="204998" y="342493"/>
                </a:lnTo>
                <a:lnTo>
                  <a:pt x="202250" y="356599"/>
                </a:lnTo>
                <a:lnTo>
                  <a:pt x="199149" y="371082"/>
                </a:lnTo>
                <a:lnTo>
                  <a:pt x="195810" y="383278"/>
                </a:lnTo>
                <a:lnTo>
                  <a:pt x="192315" y="393949"/>
                </a:lnTo>
                <a:lnTo>
                  <a:pt x="188715" y="403602"/>
                </a:lnTo>
                <a:lnTo>
                  <a:pt x="183775" y="411308"/>
                </a:lnTo>
                <a:lnTo>
                  <a:pt x="177941" y="417715"/>
                </a:lnTo>
                <a:lnTo>
                  <a:pt x="171513" y="423257"/>
                </a:lnTo>
                <a:lnTo>
                  <a:pt x="165956" y="428221"/>
                </a:lnTo>
                <a:lnTo>
                  <a:pt x="156397" y="437123"/>
                </a:lnTo>
                <a:lnTo>
                  <a:pt x="152069" y="440005"/>
                </a:lnTo>
                <a:lnTo>
                  <a:pt x="147915" y="441927"/>
                </a:lnTo>
                <a:lnTo>
                  <a:pt x="143874" y="443208"/>
                </a:lnTo>
                <a:lnTo>
                  <a:pt x="138641" y="444062"/>
                </a:lnTo>
                <a:lnTo>
                  <a:pt x="132612" y="444631"/>
                </a:lnTo>
                <a:lnTo>
                  <a:pt x="120410" y="445263"/>
                </a:lnTo>
                <a:lnTo>
                  <a:pt x="110754" y="445544"/>
                </a:lnTo>
                <a:lnTo>
                  <a:pt x="106401" y="444350"/>
                </a:lnTo>
                <a:lnTo>
                  <a:pt x="102229" y="442283"/>
                </a:lnTo>
                <a:lnTo>
                  <a:pt x="98177" y="439635"/>
                </a:lnTo>
                <a:lnTo>
                  <a:pt x="94206" y="435330"/>
                </a:lnTo>
                <a:lnTo>
                  <a:pt x="90289" y="429920"/>
                </a:lnTo>
                <a:lnTo>
                  <a:pt x="86407" y="423773"/>
                </a:lnTo>
                <a:lnTo>
                  <a:pt x="82550" y="417135"/>
                </a:lnTo>
                <a:lnTo>
                  <a:pt x="74877" y="402987"/>
                </a:lnTo>
                <a:lnTo>
                  <a:pt x="72323" y="395658"/>
                </a:lnTo>
                <a:lnTo>
                  <a:pt x="70620" y="388232"/>
                </a:lnTo>
                <a:lnTo>
                  <a:pt x="69485" y="380741"/>
                </a:lnTo>
                <a:lnTo>
                  <a:pt x="68728" y="373207"/>
                </a:lnTo>
                <a:lnTo>
                  <a:pt x="68224" y="365645"/>
                </a:lnTo>
                <a:lnTo>
                  <a:pt x="67887" y="358063"/>
                </a:lnTo>
                <a:lnTo>
                  <a:pt x="67514" y="339478"/>
                </a:lnTo>
                <a:lnTo>
                  <a:pt x="67274" y="296504"/>
                </a:lnTo>
                <a:lnTo>
                  <a:pt x="68524" y="281489"/>
                </a:lnTo>
                <a:lnTo>
                  <a:pt x="70628" y="263859"/>
                </a:lnTo>
                <a:lnTo>
                  <a:pt x="73300" y="244486"/>
                </a:lnTo>
                <a:lnTo>
                  <a:pt x="76351" y="229030"/>
                </a:lnTo>
                <a:lnTo>
                  <a:pt x="79656" y="216187"/>
                </a:lnTo>
                <a:lnTo>
                  <a:pt x="83129" y="205084"/>
                </a:lnTo>
                <a:lnTo>
                  <a:pt x="85444" y="193873"/>
                </a:lnTo>
                <a:lnTo>
                  <a:pt x="86988" y="182588"/>
                </a:lnTo>
                <a:lnTo>
                  <a:pt x="88017" y="171255"/>
                </a:lnTo>
                <a:lnTo>
                  <a:pt x="89973" y="162430"/>
                </a:lnTo>
                <a:lnTo>
                  <a:pt x="95532" y="149238"/>
                </a:lnTo>
                <a:lnTo>
                  <a:pt x="98850" y="135754"/>
                </a:lnTo>
                <a:lnTo>
                  <a:pt x="100718" y="120656"/>
                </a:lnTo>
                <a:lnTo>
                  <a:pt x="90075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185"/>
          <p:cNvSpPr/>
          <p:nvPr/>
        </p:nvSpPr>
        <p:spPr>
          <a:xfrm>
            <a:off x="5817870" y="3589020"/>
            <a:ext cx="297181" cy="80010"/>
          </a:xfrm>
          <a:custGeom>
            <a:avLst/>
            <a:gdLst/>
            <a:ahLst/>
            <a:cxnLst/>
            <a:rect l="0" t="0" r="0" b="0"/>
            <a:pathLst>
              <a:path w="297181" h="80010">
                <a:moveTo>
                  <a:pt x="0" y="80009"/>
                </a:moveTo>
                <a:lnTo>
                  <a:pt x="18203" y="73942"/>
                </a:lnTo>
                <a:lnTo>
                  <a:pt x="26105" y="72154"/>
                </a:lnTo>
                <a:lnTo>
                  <a:pt x="33913" y="70963"/>
                </a:lnTo>
                <a:lnTo>
                  <a:pt x="41659" y="70168"/>
                </a:lnTo>
                <a:lnTo>
                  <a:pt x="49362" y="68369"/>
                </a:lnTo>
                <a:lnTo>
                  <a:pt x="57038" y="65899"/>
                </a:lnTo>
                <a:lnTo>
                  <a:pt x="64695" y="62982"/>
                </a:lnTo>
                <a:lnTo>
                  <a:pt x="83363" y="56355"/>
                </a:lnTo>
                <a:lnTo>
                  <a:pt x="93675" y="52810"/>
                </a:lnTo>
                <a:lnTo>
                  <a:pt x="104360" y="50446"/>
                </a:lnTo>
                <a:lnTo>
                  <a:pt x="115293" y="48871"/>
                </a:lnTo>
                <a:lnTo>
                  <a:pt x="126391" y="47820"/>
                </a:lnTo>
                <a:lnTo>
                  <a:pt x="137601" y="45850"/>
                </a:lnTo>
                <a:lnTo>
                  <a:pt x="148884" y="43267"/>
                </a:lnTo>
                <a:lnTo>
                  <a:pt x="160216" y="40274"/>
                </a:lnTo>
                <a:lnTo>
                  <a:pt x="171581" y="37009"/>
                </a:lnTo>
                <a:lnTo>
                  <a:pt x="194368" y="29995"/>
                </a:lnTo>
                <a:lnTo>
                  <a:pt x="228617" y="18906"/>
                </a:lnTo>
                <a:lnTo>
                  <a:pt x="241311" y="15144"/>
                </a:lnTo>
                <a:lnTo>
                  <a:pt x="29718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186"/>
          <p:cNvSpPr/>
          <p:nvPr/>
        </p:nvSpPr>
        <p:spPr>
          <a:xfrm>
            <a:off x="6252209" y="3441081"/>
            <a:ext cx="180757" cy="296727"/>
          </a:xfrm>
          <a:custGeom>
            <a:avLst/>
            <a:gdLst/>
            <a:ahLst/>
            <a:cxnLst/>
            <a:rect l="0" t="0" r="0" b="0"/>
            <a:pathLst>
              <a:path w="180757" h="296727">
                <a:moveTo>
                  <a:pt x="0" y="33639"/>
                </a:moveTo>
                <a:lnTo>
                  <a:pt x="53737" y="6770"/>
                </a:lnTo>
                <a:lnTo>
                  <a:pt x="61225" y="4296"/>
                </a:lnTo>
                <a:lnTo>
                  <a:pt x="68757" y="2647"/>
                </a:lnTo>
                <a:lnTo>
                  <a:pt x="76318" y="1548"/>
                </a:lnTo>
                <a:lnTo>
                  <a:pt x="83899" y="815"/>
                </a:lnTo>
                <a:lnTo>
                  <a:pt x="91493" y="326"/>
                </a:lnTo>
                <a:lnTo>
                  <a:pt x="99095" y="0"/>
                </a:lnTo>
                <a:lnTo>
                  <a:pt x="106704" y="1053"/>
                </a:lnTo>
                <a:lnTo>
                  <a:pt x="114316" y="3025"/>
                </a:lnTo>
                <a:lnTo>
                  <a:pt x="150852" y="15315"/>
                </a:lnTo>
                <a:lnTo>
                  <a:pt x="157717" y="18883"/>
                </a:lnTo>
                <a:lnTo>
                  <a:pt x="162295" y="22531"/>
                </a:lnTo>
                <a:lnTo>
                  <a:pt x="168652" y="31242"/>
                </a:lnTo>
                <a:lnTo>
                  <a:pt x="172124" y="37121"/>
                </a:lnTo>
                <a:lnTo>
                  <a:pt x="175710" y="43580"/>
                </a:lnTo>
                <a:lnTo>
                  <a:pt x="178100" y="50426"/>
                </a:lnTo>
                <a:lnTo>
                  <a:pt x="179694" y="57530"/>
                </a:lnTo>
                <a:lnTo>
                  <a:pt x="180756" y="64806"/>
                </a:lnTo>
                <a:lnTo>
                  <a:pt x="178924" y="73467"/>
                </a:lnTo>
                <a:lnTo>
                  <a:pt x="175163" y="83051"/>
                </a:lnTo>
                <a:lnTo>
                  <a:pt x="170116" y="93250"/>
                </a:lnTo>
                <a:lnTo>
                  <a:pt x="162941" y="106400"/>
                </a:lnTo>
                <a:lnTo>
                  <a:pt x="135909" y="153975"/>
                </a:lnTo>
                <a:lnTo>
                  <a:pt x="119248" y="185335"/>
                </a:lnTo>
                <a:lnTo>
                  <a:pt x="112519" y="200809"/>
                </a:lnTo>
                <a:lnTo>
                  <a:pt x="106762" y="216206"/>
                </a:lnTo>
                <a:lnTo>
                  <a:pt x="101655" y="231550"/>
                </a:lnTo>
                <a:lnTo>
                  <a:pt x="96980" y="243049"/>
                </a:lnTo>
                <a:lnTo>
                  <a:pt x="92594" y="251986"/>
                </a:lnTo>
                <a:lnTo>
                  <a:pt x="88400" y="259213"/>
                </a:lnTo>
                <a:lnTo>
                  <a:pt x="85603" y="265302"/>
                </a:lnTo>
                <a:lnTo>
                  <a:pt x="83739" y="270631"/>
                </a:lnTo>
                <a:lnTo>
                  <a:pt x="82496" y="275453"/>
                </a:lnTo>
                <a:lnTo>
                  <a:pt x="82938" y="279938"/>
                </a:lnTo>
                <a:lnTo>
                  <a:pt x="84502" y="284198"/>
                </a:lnTo>
                <a:lnTo>
                  <a:pt x="89627" y="292319"/>
                </a:lnTo>
                <a:lnTo>
                  <a:pt x="93287" y="29672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187"/>
          <p:cNvSpPr/>
          <p:nvPr/>
        </p:nvSpPr>
        <p:spPr>
          <a:xfrm>
            <a:off x="6503669" y="3726179"/>
            <a:ext cx="11432" cy="11431"/>
          </a:xfrm>
          <a:custGeom>
            <a:avLst/>
            <a:gdLst/>
            <a:ahLst/>
            <a:cxnLst/>
            <a:rect l="0" t="0" r="0" b="0"/>
            <a:pathLst>
              <a:path w="11432" h="11431">
                <a:moveTo>
                  <a:pt x="0" y="0"/>
                </a:moveTo>
                <a:lnTo>
                  <a:pt x="11431" y="114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188"/>
          <p:cNvSpPr/>
          <p:nvPr/>
        </p:nvSpPr>
        <p:spPr>
          <a:xfrm>
            <a:off x="7200900" y="3531870"/>
            <a:ext cx="171451" cy="11431"/>
          </a:xfrm>
          <a:custGeom>
            <a:avLst/>
            <a:gdLst/>
            <a:ahLst/>
            <a:cxnLst/>
            <a:rect l="0" t="0" r="0" b="0"/>
            <a:pathLst>
              <a:path w="171451" h="11431">
                <a:moveTo>
                  <a:pt x="0" y="11430"/>
                </a:moveTo>
                <a:lnTo>
                  <a:pt x="75713" y="11430"/>
                </a:lnTo>
                <a:lnTo>
                  <a:pt x="87305" y="10159"/>
                </a:lnTo>
                <a:lnTo>
                  <a:pt x="97573" y="8043"/>
                </a:lnTo>
                <a:lnTo>
                  <a:pt x="106958" y="5362"/>
                </a:lnTo>
                <a:lnTo>
                  <a:pt x="115755" y="3574"/>
                </a:lnTo>
                <a:lnTo>
                  <a:pt x="124160" y="2382"/>
                </a:lnTo>
                <a:lnTo>
                  <a:pt x="132303" y="1588"/>
                </a:lnTo>
                <a:lnTo>
                  <a:pt x="140272" y="1059"/>
                </a:lnTo>
                <a:lnTo>
                  <a:pt x="148125" y="705"/>
                </a:lnTo>
                <a:lnTo>
                  <a:pt x="171450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189"/>
          <p:cNvSpPr/>
          <p:nvPr/>
        </p:nvSpPr>
        <p:spPr>
          <a:xfrm>
            <a:off x="7578090" y="3383334"/>
            <a:ext cx="308611" cy="308556"/>
          </a:xfrm>
          <a:custGeom>
            <a:avLst/>
            <a:gdLst/>
            <a:ahLst/>
            <a:cxnLst/>
            <a:rect l="0" t="0" r="0" b="0"/>
            <a:pathLst>
              <a:path w="308611" h="308556">
                <a:moveTo>
                  <a:pt x="0" y="34236"/>
                </a:moveTo>
                <a:lnTo>
                  <a:pt x="9841" y="24394"/>
                </a:lnTo>
                <a:lnTo>
                  <a:pt x="15451" y="22595"/>
                </a:lnTo>
                <a:lnTo>
                  <a:pt x="35230" y="17208"/>
                </a:lnTo>
                <a:lnTo>
                  <a:pt x="45076" y="13994"/>
                </a:lnTo>
                <a:lnTo>
                  <a:pt x="54181" y="10581"/>
                </a:lnTo>
                <a:lnTo>
                  <a:pt x="62790" y="7036"/>
                </a:lnTo>
                <a:lnTo>
                  <a:pt x="71070" y="4673"/>
                </a:lnTo>
                <a:lnTo>
                  <a:pt x="79130" y="3097"/>
                </a:lnTo>
                <a:lnTo>
                  <a:pt x="87043" y="2046"/>
                </a:lnTo>
                <a:lnTo>
                  <a:pt x="94858" y="1346"/>
                </a:lnTo>
                <a:lnTo>
                  <a:pt x="102609" y="879"/>
                </a:lnTo>
                <a:lnTo>
                  <a:pt x="116724" y="361"/>
                </a:lnTo>
                <a:lnTo>
                  <a:pt x="127230" y="130"/>
                </a:lnTo>
                <a:lnTo>
                  <a:pt x="146353" y="0"/>
                </a:lnTo>
                <a:lnTo>
                  <a:pt x="153448" y="1252"/>
                </a:lnTo>
                <a:lnTo>
                  <a:pt x="160719" y="3356"/>
                </a:lnTo>
                <a:lnTo>
                  <a:pt x="168106" y="6030"/>
                </a:lnTo>
                <a:lnTo>
                  <a:pt x="174301" y="7812"/>
                </a:lnTo>
                <a:lnTo>
                  <a:pt x="179700" y="8999"/>
                </a:lnTo>
                <a:lnTo>
                  <a:pt x="184570" y="9791"/>
                </a:lnTo>
                <a:lnTo>
                  <a:pt x="190356" y="11590"/>
                </a:lnTo>
                <a:lnTo>
                  <a:pt x="196754" y="14058"/>
                </a:lnTo>
                <a:lnTo>
                  <a:pt x="203559" y="16974"/>
                </a:lnTo>
                <a:lnTo>
                  <a:pt x="206826" y="21458"/>
                </a:lnTo>
                <a:lnTo>
                  <a:pt x="207734" y="26987"/>
                </a:lnTo>
                <a:lnTo>
                  <a:pt x="207069" y="33213"/>
                </a:lnTo>
                <a:lnTo>
                  <a:pt x="207895" y="38634"/>
                </a:lnTo>
                <a:lnTo>
                  <a:pt x="212201" y="48044"/>
                </a:lnTo>
                <a:lnTo>
                  <a:pt x="212587" y="53601"/>
                </a:lnTo>
                <a:lnTo>
                  <a:pt x="211574" y="59846"/>
                </a:lnTo>
                <a:lnTo>
                  <a:pt x="209629" y="66549"/>
                </a:lnTo>
                <a:lnTo>
                  <a:pt x="207063" y="73558"/>
                </a:lnTo>
                <a:lnTo>
                  <a:pt x="204082" y="80770"/>
                </a:lnTo>
                <a:lnTo>
                  <a:pt x="200825" y="88119"/>
                </a:lnTo>
                <a:lnTo>
                  <a:pt x="198653" y="95557"/>
                </a:lnTo>
                <a:lnTo>
                  <a:pt x="197205" y="103057"/>
                </a:lnTo>
                <a:lnTo>
                  <a:pt x="196240" y="110596"/>
                </a:lnTo>
                <a:lnTo>
                  <a:pt x="193056" y="118163"/>
                </a:lnTo>
                <a:lnTo>
                  <a:pt x="188394" y="125747"/>
                </a:lnTo>
                <a:lnTo>
                  <a:pt x="182746" y="133343"/>
                </a:lnTo>
                <a:lnTo>
                  <a:pt x="177711" y="140947"/>
                </a:lnTo>
                <a:lnTo>
                  <a:pt x="173083" y="148557"/>
                </a:lnTo>
                <a:lnTo>
                  <a:pt x="168729" y="156170"/>
                </a:lnTo>
                <a:lnTo>
                  <a:pt x="163286" y="165055"/>
                </a:lnTo>
                <a:lnTo>
                  <a:pt x="150465" y="185088"/>
                </a:lnTo>
                <a:lnTo>
                  <a:pt x="144759" y="194493"/>
                </a:lnTo>
                <a:lnTo>
                  <a:pt x="139686" y="203304"/>
                </a:lnTo>
                <a:lnTo>
                  <a:pt x="135034" y="211718"/>
                </a:lnTo>
                <a:lnTo>
                  <a:pt x="130662" y="218597"/>
                </a:lnTo>
                <a:lnTo>
                  <a:pt x="126478" y="224453"/>
                </a:lnTo>
                <a:lnTo>
                  <a:pt x="122419" y="229628"/>
                </a:lnTo>
                <a:lnTo>
                  <a:pt x="117908" y="238763"/>
                </a:lnTo>
                <a:lnTo>
                  <a:pt x="115903" y="247057"/>
                </a:lnTo>
                <a:lnTo>
                  <a:pt x="115012" y="254976"/>
                </a:lnTo>
                <a:lnTo>
                  <a:pt x="116045" y="260136"/>
                </a:lnTo>
                <a:lnTo>
                  <a:pt x="118003" y="266116"/>
                </a:lnTo>
                <a:lnTo>
                  <a:pt x="120578" y="272642"/>
                </a:lnTo>
                <a:lnTo>
                  <a:pt x="123565" y="276994"/>
                </a:lnTo>
                <a:lnTo>
                  <a:pt x="126827" y="279894"/>
                </a:lnTo>
                <a:lnTo>
                  <a:pt x="130271" y="281828"/>
                </a:lnTo>
                <a:lnTo>
                  <a:pt x="135107" y="283117"/>
                </a:lnTo>
                <a:lnTo>
                  <a:pt x="140872" y="283977"/>
                </a:lnTo>
                <a:lnTo>
                  <a:pt x="147254" y="284549"/>
                </a:lnTo>
                <a:lnTo>
                  <a:pt x="159129" y="284932"/>
                </a:lnTo>
                <a:lnTo>
                  <a:pt x="192644" y="285356"/>
                </a:lnTo>
                <a:lnTo>
                  <a:pt x="207169" y="286739"/>
                </a:lnTo>
                <a:lnTo>
                  <a:pt x="219392" y="288931"/>
                </a:lnTo>
                <a:lnTo>
                  <a:pt x="230082" y="291663"/>
                </a:lnTo>
                <a:lnTo>
                  <a:pt x="258892" y="298084"/>
                </a:lnTo>
                <a:lnTo>
                  <a:pt x="308610" y="30855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190"/>
          <p:cNvSpPr/>
          <p:nvPr/>
        </p:nvSpPr>
        <p:spPr>
          <a:xfrm>
            <a:off x="5613071" y="4024045"/>
            <a:ext cx="307670" cy="422225"/>
          </a:xfrm>
          <a:custGeom>
            <a:avLst/>
            <a:gdLst/>
            <a:ahLst/>
            <a:cxnLst/>
            <a:rect l="0" t="0" r="0" b="0"/>
            <a:pathLst>
              <a:path w="307670" h="422225">
                <a:moveTo>
                  <a:pt x="21919" y="170764"/>
                </a:moveTo>
                <a:lnTo>
                  <a:pt x="9783" y="164697"/>
                </a:lnTo>
                <a:lnTo>
                  <a:pt x="6208" y="160369"/>
                </a:lnTo>
                <a:lnTo>
                  <a:pt x="3825" y="154944"/>
                </a:lnTo>
                <a:lnTo>
                  <a:pt x="1177" y="143413"/>
                </a:lnTo>
                <a:lnTo>
                  <a:pt x="0" y="134055"/>
                </a:lnTo>
                <a:lnTo>
                  <a:pt x="956" y="129782"/>
                </a:lnTo>
                <a:lnTo>
                  <a:pt x="7100" y="117699"/>
                </a:lnTo>
                <a:lnTo>
                  <a:pt x="8982" y="109927"/>
                </a:lnTo>
                <a:lnTo>
                  <a:pt x="16592" y="98852"/>
                </a:lnTo>
                <a:lnTo>
                  <a:pt x="22178" y="92343"/>
                </a:lnTo>
                <a:lnTo>
                  <a:pt x="28442" y="85464"/>
                </a:lnTo>
                <a:lnTo>
                  <a:pt x="42174" y="71046"/>
                </a:lnTo>
                <a:lnTo>
                  <a:pt x="64185" y="48650"/>
                </a:lnTo>
                <a:lnTo>
                  <a:pt x="72957" y="42364"/>
                </a:lnTo>
                <a:lnTo>
                  <a:pt x="82614" y="36905"/>
                </a:lnTo>
                <a:lnTo>
                  <a:pt x="92862" y="31994"/>
                </a:lnTo>
                <a:lnTo>
                  <a:pt x="103504" y="27451"/>
                </a:lnTo>
                <a:lnTo>
                  <a:pt x="114409" y="23152"/>
                </a:lnTo>
                <a:lnTo>
                  <a:pt x="125489" y="19016"/>
                </a:lnTo>
                <a:lnTo>
                  <a:pt x="135416" y="14989"/>
                </a:lnTo>
                <a:lnTo>
                  <a:pt x="144573" y="11034"/>
                </a:lnTo>
                <a:lnTo>
                  <a:pt x="153218" y="7127"/>
                </a:lnTo>
                <a:lnTo>
                  <a:pt x="162791" y="4523"/>
                </a:lnTo>
                <a:lnTo>
                  <a:pt x="172984" y="2787"/>
                </a:lnTo>
                <a:lnTo>
                  <a:pt x="183589" y="1629"/>
                </a:lnTo>
                <a:lnTo>
                  <a:pt x="193199" y="858"/>
                </a:lnTo>
                <a:lnTo>
                  <a:pt x="202145" y="343"/>
                </a:lnTo>
                <a:lnTo>
                  <a:pt x="210650" y="0"/>
                </a:lnTo>
                <a:lnTo>
                  <a:pt x="217590" y="1042"/>
                </a:lnTo>
                <a:lnTo>
                  <a:pt x="223486" y="3006"/>
                </a:lnTo>
                <a:lnTo>
                  <a:pt x="248142" y="15284"/>
                </a:lnTo>
                <a:lnTo>
                  <a:pt x="252744" y="20120"/>
                </a:lnTo>
                <a:lnTo>
                  <a:pt x="255812" y="25885"/>
                </a:lnTo>
                <a:lnTo>
                  <a:pt x="260491" y="39064"/>
                </a:lnTo>
                <a:lnTo>
                  <a:pt x="263517" y="46134"/>
                </a:lnTo>
                <a:lnTo>
                  <a:pt x="266805" y="53387"/>
                </a:lnTo>
                <a:lnTo>
                  <a:pt x="267726" y="60763"/>
                </a:lnTo>
                <a:lnTo>
                  <a:pt x="267070" y="68220"/>
                </a:lnTo>
                <a:lnTo>
                  <a:pt x="265363" y="75732"/>
                </a:lnTo>
                <a:lnTo>
                  <a:pt x="264225" y="84549"/>
                </a:lnTo>
                <a:lnTo>
                  <a:pt x="263466" y="94238"/>
                </a:lnTo>
                <a:lnTo>
                  <a:pt x="262960" y="104506"/>
                </a:lnTo>
                <a:lnTo>
                  <a:pt x="261353" y="115162"/>
                </a:lnTo>
                <a:lnTo>
                  <a:pt x="259012" y="126076"/>
                </a:lnTo>
                <a:lnTo>
                  <a:pt x="256180" y="137163"/>
                </a:lnTo>
                <a:lnTo>
                  <a:pt x="251753" y="148363"/>
                </a:lnTo>
                <a:lnTo>
                  <a:pt x="246262" y="159640"/>
                </a:lnTo>
                <a:lnTo>
                  <a:pt x="240060" y="170968"/>
                </a:lnTo>
                <a:lnTo>
                  <a:pt x="234656" y="182330"/>
                </a:lnTo>
                <a:lnTo>
                  <a:pt x="229784" y="193715"/>
                </a:lnTo>
                <a:lnTo>
                  <a:pt x="225265" y="205115"/>
                </a:lnTo>
                <a:lnTo>
                  <a:pt x="219713" y="216524"/>
                </a:lnTo>
                <a:lnTo>
                  <a:pt x="213471" y="227941"/>
                </a:lnTo>
                <a:lnTo>
                  <a:pt x="206770" y="239362"/>
                </a:lnTo>
                <a:lnTo>
                  <a:pt x="192552" y="262212"/>
                </a:lnTo>
                <a:lnTo>
                  <a:pt x="162728" y="307926"/>
                </a:lnTo>
                <a:lnTo>
                  <a:pt x="155161" y="318086"/>
                </a:lnTo>
                <a:lnTo>
                  <a:pt x="147577" y="327399"/>
                </a:lnTo>
                <a:lnTo>
                  <a:pt x="139981" y="336147"/>
                </a:lnTo>
                <a:lnTo>
                  <a:pt x="132377" y="343250"/>
                </a:lnTo>
                <a:lnTo>
                  <a:pt x="124767" y="349255"/>
                </a:lnTo>
                <a:lnTo>
                  <a:pt x="117154" y="354528"/>
                </a:lnTo>
                <a:lnTo>
                  <a:pt x="109539" y="361853"/>
                </a:lnTo>
                <a:lnTo>
                  <a:pt x="101922" y="370547"/>
                </a:lnTo>
                <a:lnTo>
                  <a:pt x="94305" y="380153"/>
                </a:lnTo>
                <a:lnTo>
                  <a:pt x="87956" y="387827"/>
                </a:lnTo>
                <a:lnTo>
                  <a:pt x="82453" y="394213"/>
                </a:lnTo>
                <a:lnTo>
                  <a:pt x="77515" y="399740"/>
                </a:lnTo>
                <a:lnTo>
                  <a:pt x="72953" y="403425"/>
                </a:lnTo>
                <a:lnTo>
                  <a:pt x="64497" y="407519"/>
                </a:lnTo>
                <a:lnTo>
                  <a:pt x="56506" y="409339"/>
                </a:lnTo>
                <a:lnTo>
                  <a:pt x="47095" y="410507"/>
                </a:lnTo>
                <a:lnTo>
                  <a:pt x="46323" y="409333"/>
                </a:lnTo>
                <a:lnTo>
                  <a:pt x="44982" y="400928"/>
                </a:lnTo>
                <a:lnTo>
                  <a:pt x="50906" y="393760"/>
                </a:lnTo>
                <a:lnTo>
                  <a:pt x="57239" y="387137"/>
                </a:lnTo>
                <a:lnTo>
                  <a:pt x="60705" y="383593"/>
                </a:lnTo>
                <a:lnTo>
                  <a:pt x="65556" y="381230"/>
                </a:lnTo>
                <a:lnTo>
                  <a:pt x="71330" y="379655"/>
                </a:lnTo>
                <a:lnTo>
                  <a:pt x="77720" y="378605"/>
                </a:lnTo>
                <a:lnTo>
                  <a:pt x="83249" y="377904"/>
                </a:lnTo>
                <a:lnTo>
                  <a:pt x="92780" y="377127"/>
                </a:lnTo>
                <a:lnTo>
                  <a:pt x="98369" y="375650"/>
                </a:lnTo>
                <a:lnTo>
                  <a:pt x="104636" y="373394"/>
                </a:lnTo>
                <a:lnTo>
                  <a:pt x="111354" y="370621"/>
                </a:lnTo>
                <a:lnTo>
                  <a:pt x="118372" y="370042"/>
                </a:lnTo>
                <a:lnTo>
                  <a:pt x="125591" y="370927"/>
                </a:lnTo>
                <a:lnTo>
                  <a:pt x="132943" y="372786"/>
                </a:lnTo>
                <a:lnTo>
                  <a:pt x="142925" y="374025"/>
                </a:lnTo>
                <a:lnTo>
                  <a:pt x="154660" y="374852"/>
                </a:lnTo>
                <a:lnTo>
                  <a:pt x="167562" y="375403"/>
                </a:lnTo>
                <a:lnTo>
                  <a:pt x="178704" y="377040"/>
                </a:lnTo>
                <a:lnTo>
                  <a:pt x="188673" y="379401"/>
                </a:lnTo>
                <a:lnTo>
                  <a:pt x="197858" y="382246"/>
                </a:lnTo>
                <a:lnTo>
                  <a:pt x="206521" y="385412"/>
                </a:lnTo>
                <a:lnTo>
                  <a:pt x="214837" y="388793"/>
                </a:lnTo>
                <a:lnTo>
                  <a:pt x="222921" y="392317"/>
                </a:lnTo>
                <a:lnTo>
                  <a:pt x="230850" y="394666"/>
                </a:lnTo>
                <a:lnTo>
                  <a:pt x="238676" y="396232"/>
                </a:lnTo>
                <a:lnTo>
                  <a:pt x="246434" y="397276"/>
                </a:lnTo>
                <a:lnTo>
                  <a:pt x="254146" y="399242"/>
                </a:lnTo>
                <a:lnTo>
                  <a:pt x="261826" y="401823"/>
                </a:lnTo>
                <a:lnTo>
                  <a:pt x="269487" y="404814"/>
                </a:lnTo>
                <a:lnTo>
                  <a:pt x="275864" y="406807"/>
                </a:lnTo>
                <a:lnTo>
                  <a:pt x="281386" y="408136"/>
                </a:lnTo>
                <a:lnTo>
                  <a:pt x="307669" y="42222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191"/>
          <p:cNvSpPr/>
          <p:nvPr/>
        </p:nvSpPr>
        <p:spPr>
          <a:xfrm>
            <a:off x="5989320" y="4160520"/>
            <a:ext cx="217170" cy="228600"/>
          </a:xfrm>
          <a:custGeom>
            <a:avLst/>
            <a:gdLst/>
            <a:ahLst/>
            <a:cxnLst/>
            <a:rect l="0" t="0" r="0" b="0"/>
            <a:pathLst>
              <a:path w="217170" h="228600">
                <a:moveTo>
                  <a:pt x="0" y="0"/>
                </a:moveTo>
                <a:lnTo>
                  <a:pt x="6067" y="12135"/>
                </a:lnTo>
                <a:lnTo>
                  <a:pt x="10395" y="16980"/>
                </a:lnTo>
                <a:lnTo>
                  <a:pt x="15820" y="21480"/>
                </a:lnTo>
                <a:lnTo>
                  <a:pt x="21976" y="25750"/>
                </a:lnTo>
                <a:lnTo>
                  <a:pt x="27351" y="29866"/>
                </a:lnTo>
                <a:lnTo>
                  <a:pt x="32203" y="33880"/>
                </a:lnTo>
                <a:lnTo>
                  <a:pt x="36709" y="37827"/>
                </a:lnTo>
                <a:lnTo>
                  <a:pt x="40983" y="41728"/>
                </a:lnTo>
                <a:lnTo>
                  <a:pt x="49118" y="49449"/>
                </a:lnTo>
                <a:lnTo>
                  <a:pt x="66905" y="67004"/>
                </a:lnTo>
                <a:lnTo>
                  <a:pt x="73813" y="72609"/>
                </a:lnTo>
                <a:lnTo>
                  <a:pt x="80959" y="77615"/>
                </a:lnTo>
                <a:lnTo>
                  <a:pt x="88262" y="82224"/>
                </a:lnTo>
                <a:lnTo>
                  <a:pt x="94402" y="86566"/>
                </a:lnTo>
                <a:lnTo>
                  <a:pt x="99764" y="90730"/>
                </a:lnTo>
                <a:lnTo>
                  <a:pt x="104609" y="94776"/>
                </a:lnTo>
                <a:lnTo>
                  <a:pt x="109109" y="100014"/>
                </a:lnTo>
                <a:lnTo>
                  <a:pt x="113379" y="106046"/>
                </a:lnTo>
                <a:lnTo>
                  <a:pt x="117496" y="112607"/>
                </a:lnTo>
                <a:lnTo>
                  <a:pt x="125321" y="122061"/>
                </a:lnTo>
                <a:lnTo>
                  <a:pt x="135617" y="133444"/>
                </a:lnTo>
                <a:lnTo>
                  <a:pt x="159334" y="158368"/>
                </a:lnTo>
                <a:lnTo>
                  <a:pt x="182574" y="182145"/>
                </a:lnTo>
                <a:lnTo>
                  <a:pt x="190296" y="191280"/>
                </a:lnTo>
                <a:lnTo>
                  <a:pt x="195444" y="198640"/>
                </a:lnTo>
                <a:lnTo>
                  <a:pt x="198876" y="204817"/>
                </a:lnTo>
                <a:lnTo>
                  <a:pt x="202434" y="210204"/>
                </a:lnTo>
                <a:lnTo>
                  <a:pt x="206076" y="215066"/>
                </a:lnTo>
                <a:lnTo>
                  <a:pt x="217169" y="22859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192"/>
          <p:cNvSpPr/>
          <p:nvPr/>
        </p:nvSpPr>
        <p:spPr>
          <a:xfrm>
            <a:off x="6035040" y="4148589"/>
            <a:ext cx="148445" cy="263391"/>
          </a:xfrm>
          <a:custGeom>
            <a:avLst/>
            <a:gdLst/>
            <a:ahLst/>
            <a:cxnLst/>
            <a:rect l="0" t="0" r="0" b="0"/>
            <a:pathLst>
              <a:path w="148445" h="263391">
                <a:moveTo>
                  <a:pt x="148444" y="0"/>
                </a:moveTo>
                <a:lnTo>
                  <a:pt x="147796" y="1383"/>
                </a:lnTo>
                <a:lnTo>
                  <a:pt x="79373" y="138930"/>
                </a:lnTo>
                <a:lnTo>
                  <a:pt x="73235" y="148666"/>
                </a:lnTo>
                <a:lnTo>
                  <a:pt x="66604" y="157698"/>
                </a:lnTo>
                <a:lnTo>
                  <a:pt x="59642" y="166259"/>
                </a:lnTo>
                <a:lnTo>
                  <a:pt x="52461" y="175776"/>
                </a:lnTo>
                <a:lnTo>
                  <a:pt x="37709" y="196511"/>
                </a:lnTo>
                <a:lnTo>
                  <a:pt x="31489" y="204834"/>
                </a:lnTo>
                <a:lnTo>
                  <a:pt x="26073" y="211653"/>
                </a:lnTo>
                <a:lnTo>
                  <a:pt x="21192" y="217469"/>
                </a:lnTo>
                <a:lnTo>
                  <a:pt x="17938" y="222616"/>
                </a:lnTo>
                <a:lnTo>
                  <a:pt x="14322" y="231722"/>
                </a:lnTo>
                <a:lnTo>
                  <a:pt x="9328" y="240002"/>
                </a:lnTo>
                <a:lnTo>
                  <a:pt x="6219" y="243988"/>
                </a:lnTo>
                <a:lnTo>
                  <a:pt x="2763" y="251804"/>
                </a:lnTo>
                <a:lnTo>
                  <a:pt x="0" y="26339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193"/>
          <p:cNvSpPr/>
          <p:nvPr/>
        </p:nvSpPr>
        <p:spPr>
          <a:xfrm>
            <a:off x="6777814" y="4160520"/>
            <a:ext cx="171627" cy="32880"/>
          </a:xfrm>
          <a:custGeom>
            <a:avLst/>
            <a:gdLst/>
            <a:ahLst/>
            <a:cxnLst/>
            <a:rect l="0" t="0" r="0" b="0"/>
            <a:pathLst>
              <a:path w="171627" h="32880">
                <a:moveTo>
                  <a:pt x="0" y="32879"/>
                </a:moveTo>
                <a:lnTo>
                  <a:pt x="3154" y="31609"/>
                </a:lnTo>
                <a:lnTo>
                  <a:pt x="9780" y="28692"/>
                </a:lnTo>
                <a:lnTo>
                  <a:pt x="16739" y="26748"/>
                </a:lnTo>
                <a:lnTo>
                  <a:pt x="23918" y="25452"/>
                </a:lnTo>
                <a:lnTo>
                  <a:pt x="31244" y="24588"/>
                </a:lnTo>
                <a:lnTo>
                  <a:pt x="77961" y="17304"/>
                </a:lnTo>
                <a:lnTo>
                  <a:pt x="92672" y="15346"/>
                </a:lnTo>
                <a:lnTo>
                  <a:pt x="105020" y="14040"/>
                </a:lnTo>
                <a:lnTo>
                  <a:pt x="124243" y="12590"/>
                </a:lnTo>
                <a:lnTo>
                  <a:pt x="137020" y="11945"/>
                </a:lnTo>
                <a:lnTo>
                  <a:pt x="143475" y="10503"/>
                </a:lnTo>
                <a:lnTo>
                  <a:pt x="150318" y="8272"/>
                </a:lnTo>
                <a:lnTo>
                  <a:pt x="171626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194"/>
          <p:cNvSpPr/>
          <p:nvPr/>
        </p:nvSpPr>
        <p:spPr>
          <a:xfrm>
            <a:off x="7075169" y="4011929"/>
            <a:ext cx="22862" cy="388622"/>
          </a:xfrm>
          <a:custGeom>
            <a:avLst/>
            <a:gdLst/>
            <a:ahLst/>
            <a:cxnLst/>
            <a:rect l="0" t="0" r="0" b="0"/>
            <a:pathLst>
              <a:path w="22862" h="388622">
                <a:moveTo>
                  <a:pt x="0" y="0"/>
                </a:moveTo>
                <a:lnTo>
                  <a:pt x="0" y="100287"/>
                </a:lnTo>
                <a:lnTo>
                  <a:pt x="1271" y="120199"/>
                </a:lnTo>
                <a:lnTo>
                  <a:pt x="7856" y="195211"/>
                </a:lnTo>
                <a:lnTo>
                  <a:pt x="9048" y="213961"/>
                </a:lnTo>
                <a:lnTo>
                  <a:pt x="9842" y="230271"/>
                </a:lnTo>
                <a:lnTo>
                  <a:pt x="10724" y="261939"/>
                </a:lnTo>
                <a:lnTo>
                  <a:pt x="11413" y="359371"/>
                </a:lnTo>
                <a:lnTo>
                  <a:pt x="22861" y="38862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195"/>
          <p:cNvSpPr/>
          <p:nvPr/>
        </p:nvSpPr>
        <p:spPr>
          <a:xfrm>
            <a:off x="7235190" y="4000548"/>
            <a:ext cx="365761" cy="319277"/>
          </a:xfrm>
          <a:custGeom>
            <a:avLst/>
            <a:gdLst/>
            <a:ahLst/>
            <a:cxnLst/>
            <a:rect l="0" t="0" r="0" b="0"/>
            <a:pathLst>
              <a:path w="365761" h="319277">
                <a:moveTo>
                  <a:pt x="0" y="34241"/>
                </a:moveTo>
                <a:lnTo>
                  <a:pt x="6068" y="22106"/>
                </a:lnTo>
                <a:lnTo>
                  <a:pt x="10395" y="18531"/>
                </a:lnTo>
                <a:lnTo>
                  <a:pt x="15820" y="16148"/>
                </a:lnTo>
                <a:lnTo>
                  <a:pt x="21977" y="14559"/>
                </a:lnTo>
                <a:lnTo>
                  <a:pt x="32204" y="9407"/>
                </a:lnTo>
                <a:lnTo>
                  <a:pt x="36709" y="6255"/>
                </a:lnTo>
                <a:lnTo>
                  <a:pt x="45102" y="2753"/>
                </a:lnTo>
                <a:lnTo>
                  <a:pt x="55605" y="1197"/>
                </a:lnTo>
                <a:lnTo>
                  <a:pt x="63740" y="782"/>
                </a:lnTo>
                <a:lnTo>
                  <a:pt x="81668" y="320"/>
                </a:lnTo>
                <a:lnTo>
                  <a:pt x="115569" y="0"/>
                </a:lnTo>
                <a:lnTo>
                  <a:pt x="120225" y="1254"/>
                </a:lnTo>
                <a:lnTo>
                  <a:pt x="128786" y="6034"/>
                </a:lnTo>
                <a:lnTo>
                  <a:pt x="136825" y="12391"/>
                </a:lnTo>
                <a:lnTo>
                  <a:pt x="144631" y="19450"/>
                </a:lnTo>
                <a:lnTo>
                  <a:pt x="152334" y="26821"/>
                </a:lnTo>
                <a:lnTo>
                  <a:pt x="156166" y="31834"/>
                </a:lnTo>
                <a:lnTo>
                  <a:pt x="159990" y="37717"/>
                </a:lnTo>
                <a:lnTo>
                  <a:pt x="163811" y="44179"/>
                </a:lnTo>
                <a:lnTo>
                  <a:pt x="166357" y="52296"/>
                </a:lnTo>
                <a:lnTo>
                  <a:pt x="168054" y="61518"/>
                </a:lnTo>
                <a:lnTo>
                  <a:pt x="169186" y="71476"/>
                </a:lnTo>
                <a:lnTo>
                  <a:pt x="168671" y="80654"/>
                </a:lnTo>
                <a:lnTo>
                  <a:pt x="167057" y="89313"/>
                </a:lnTo>
                <a:lnTo>
                  <a:pt x="164711" y="97626"/>
                </a:lnTo>
                <a:lnTo>
                  <a:pt x="161877" y="105708"/>
                </a:lnTo>
                <a:lnTo>
                  <a:pt x="158719" y="113636"/>
                </a:lnTo>
                <a:lnTo>
                  <a:pt x="155342" y="121461"/>
                </a:lnTo>
                <a:lnTo>
                  <a:pt x="153091" y="129218"/>
                </a:lnTo>
                <a:lnTo>
                  <a:pt x="151590" y="136929"/>
                </a:lnTo>
                <a:lnTo>
                  <a:pt x="150590" y="144610"/>
                </a:lnTo>
                <a:lnTo>
                  <a:pt x="147383" y="152270"/>
                </a:lnTo>
                <a:lnTo>
                  <a:pt x="142706" y="159917"/>
                </a:lnTo>
                <a:lnTo>
                  <a:pt x="137046" y="167555"/>
                </a:lnTo>
                <a:lnTo>
                  <a:pt x="132004" y="175187"/>
                </a:lnTo>
                <a:lnTo>
                  <a:pt x="127373" y="182816"/>
                </a:lnTo>
                <a:lnTo>
                  <a:pt x="123015" y="190441"/>
                </a:lnTo>
                <a:lnTo>
                  <a:pt x="118840" y="196795"/>
                </a:lnTo>
                <a:lnTo>
                  <a:pt x="114786" y="202300"/>
                </a:lnTo>
                <a:lnTo>
                  <a:pt x="110814" y="207240"/>
                </a:lnTo>
                <a:lnTo>
                  <a:pt x="106896" y="213074"/>
                </a:lnTo>
                <a:lnTo>
                  <a:pt x="103014" y="219503"/>
                </a:lnTo>
                <a:lnTo>
                  <a:pt x="99156" y="226330"/>
                </a:lnTo>
                <a:lnTo>
                  <a:pt x="91482" y="240687"/>
                </a:lnTo>
                <a:lnTo>
                  <a:pt x="87659" y="248072"/>
                </a:lnTo>
                <a:lnTo>
                  <a:pt x="83839" y="254265"/>
                </a:lnTo>
                <a:lnTo>
                  <a:pt x="80022" y="259664"/>
                </a:lnTo>
                <a:lnTo>
                  <a:pt x="76208" y="264533"/>
                </a:lnTo>
                <a:lnTo>
                  <a:pt x="71125" y="270319"/>
                </a:lnTo>
                <a:lnTo>
                  <a:pt x="65196" y="276717"/>
                </a:lnTo>
                <a:lnTo>
                  <a:pt x="43499" y="299167"/>
                </a:lnTo>
                <a:lnTo>
                  <a:pt x="30950" y="311846"/>
                </a:lnTo>
                <a:lnTo>
                  <a:pt x="29523" y="314561"/>
                </a:lnTo>
                <a:lnTo>
                  <a:pt x="29842" y="316371"/>
                </a:lnTo>
                <a:lnTo>
                  <a:pt x="31325" y="317578"/>
                </a:lnTo>
                <a:lnTo>
                  <a:pt x="33583" y="318382"/>
                </a:lnTo>
                <a:lnTo>
                  <a:pt x="39479" y="319276"/>
                </a:lnTo>
                <a:lnTo>
                  <a:pt x="47908" y="316975"/>
                </a:lnTo>
                <a:lnTo>
                  <a:pt x="59879" y="312900"/>
                </a:lnTo>
                <a:lnTo>
                  <a:pt x="74209" y="307644"/>
                </a:lnTo>
                <a:lnTo>
                  <a:pt x="88843" y="304140"/>
                </a:lnTo>
                <a:lnTo>
                  <a:pt x="103679" y="301804"/>
                </a:lnTo>
                <a:lnTo>
                  <a:pt x="118648" y="300246"/>
                </a:lnTo>
                <a:lnTo>
                  <a:pt x="132439" y="297938"/>
                </a:lnTo>
                <a:lnTo>
                  <a:pt x="145443" y="295129"/>
                </a:lnTo>
                <a:lnTo>
                  <a:pt x="157922" y="291986"/>
                </a:lnTo>
                <a:lnTo>
                  <a:pt x="188721" y="285108"/>
                </a:lnTo>
                <a:lnTo>
                  <a:pt x="205824" y="281496"/>
                </a:lnTo>
                <a:lnTo>
                  <a:pt x="219765" y="279088"/>
                </a:lnTo>
                <a:lnTo>
                  <a:pt x="231600" y="277482"/>
                </a:lnTo>
                <a:lnTo>
                  <a:pt x="242031" y="276412"/>
                </a:lnTo>
                <a:lnTo>
                  <a:pt x="251523" y="275698"/>
                </a:lnTo>
                <a:lnTo>
                  <a:pt x="260392" y="275223"/>
                </a:lnTo>
                <a:lnTo>
                  <a:pt x="277019" y="274694"/>
                </a:lnTo>
                <a:lnTo>
                  <a:pt x="285010" y="274553"/>
                </a:lnTo>
                <a:lnTo>
                  <a:pt x="365760" y="274272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196"/>
          <p:cNvSpPr/>
          <p:nvPr/>
        </p:nvSpPr>
        <p:spPr>
          <a:xfrm>
            <a:off x="3131820" y="4994909"/>
            <a:ext cx="251460" cy="308611"/>
          </a:xfrm>
          <a:custGeom>
            <a:avLst/>
            <a:gdLst/>
            <a:ahLst/>
            <a:cxnLst/>
            <a:rect l="0" t="0" r="0" b="0"/>
            <a:pathLst>
              <a:path w="251460" h="308611">
                <a:moveTo>
                  <a:pt x="0" y="0"/>
                </a:moveTo>
                <a:lnTo>
                  <a:pt x="15909" y="15909"/>
                </a:lnTo>
                <a:lnTo>
                  <a:pt x="36704" y="40091"/>
                </a:lnTo>
                <a:lnTo>
                  <a:pt x="62033" y="69888"/>
                </a:lnTo>
                <a:lnTo>
                  <a:pt x="77523" y="87365"/>
                </a:lnTo>
                <a:lnTo>
                  <a:pt x="83432" y="95074"/>
                </a:lnTo>
                <a:lnTo>
                  <a:pt x="88641" y="102753"/>
                </a:lnTo>
                <a:lnTo>
                  <a:pt x="93384" y="110412"/>
                </a:lnTo>
                <a:lnTo>
                  <a:pt x="99086" y="118058"/>
                </a:lnTo>
                <a:lnTo>
                  <a:pt x="105427" y="125695"/>
                </a:lnTo>
                <a:lnTo>
                  <a:pt x="117976" y="139685"/>
                </a:lnTo>
                <a:lnTo>
                  <a:pt x="127787" y="150136"/>
                </a:lnTo>
                <a:lnTo>
                  <a:pt x="132181" y="155971"/>
                </a:lnTo>
                <a:lnTo>
                  <a:pt x="136381" y="162401"/>
                </a:lnTo>
                <a:lnTo>
                  <a:pt x="140450" y="169227"/>
                </a:lnTo>
                <a:lnTo>
                  <a:pt x="146974" y="178858"/>
                </a:lnTo>
                <a:lnTo>
                  <a:pt x="164381" y="203106"/>
                </a:lnTo>
                <a:lnTo>
                  <a:pt x="195602" y="245318"/>
                </a:lnTo>
                <a:lnTo>
                  <a:pt x="205331" y="257525"/>
                </a:lnTo>
                <a:lnTo>
                  <a:pt x="214357" y="268203"/>
                </a:lnTo>
                <a:lnTo>
                  <a:pt x="229890" y="285572"/>
                </a:lnTo>
                <a:lnTo>
                  <a:pt x="25145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197"/>
          <p:cNvSpPr/>
          <p:nvPr/>
        </p:nvSpPr>
        <p:spPr>
          <a:xfrm>
            <a:off x="3120389" y="4960619"/>
            <a:ext cx="228602" cy="354332"/>
          </a:xfrm>
          <a:custGeom>
            <a:avLst/>
            <a:gdLst/>
            <a:ahLst/>
            <a:cxnLst/>
            <a:rect l="0" t="0" r="0" b="0"/>
            <a:pathLst>
              <a:path w="228602" h="354332">
                <a:moveTo>
                  <a:pt x="228601" y="0"/>
                </a:moveTo>
                <a:lnTo>
                  <a:pt x="216465" y="12136"/>
                </a:lnTo>
                <a:lnTo>
                  <a:pt x="212890" y="16981"/>
                </a:lnTo>
                <a:lnTo>
                  <a:pt x="208918" y="25751"/>
                </a:lnTo>
                <a:lnTo>
                  <a:pt x="200614" y="49963"/>
                </a:lnTo>
                <a:lnTo>
                  <a:pt x="195973" y="58709"/>
                </a:lnTo>
                <a:lnTo>
                  <a:pt x="190339" y="67079"/>
                </a:lnTo>
                <a:lnTo>
                  <a:pt x="184043" y="75200"/>
                </a:lnTo>
                <a:lnTo>
                  <a:pt x="178575" y="85693"/>
                </a:lnTo>
                <a:lnTo>
                  <a:pt x="173661" y="97769"/>
                </a:lnTo>
                <a:lnTo>
                  <a:pt x="169114" y="110899"/>
                </a:lnTo>
                <a:lnTo>
                  <a:pt x="163543" y="123463"/>
                </a:lnTo>
                <a:lnTo>
                  <a:pt x="157289" y="135649"/>
                </a:lnTo>
                <a:lnTo>
                  <a:pt x="150579" y="147583"/>
                </a:lnTo>
                <a:lnTo>
                  <a:pt x="143567" y="159349"/>
                </a:lnTo>
                <a:lnTo>
                  <a:pt x="122831" y="192842"/>
                </a:lnTo>
                <a:lnTo>
                  <a:pt x="117448" y="202221"/>
                </a:lnTo>
                <a:lnTo>
                  <a:pt x="112589" y="211014"/>
                </a:lnTo>
                <a:lnTo>
                  <a:pt x="106809" y="220686"/>
                </a:lnTo>
                <a:lnTo>
                  <a:pt x="93614" y="241593"/>
                </a:lnTo>
                <a:lnTo>
                  <a:pt x="87810" y="251232"/>
                </a:lnTo>
                <a:lnTo>
                  <a:pt x="82670" y="260198"/>
                </a:lnTo>
                <a:lnTo>
                  <a:pt x="77974" y="268716"/>
                </a:lnTo>
                <a:lnTo>
                  <a:pt x="73573" y="275664"/>
                </a:lnTo>
                <a:lnTo>
                  <a:pt x="69369" y="281566"/>
                </a:lnTo>
                <a:lnTo>
                  <a:pt x="65296" y="286771"/>
                </a:lnTo>
                <a:lnTo>
                  <a:pt x="57501" y="295321"/>
                </a:lnTo>
                <a:lnTo>
                  <a:pt x="18649" y="335383"/>
                </a:lnTo>
                <a:lnTo>
                  <a:pt x="0" y="35433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198"/>
          <p:cNvSpPr/>
          <p:nvPr/>
        </p:nvSpPr>
        <p:spPr>
          <a:xfrm>
            <a:off x="3406140" y="4972520"/>
            <a:ext cx="250406" cy="159550"/>
          </a:xfrm>
          <a:custGeom>
            <a:avLst/>
            <a:gdLst/>
            <a:ahLst/>
            <a:cxnLst/>
            <a:rect l="0" t="0" r="0" b="0"/>
            <a:pathLst>
              <a:path w="250406" h="159550">
                <a:moveTo>
                  <a:pt x="0" y="10959"/>
                </a:moveTo>
                <a:lnTo>
                  <a:pt x="12135" y="4892"/>
                </a:lnTo>
                <a:lnTo>
                  <a:pt x="18250" y="3104"/>
                </a:lnTo>
                <a:lnTo>
                  <a:pt x="24867" y="1912"/>
                </a:lnTo>
                <a:lnTo>
                  <a:pt x="31817" y="1118"/>
                </a:lnTo>
                <a:lnTo>
                  <a:pt x="37721" y="589"/>
                </a:lnTo>
                <a:lnTo>
                  <a:pt x="42928" y="236"/>
                </a:lnTo>
                <a:lnTo>
                  <a:pt x="47668" y="0"/>
                </a:lnTo>
                <a:lnTo>
                  <a:pt x="55909" y="1114"/>
                </a:lnTo>
                <a:lnTo>
                  <a:pt x="66482" y="3125"/>
                </a:lnTo>
                <a:lnTo>
                  <a:pt x="78612" y="5736"/>
                </a:lnTo>
                <a:lnTo>
                  <a:pt x="87968" y="7477"/>
                </a:lnTo>
                <a:lnTo>
                  <a:pt x="95475" y="8638"/>
                </a:lnTo>
                <a:lnTo>
                  <a:pt x="101750" y="9412"/>
                </a:lnTo>
                <a:lnTo>
                  <a:pt x="108473" y="11198"/>
                </a:lnTo>
                <a:lnTo>
                  <a:pt x="115495" y="13658"/>
                </a:lnTo>
                <a:lnTo>
                  <a:pt x="122717" y="16569"/>
                </a:lnTo>
                <a:lnTo>
                  <a:pt x="128801" y="18509"/>
                </a:lnTo>
                <a:lnTo>
                  <a:pt x="134127" y="19803"/>
                </a:lnTo>
                <a:lnTo>
                  <a:pt x="138948" y="20665"/>
                </a:lnTo>
                <a:lnTo>
                  <a:pt x="144702" y="21240"/>
                </a:lnTo>
                <a:lnTo>
                  <a:pt x="151078" y="21623"/>
                </a:lnTo>
                <a:lnTo>
                  <a:pt x="157868" y="21879"/>
                </a:lnTo>
                <a:lnTo>
                  <a:pt x="163665" y="23319"/>
                </a:lnTo>
                <a:lnTo>
                  <a:pt x="168800" y="25549"/>
                </a:lnTo>
                <a:lnTo>
                  <a:pt x="173493" y="28306"/>
                </a:lnTo>
                <a:lnTo>
                  <a:pt x="179162" y="30144"/>
                </a:lnTo>
                <a:lnTo>
                  <a:pt x="185481" y="31369"/>
                </a:lnTo>
                <a:lnTo>
                  <a:pt x="192234" y="32186"/>
                </a:lnTo>
                <a:lnTo>
                  <a:pt x="199276" y="34000"/>
                </a:lnTo>
                <a:lnTo>
                  <a:pt x="206510" y="36480"/>
                </a:lnTo>
                <a:lnTo>
                  <a:pt x="224236" y="43517"/>
                </a:lnTo>
                <a:lnTo>
                  <a:pt x="228230" y="44095"/>
                </a:lnTo>
                <a:lnTo>
                  <a:pt x="233434" y="44479"/>
                </a:lnTo>
                <a:lnTo>
                  <a:pt x="247899" y="45097"/>
                </a:lnTo>
                <a:lnTo>
                  <a:pt x="249086" y="46418"/>
                </a:lnTo>
                <a:lnTo>
                  <a:pt x="249877" y="48568"/>
                </a:lnTo>
                <a:lnTo>
                  <a:pt x="250405" y="51272"/>
                </a:lnTo>
                <a:lnTo>
                  <a:pt x="249486" y="53075"/>
                </a:lnTo>
                <a:lnTo>
                  <a:pt x="247604" y="54277"/>
                </a:lnTo>
                <a:lnTo>
                  <a:pt x="242126" y="55611"/>
                </a:lnTo>
                <a:lnTo>
                  <a:pt x="235458" y="56205"/>
                </a:lnTo>
                <a:lnTo>
                  <a:pt x="233172" y="57633"/>
                </a:lnTo>
                <a:lnTo>
                  <a:pt x="231648" y="59855"/>
                </a:lnTo>
                <a:lnTo>
                  <a:pt x="230632" y="62606"/>
                </a:lnTo>
                <a:lnTo>
                  <a:pt x="227414" y="64441"/>
                </a:lnTo>
                <a:lnTo>
                  <a:pt x="222729" y="65664"/>
                </a:lnTo>
                <a:lnTo>
                  <a:pt x="217066" y="66479"/>
                </a:lnTo>
                <a:lnTo>
                  <a:pt x="212021" y="68292"/>
                </a:lnTo>
                <a:lnTo>
                  <a:pt x="207387" y="70772"/>
                </a:lnTo>
                <a:lnTo>
                  <a:pt x="203028" y="73694"/>
                </a:lnTo>
                <a:lnTo>
                  <a:pt x="196312" y="76912"/>
                </a:lnTo>
                <a:lnTo>
                  <a:pt x="188024" y="80328"/>
                </a:lnTo>
                <a:lnTo>
                  <a:pt x="178690" y="83875"/>
                </a:lnTo>
                <a:lnTo>
                  <a:pt x="171196" y="87510"/>
                </a:lnTo>
                <a:lnTo>
                  <a:pt x="164931" y="91203"/>
                </a:lnTo>
                <a:lnTo>
                  <a:pt x="159483" y="94935"/>
                </a:lnTo>
                <a:lnTo>
                  <a:pt x="154582" y="98693"/>
                </a:lnTo>
                <a:lnTo>
                  <a:pt x="150045" y="102469"/>
                </a:lnTo>
                <a:lnTo>
                  <a:pt x="145749" y="106256"/>
                </a:lnTo>
                <a:lnTo>
                  <a:pt x="140346" y="108780"/>
                </a:lnTo>
                <a:lnTo>
                  <a:pt x="134204" y="110463"/>
                </a:lnTo>
                <a:lnTo>
                  <a:pt x="127569" y="111585"/>
                </a:lnTo>
                <a:lnTo>
                  <a:pt x="121876" y="113603"/>
                </a:lnTo>
                <a:lnTo>
                  <a:pt x="116811" y="116219"/>
                </a:lnTo>
                <a:lnTo>
                  <a:pt x="112163" y="119232"/>
                </a:lnTo>
                <a:lnTo>
                  <a:pt x="107795" y="121241"/>
                </a:lnTo>
                <a:lnTo>
                  <a:pt x="103613" y="122581"/>
                </a:lnTo>
                <a:lnTo>
                  <a:pt x="99556" y="123474"/>
                </a:lnTo>
                <a:lnTo>
                  <a:pt x="95580" y="125339"/>
                </a:lnTo>
                <a:lnTo>
                  <a:pt x="91660" y="127852"/>
                </a:lnTo>
                <a:lnTo>
                  <a:pt x="87776" y="130798"/>
                </a:lnTo>
                <a:lnTo>
                  <a:pt x="80075" y="134071"/>
                </a:lnTo>
                <a:lnTo>
                  <a:pt x="72418" y="135526"/>
                </a:lnTo>
                <a:lnTo>
                  <a:pt x="64783" y="136172"/>
                </a:lnTo>
                <a:lnTo>
                  <a:pt x="60968" y="137615"/>
                </a:lnTo>
                <a:lnTo>
                  <a:pt x="57155" y="139846"/>
                </a:lnTo>
                <a:lnTo>
                  <a:pt x="47979" y="146485"/>
                </a:lnTo>
                <a:lnTo>
                  <a:pt x="43337" y="147393"/>
                </a:lnTo>
                <a:lnTo>
                  <a:pt x="40321" y="147635"/>
                </a:lnTo>
                <a:lnTo>
                  <a:pt x="38310" y="149067"/>
                </a:lnTo>
                <a:lnTo>
                  <a:pt x="36970" y="151291"/>
                </a:lnTo>
                <a:lnTo>
                  <a:pt x="34289" y="1595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199"/>
          <p:cNvSpPr/>
          <p:nvPr/>
        </p:nvSpPr>
        <p:spPr>
          <a:xfrm>
            <a:off x="3797913" y="4777739"/>
            <a:ext cx="248308" cy="193919"/>
          </a:xfrm>
          <a:custGeom>
            <a:avLst/>
            <a:gdLst/>
            <a:ahLst/>
            <a:cxnLst/>
            <a:rect l="0" t="0" r="0" b="0"/>
            <a:pathLst>
              <a:path w="248308" h="193919">
                <a:moveTo>
                  <a:pt x="65427" y="0"/>
                </a:moveTo>
                <a:lnTo>
                  <a:pt x="65427" y="36710"/>
                </a:lnTo>
                <a:lnTo>
                  <a:pt x="64157" y="42254"/>
                </a:lnTo>
                <a:lnTo>
                  <a:pt x="62040" y="48489"/>
                </a:lnTo>
                <a:lnTo>
                  <a:pt x="59359" y="55186"/>
                </a:lnTo>
                <a:lnTo>
                  <a:pt x="57571" y="62191"/>
                </a:lnTo>
                <a:lnTo>
                  <a:pt x="56380" y="69401"/>
                </a:lnTo>
                <a:lnTo>
                  <a:pt x="55585" y="76747"/>
                </a:lnTo>
                <a:lnTo>
                  <a:pt x="53786" y="85455"/>
                </a:lnTo>
                <a:lnTo>
                  <a:pt x="51316" y="95070"/>
                </a:lnTo>
                <a:lnTo>
                  <a:pt x="48399" y="105290"/>
                </a:lnTo>
                <a:lnTo>
                  <a:pt x="42645" y="118454"/>
                </a:lnTo>
                <a:lnTo>
                  <a:pt x="34999" y="133579"/>
                </a:lnTo>
                <a:lnTo>
                  <a:pt x="26091" y="150013"/>
                </a:lnTo>
                <a:lnTo>
                  <a:pt x="18883" y="162239"/>
                </a:lnTo>
                <a:lnTo>
                  <a:pt x="12808" y="171659"/>
                </a:lnTo>
                <a:lnTo>
                  <a:pt x="0" y="189836"/>
                </a:lnTo>
                <a:lnTo>
                  <a:pt x="219" y="191328"/>
                </a:lnTo>
                <a:lnTo>
                  <a:pt x="1634" y="192322"/>
                </a:lnTo>
                <a:lnTo>
                  <a:pt x="6965" y="193918"/>
                </a:lnTo>
                <a:lnTo>
                  <a:pt x="14467" y="190749"/>
                </a:lnTo>
                <a:lnTo>
                  <a:pt x="27844" y="184435"/>
                </a:lnTo>
                <a:lnTo>
                  <a:pt x="33060" y="183571"/>
                </a:lnTo>
                <a:lnTo>
                  <a:pt x="36229" y="183341"/>
                </a:lnTo>
                <a:lnTo>
                  <a:pt x="40881" y="181917"/>
                </a:lnTo>
                <a:lnTo>
                  <a:pt x="46523" y="179699"/>
                </a:lnTo>
                <a:lnTo>
                  <a:pt x="52824" y="176949"/>
                </a:lnTo>
                <a:lnTo>
                  <a:pt x="58295" y="175116"/>
                </a:lnTo>
                <a:lnTo>
                  <a:pt x="63212" y="173894"/>
                </a:lnTo>
                <a:lnTo>
                  <a:pt x="67760" y="173080"/>
                </a:lnTo>
                <a:lnTo>
                  <a:pt x="73332" y="172537"/>
                </a:lnTo>
                <a:lnTo>
                  <a:pt x="79587" y="172175"/>
                </a:lnTo>
                <a:lnTo>
                  <a:pt x="92040" y="171772"/>
                </a:lnTo>
                <a:lnTo>
                  <a:pt x="101809" y="171593"/>
                </a:lnTo>
                <a:lnTo>
                  <a:pt x="169532" y="171454"/>
                </a:lnTo>
                <a:lnTo>
                  <a:pt x="174200" y="172723"/>
                </a:lnTo>
                <a:lnTo>
                  <a:pt x="178582" y="174839"/>
                </a:lnTo>
                <a:lnTo>
                  <a:pt x="182773" y="177519"/>
                </a:lnTo>
                <a:lnTo>
                  <a:pt x="190648" y="179306"/>
                </a:lnTo>
                <a:lnTo>
                  <a:pt x="200977" y="180498"/>
                </a:lnTo>
                <a:lnTo>
                  <a:pt x="248307" y="1828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200"/>
          <p:cNvSpPr/>
          <p:nvPr/>
        </p:nvSpPr>
        <p:spPr>
          <a:xfrm>
            <a:off x="3977640" y="4789169"/>
            <a:ext cx="45720" cy="457201"/>
          </a:xfrm>
          <a:custGeom>
            <a:avLst/>
            <a:gdLst/>
            <a:ahLst/>
            <a:cxnLst/>
            <a:rect l="0" t="0" r="0" b="0"/>
            <a:pathLst>
              <a:path w="45720" h="457201">
                <a:moveTo>
                  <a:pt x="45719" y="0"/>
                </a:moveTo>
                <a:lnTo>
                  <a:pt x="45719" y="12136"/>
                </a:lnTo>
                <a:lnTo>
                  <a:pt x="44450" y="16981"/>
                </a:lnTo>
                <a:lnTo>
                  <a:pt x="42333" y="21481"/>
                </a:lnTo>
                <a:lnTo>
                  <a:pt x="39652" y="25751"/>
                </a:lnTo>
                <a:lnTo>
                  <a:pt x="37864" y="31137"/>
                </a:lnTo>
                <a:lnTo>
                  <a:pt x="36673" y="37268"/>
                </a:lnTo>
                <a:lnTo>
                  <a:pt x="35878" y="43896"/>
                </a:lnTo>
                <a:lnTo>
                  <a:pt x="35349" y="52124"/>
                </a:lnTo>
                <a:lnTo>
                  <a:pt x="34996" y="61420"/>
                </a:lnTo>
                <a:lnTo>
                  <a:pt x="34760" y="71426"/>
                </a:lnTo>
                <a:lnTo>
                  <a:pt x="14649" y="288802"/>
                </a:lnTo>
                <a:lnTo>
                  <a:pt x="13576" y="306835"/>
                </a:lnTo>
                <a:lnTo>
                  <a:pt x="12383" y="337031"/>
                </a:lnTo>
                <a:lnTo>
                  <a:pt x="10796" y="349147"/>
                </a:lnTo>
                <a:lnTo>
                  <a:pt x="8467" y="359765"/>
                </a:lnTo>
                <a:lnTo>
                  <a:pt x="5644" y="369383"/>
                </a:lnTo>
                <a:lnTo>
                  <a:pt x="3763" y="378336"/>
                </a:lnTo>
                <a:lnTo>
                  <a:pt x="2508" y="386844"/>
                </a:lnTo>
                <a:lnTo>
                  <a:pt x="1672" y="395056"/>
                </a:lnTo>
                <a:lnTo>
                  <a:pt x="1115" y="403071"/>
                </a:lnTo>
                <a:lnTo>
                  <a:pt x="743" y="410954"/>
                </a:lnTo>
                <a:lnTo>
                  <a:pt x="220" y="430798"/>
                </a:lnTo>
                <a:lnTo>
                  <a:pt x="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201"/>
          <p:cNvSpPr/>
          <p:nvPr/>
        </p:nvSpPr>
        <p:spPr>
          <a:xfrm>
            <a:off x="4469658" y="4806880"/>
            <a:ext cx="148007" cy="290881"/>
          </a:xfrm>
          <a:custGeom>
            <a:avLst/>
            <a:gdLst/>
            <a:ahLst/>
            <a:cxnLst/>
            <a:rect l="0" t="0" r="0" b="0"/>
            <a:pathLst>
              <a:path w="148007" h="290881">
                <a:moveTo>
                  <a:pt x="79482" y="28009"/>
                </a:moveTo>
                <a:lnTo>
                  <a:pt x="67346" y="21942"/>
                </a:lnTo>
                <a:lnTo>
                  <a:pt x="62501" y="20154"/>
                </a:lnTo>
                <a:lnTo>
                  <a:pt x="58002" y="18963"/>
                </a:lnTo>
                <a:lnTo>
                  <a:pt x="47722" y="17050"/>
                </a:lnTo>
                <a:lnTo>
                  <a:pt x="45609" y="19433"/>
                </a:lnTo>
                <a:lnTo>
                  <a:pt x="42930" y="23562"/>
                </a:lnTo>
                <a:lnTo>
                  <a:pt x="39874" y="28855"/>
                </a:lnTo>
                <a:lnTo>
                  <a:pt x="36566" y="33653"/>
                </a:lnTo>
                <a:lnTo>
                  <a:pt x="33091" y="38121"/>
                </a:lnTo>
                <a:lnTo>
                  <a:pt x="29504" y="42371"/>
                </a:lnTo>
                <a:lnTo>
                  <a:pt x="25844" y="47744"/>
                </a:lnTo>
                <a:lnTo>
                  <a:pt x="22133" y="53866"/>
                </a:lnTo>
                <a:lnTo>
                  <a:pt x="18389" y="60487"/>
                </a:lnTo>
                <a:lnTo>
                  <a:pt x="15893" y="66171"/>
                </a:lnTo>
                <a:lnTo>
                  <a:pt x="14229" y="71230"/>
                </a:lnTo>
                <a:lnTo>
                  <a:pt x="13120" y="75873"/>
                </a:lnTo>
                <a:lnTo>
                  <a:pt x="8501" y="104739"/>
                </a:lnTo>
                <a:lnTo>
                  <a:pt x="5491" y="124882"/>
                </a:lnTo>
                <a:lnTo>
                  <a:pt x="3485" y="142121"/>
                </a:lnTo>
                <a:lnTo>
                  <a:pt x="2147" y="157424"/>
                </a:lnTo>
                <a:lnTo>
                  <a:pt x="660" y="183317"/>
                </a:lnTo>
                <a:lnTo>
                  <a:pt x="0" y="203292"/>
                </a:lnTo>
                <a:lnTo>
                  <a:pt x="1094" y="212174"/>
                </a:lnTo>
                <a:lnTo>
                  <a:pt x="3093" y="220636"/>
                </a:lnTo>
                <a:lnTo>
                  <a:pt x="5696" y="228817"/>
                </a:lnTo>
                <a:lnTo>
                  <a:pt x="8701" y="236811"/>
                </a:lnTo>
                <a:lnTo>
                  <a:pt x="11975" y="244681"/>
                </a:lnTo>
                <a:lnTo>
                  <a:pt x="15427" y="252467"/>
                </a:lnTo>
                <a:lnTo>
                  <a:pt x="18999" y="258928"/>
                </a:lnTo>
                <a:lnTo>
                  <a:pt x="22649" y="264505"/>
                </a:lnTo>
                <a:lnTo>
                  <a:pt x="26354" y="269493"/>
                </a:lnTo>
                <a:lnTo>
                  <a:pt x="30093" y="274088"/>
                </a:lnTo>
                <a:lnTo>
                  <a:pt x="33856" y="278422"/>
                </a:lnTo>
                <a:lnTo>
                  <a:pt x="42952" y="288435"/>
                </a:lnTo>
                <a:lnTo>
                  <a:pt x="46239" y="289256"/>
                </a:lnTo>
                <a:lnTo>
                  <a:pt x="50970" y="289804"/>
                </a:lnTo>
                <a:lnTo>
                  <a:pt x="56664" y="290169"/>
                </a:lnTo>
                <a:lnTo>
                  <a:pt x="66377" y="290575"/>
                </a:lnTo>
                <a:lnTo>
                  <a:pt x="78986" y="290803"/>
                </a:lnTo>
                <a:lnTo>
                  <a:pt x="94624" y="290880"/>
                </a:lnTo>
                <a:lnTo>
                  <a:pt x="97196" y="289617"/>
                </a:lnTo>
                <a:lnTo>
                  <a:pt x="98911" y="287504"/>
                </a:lnTo>
                <a:lnTo>
                  <a:pt x="100055" y="284826"/>
                </a:lnTo>
                <a:lnTo>
                  <a:pt x="103357" y="280500"/>
                </a:lnTo>
                <a:lnTo>
                  <a:pt x="108099" y="275077"/>
                </a:lnTo>
                <a:lnTo>
                  <a:pt x="113800" y="268921"/>
                </a:lnTo>
                <a:lnTo>
                  <a:pt x="117600" y="262277"/>
                </a:lnTo>
                <a:lnTo>
                  <a:pt x="120134" y="255308"/>
                </a:lnTo>
                <a:lnTo>
                  <a:pt x="121823" y="248122"/>
                </a:lnTo>
                <a:lnTo>
                  <a:pt x="124219" y="240791"/>
                </a:lnTo>
                <a:lnTo>
                  <a:pt x="127087" y="233364"/>
                </a:lnTo>
                <a:lnTo>
                  <a:pt x="130268" y="225872"/>
                </a:lnTo>
                <a:lnTo>
                  <a:pt x="137190" y="210775"/>
                </a:lnTo>
                <a:lnTo>
                  <a:pt x="140814" y="203194"/>
                </a:lnTo>
                <a:lnTo>
                  <a:pt x="143230" y="194329"/>
                </a:lnTo>
                <a:lnTo>
                  <a:pt x="144840" y="184609"/>
                </a:lnTo>
                <a:lnTo>
                  <a:pt x="145914" y="174319"/>
                </a:lnTo>
                <a:lnTo>
                  <a:pt x="146630" y="163649"/>
                </a:lnTo>
                <a:lnTo>
                  <a:pt x="147107" y="152726"/>
                </a:lnTo>
                <a:lnTo>
                  <a:pt x="147637" y="129159"/>
                </a:lnTo>
                <a:lnTo>
                  <a:pt x="148006" y="69897"/>
                </a:lnTo>
                <a:lnTo>
                  <a:pt x="145485" y="59744"/>
                </a:lnTo>
                <a:lnTo>
                  <a:pt x="141264" y="49166"/>
                </a:lnTo>
                <a:lnTo>
                  <a:pt x="135910" y="38304"/>
                </a:lnTo>
                <a:lnTo>
                  <a:pt x="131070" y="31062"/>
                </a:lnTo>
                <a:lnTo>
                  <a:pt x="126574" y="26235"/>
                </a:lnTo>
                <a:lnTo>
                  <a:pt x="122306" y="23016"/>
                </a:lnTo>
                <a:lnTo>
                  <a:pt x="118191" y="19600"/>
                </a:lnTo>
                <a:lnTo>
                  <a:pt x="114178" y="16054"/>
                </a:lnTo>
                <a:lnTo>
                  <a:pt x="106332" y="8726"/>
                </a:lnTo>
                <a:lnTo>
                  <a:pt x="98612" y="1236"/>
                </a:lnTo>
                <a:lnTo>
                  <a:pt x="94775" y="0"/>
                </a:lnTo>
                <a:lnTo>
                  <a:pt x="90948" y="447"/>
                </a:lnTo>
                <a:lnTo>
                  <a:pt x="87125" y="2014"/>
                </a:lnTo>
                <a:lnTo>
                  <a:pt x="83307" y="3059"/>
                </a:lnTo>
                <a:lnTo>
                  <a:pt x="79492" y="3756"/>
                </a:lnTo>
                <a:lnTo>
                  <a:pt x="71441" y="4737"/>
                </a:lnTo>
                <a:lnTo>
                  <a:pt x="56621" y="514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202"/>
          <p:cNvSpPr/>
          <p:nvPr/>
        </p:nvSpPr>
        <p:spPr>
          <a:xfrm>
            <a:off x="4617720" y="4754900"/>
            <a:ext cx="331471" cy="342624"/>
          </a:xfrm>
          <a:custGeom>
            <a:avLst/>
            <a:gdLst/>
            <a:ahLst/>
            <a:cxnLst/>
            <a:rect l="0" t="0" r="0" b="0"/>
            <a:pathLst>
              <a:path w="331471" h="342624">
                <a:moveTo>
                  <a:pt x="0" y="11409"/>
                </a:moveTo>
                <a:lnTo>
                  <a:pt x="12135" y="17477"/>
                </a:lnTo>
                <a:lnTo>
                  <a:pt x="21480" y="20456"/>
                </a:lnTo>
                <a:lnTo>
                  <a:pt x="25750" y="21251"/>
                </a:lnTo>
                <a:lnTo>
                  <a:pt x="29866" y="25590"/>
                </a:lnTo>
                <a:lnTo>
                  <a:pt x="33881" y="32293"/>
                </a:lnTo>
                <a:lnTo>
                  <a:pt x="49449" y="64359"/>
                </a:lnTo>
                <a:lnTo>
                  <a:pt x="72383" y="110435"/>
                </a:lnTo>
                <a:lnTo>
                  <a:pt x="77465" y="121877"/>
                </a:lnTo>
                <a:lnTo>
                  <a:pt x="89885" y="151522"/>
                </a:lnTo>
                <a:lnTo>
                  <a:pt x="95483" y="165778"/>
                </a:lnTo>
                <a:lnTo>
                  <a:pt x="105090" y="191778"/>
                </a:lnTo>
                <a:lnTo>
                  <a:pt x="108160" y="202775"/>
                </a:lnTo>
                <a:lnTo>
                  <a:pt x="110206" y="212647"/>
                </a:lnTo>
                <a:lnTo>
                  <a:pt x="111571" y="221767"/>
                </a:lnTo>
                <a:lnTo>
                  <a:pt x="116473" y="248835"/>
                </a:lnTo>
                <a:lnTo>
                  <a:pt x="119559" y="264943"/>
                </a:lnTo>
                <a:lnTo>
                  <a:pt x="121615" y="276952"/>
                </a:lnTo>
                <a:lnTo>
                  <a:pt x="122987" y="286228"/>
                </a:lnTo>
                <a:lnTo>
                  <a:pt x="123901" y="293682"/>
                </a:lnTo>
                <a:lnTo>
                  <a:pt x="123241" y="301191"/>
                </a:lnTo>
                <a:lnTo>
                  <a:pt x="121531" y="308737"/>
                </a:lnTo>
                <a:lnTo>
                  <a:pt x="119120" y="316308"/>
                </a:lnTo>
                <a:lnTo>
                  <a:pt x="117513" y="322625"/>
                </a:lnTo>
                <a:lnTo>
                  <a:pt x="115728" y="333031"/>
                </a:lnTo>
                <a:lnTo>
                  <a:pt x="114425" y="342015"/>
                </a:lnTo>
                <a:lnTo>
                  <a:pt x="110969" y="342495"/>
                </a:lnTo>
                <a:lnTo>
                  <a:pt x="108269" y="342623"/>
                </a:lnTo>
                <a:lnTo>
                  <a:pt x="106469" y="341439"/>
                </a:lnTo>
                <a:lnTo>
                  <a:pt x="105270" y="339379"/>
                </a:lnTo>
                <a:lnTo>
                  <a:pt x="104470" y="336736"/>
                </a:lnTo>
                <a:lnTo>
                  <a:pt x="102666" y="334973"/>
                </a:lnTo>
                <a:lnTo>
                  <a:pt x="100194" y="333799"/>
                </a:lnTo>
                <a:lnTo>
                  <a:pt x="97276" y="333016"/>
                </a:lnTo>
                <a:lnTo>
                  <a:pt x="95331" y="329953"/>
                </a:lnTo>
                <a:lnTo>
                  <a:pt x="93169" y="319778"/>
                </a:lnTo>
                <a:lnTo>
                  <a:pt x="91322" y="312238"/>
                </a:lnTo>
                <a:lnTo>
                  <a:pt x="88822" y="303402"/>
                </a:lnTo>
                <a:lnTo>
                  <a:pt x="85884" y="293701"/>
                </a:lnTo>
                <a:lnTo>
                  <a:pt x="82656" y="284694"/>
                </a:lnTo>
                <a:lnTo>
                  <a:pt x="79234" y="276149"/>
                </a:lnTo>
                <a:lnTo>
                  <a:pt x="75683" y="267913"/>
                </a:lnTo>
                <a:lnTo>
                  <a:pt x="73314" y="258611"/>
                </a:lnTo>
                <a:lnTo>
                  <a:pt x="71736" y="248601"/>
                </a:lnTo>
                <a:lnTo>
                  <a:pt x="70684" y="238117"/>
                </a:lnTo>
                <a:lnTo>
                  <a:pt x="69983" y="228588"/>
                </a:lnTo>
                <a:lnTo>
                  <a:pt x="69515" y="219695"/>
                </a:lnTo>
                <a:lnTo>
                  <a:pt x="69203" y="211227"/>
                </a:lnTo>
                <a:lnTo>
                  <a:pt x="70265" y="201771"/>
                </a:lnTo>
                <a:lnTo>
                  <a:pt x="72244" y="191657"/>
                </a:lnTo>
                <a:lnTo>
                  <a:pt x="74832" y="181104"/>
                </a:lnTo>
                <a:lnTo>
                  <a:pt x="77828" y="171529"/>
                </a:lnTo>
                <a:lnTo>
                  <a:pt x="81095" y="162606"/>
                </a:lnTo>
                <a:lnTo>
                  <a:pt x="84543" y="154117"/>
                </a:lnTo>
                <a:lnTo>
                  <a:pt x="90652" y="142108"/>
                </a:lnTo>
                <a:lnTo>
                  <a:pt x="98534" y="127752"/>
                </a:lnTo>
                <a:lnTo>
                  <a:pt x="114913" y="98677"/>
                </a:lnTo>
                <a:lnTo>
                  <a:pt x="126425" y="77289"/>
                </a:lnTo>
                <a:lnTo>
                  <a:pt x="133814" y="66759"/>
                </a:lnTo>
                <a:lnTo>
                  <a:pt x="142549" y="55929"/>
                </a:lnTo>
                <a:lnTo>
                  <a:pt x="159875" y="36276"/>
                </a:lnTo>
                <a:lnTo>
                  <a:pt x="171808" y="23308"/>
                </a:lnTo>
                <a:lnTo>
                  <a:pt x="178039" y="18072"/>
                </a:lnTo>
                <a:lnTo>
                  <a:pt x="184732" y="13311"/>
                </a:lnTo>
                <a:lnTo>
                  <a:pt x="191735" y="8867"/>
                </a:lnTo>
                <a:lnTo>
                  <a:pt x="198943" y="5905"/>
                </a:lnTo>
                <a:lnTo>
                  <a:pt x="206289" y="3930"/>
                </a:lnTo>
                <a:lnTo>
                  <a:pt x="213726" y="2613"/>
                </a:lnTo>
                <a:lnTo>
                  <a:pt x="219954" y="1735"/>
                </a:lnTo>
                <a:lnTo>
                  <a:pt x="230260" y="760"/>
                </a:lnTo>
                <a:lnTo>
                  <a:pt x="239075" y="326"/>
                </a:lnTo>
                <a:lnTo>
                  <a:pt x="243203" y="211"/>
                </a:lnTo>
                <a:lnTo>
                  <a:pt x="286326" y="0"/>
                </a:lnTo>
                <a:lnTo>
                  <a:pt x="292484" y="1263"/>
                </a:lnTo>
                <a:lnTo>
                  <a:pt x="299129" y="3375"/>
                </a:lnTo>
                <a:lnTo>
                  <a:pt x="306099" y="6053"/>
                </a:lnTo>
                <a:lnTo>
                  <a:pt x="310746" y="9109"/>
                </a:lnTo>
                <a:lnTo>
                  <a:pt x="313844" y="12416"/>
                </a:lnTo>
                <a:lnTo>
                  <a:pt x="318204" y="19751"/>
                </a:lnTo>
                <a:lnTo>
                  <a:pt x="331470" y="342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203"/>
          <p:cNvSpPr/>
          <p:nvPr/>
        </p:nvSpPr>
        <p:spPr>
          <a:xfrm>
            <a:off x="4402139" y="5063646"/>
            <a:ext cx="592771" cy="148434"/>
          </a:xfrm>
          <a:custGeom>
            <a:avLst/>
            <a:gdLst/>
            <a:ahLst/>
            <a:cxnLst/>
            <a:rect l="0" t="0" r="0" b="0"/>
            <a:pathLst>
              <a:path w="592771" h="148434">
                <a:moveTo>
                  <a:pt x="9840" y="148433"/>
                </a:moveTo>
                <a:lnTo>
                  <a:pt x="3773" y="142366"/>
                </a:lnTo>
                <a:lnTo>
                  <a:pt x="1985" y="139308"/>
                </a:lnTo>
                <a:lnTo>
                  <a:pt x="794" y="136000"/>
                </a:lnTo>
                <a:lnTo>
                  <a:pt x="0" y="132525"/>
                </a:lnTo>
                <a:lnTo>
                  <a:pt x="739" y="130207"/>
                </a:lnTo>
                <a:lnTo>
                  <a:pt x="2504" y="128663"/>
                </a:lnTo>
                <a:lnTo>
                  <a:pt x="4949" y="127633"/>
                </a:lnTo>
                <a:lnTo>
                  <a:pt x="6579" y="125677"/>
                </a:lnTo>
                <a:lnTo>
                  <a:pt x="7667" y="123102"/>
                </a:lnTo>
                <a:lnTo>
                  <a:pt x="8391" y="120116"/>
                </a:lnTo>
                <a:lnTo>
                  <a:pt x="11414" y="118125"/>
                </a:lnTo>
                <a:lnTo>
                  <a:pt x="27804" y="114053"/>
                </a:lnTo>
                <a:lnTo>
                  <a:pt x="34517" y="111543"/>
                </a:lnTo>
                <a:lnTo>
                  <a:pt x="41531" y="108600"/>
                </a:lnTo>
                <a:lnTo>
                  <a:pt x="48748" y="105368"/>
                </a:lnTo>
                <a:lnTo>
                  <a:pt x="63539" y="98390"/>
                </a:lnTo>
                <a:lnTo>
                  <a:pt x="108932" y="75998"/>
                </a:lnTo>
                <a:lnTo>
                  <a:pt x="121621" y="72204"/>
                </a:lnTo>
                <a:lnTo>
                  <a:pt x="137701" y="68403"/>
                </a:lnTo>
                <a:lnTo>
                  <a:pt x="156041" y="64600"/>
                </a:lnTo>
                <a:lnTo>
                  <a:pt x="172077" y="60795"/>
                </a:lnTo>
                <a:lnTo>
                  <a:pt x="186578" y="56987"/>
                </a:lnTo>
                <a:lnTo>
                  <a:pt x="200056" y="53180"/>
                </a:lnTo>
                <a:lnTo>
                  <a:pt x="212851" y="50641"/>
                </a:lnTo>
                <a:lnTo>
                  <a:pt x="225191" y="48948"/>
                </a:lnTo>
                <a:lnTo>
                  <a:pt x="237227" y="47820"/>
                </a:lnTo>
                <a:lnTo>
                  <a:pt x="249061" y="45798"/>
                </a:lnTo>
                <a:lnTo>
                  <a:pt x="260761" y="43179"/>
                </a:lnTo>
                <a:lnTo>
                  <a:pt x="272371" y="40164"/>
                </a:lnTo>
                <a:lnTo>
                  <a:pt x="283921" y="36884"/>
                </a:lnTo>
                <a:lnTo>
                  <a:pt x="319650" y="26199"/>
                </a:lnTo>
                <a:lnTo>
                  <a:pt x="347347" y="18754"/>
                </a:lnTo>
                <a:lnTo>
                  <a:pt x="359304" y="16260"/>
                </a:lnTo>
                <a:lnTo>
                  <a:pt x="369817" y="14598"/>
                </a:lnTo>
                <a:lnTo>
                  <a:pt x="379364" y="13490"/>
                </a:lnTo>
                <a:lnTo>
                  <a:pt x="389540" y="11481"/>
                </a:lnTo>
                <a:lnTo>
                  <a:pt x="400133" y="8872"/>
                </a:lnTo>
                <a:lnTo>
                  <a:pt x="411006" y="5863"/>
                </a:lnTo>
                <a:lnTo>
                  <a:pt x="422064" y="3856"/>
                </a:lnTo>
                <a:lnTo>
                  <a:pt x="433246" y="2518"/>
                </a:lnTo>
                <a:lnTo>
                  <a:pt x="444511" y="1627"/>
                </a:lnTo>
                <a:lnTo>
                  <a:pt x="454561" y="1032"/>
                </a:lnTo>
                <a:lnTo>
                  <a:pt x="472501" y="372"/>
                </a:lnTo>
                <a:lnTo>
                  <a:pt x="496880" y="0"/>
                </a:lnTo>
                <a:lnTo>
                  <a:pt x="505984" y="1218"/>
                </a:lnTo>
                <a:lnTo>
                  <a:pt x="515863" y="3300"/>
                </a:lnTo>
                <a:lnTo>
                  <a:pt x="526259" y="5957"/>
                </a:lnTo>
                <a:lnTo>
                  <a:pt x="534459" y="8999"/>
                </a:lnTo>
                <a:lnTo>
                  <a:pt x="541196" y="12298"/>
                </a:lnTo>
                <a:lnTo>
                  <a:pt x="546958" y="15766"/>
                </a:lnTo>
                <a:lnTo>
                  <a:pt x="556746" y="19620"/>
                </a:lnTo>
                <a:lnTo>
                  <a:pt x="561134" y="20648"/>
                </a:lnTo>
                <a:lnTo>
                  <a:pt x="569397" y="25177"/>
                </a:lnTo>
                <a:lnTo>
                  <a:pt x="573378" y="28162"/>
                </a:lnTo>
                <a:lnTo>
                  <a:pt x="576032" y="31422"/>
                </a:lnTo>
                <a:lnTo>
                  <a:pt x="577802" y="34866"/>
                </a:lnTo>
                <a:lnTo>
                  <a:pt x="578981" y="38432"/>
                </a:lnTo>
                <a:lnTo>
                  <a:pt x="581038" y="42079"/>
                </a:lnTo>
                <a:lnTo>
                  <a:pt x="583679" y="45781"/>
                </a:lnTo>
                <a:lnTo>
                  <a:pt x="592770" y="5699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204"/>
          <p:cNvSpPr/>
          <p:nvPr/>
        </p:nvSpPr>
        <p:spPr>
          <a:xfrm>
            <a:off x="5829300" y="4754879"/>
            <a:ext cx="365760" cy="308611"/>
          </a:xfrm>
          <a:custGeom>
            <a:avLst/>
            <a:gdLst/>
            <a:ahLst/>
            <a:cxnLst/>
            <a:rect l="0" t="0" r="0" b="0"/>
            <a:pathLst>
              <a:path w="365760" h="308611">
                <a:moveTo>
                  <a:pt x="0" y="0"/>
                </a:moveTo>
                <a:lnTo>
                  <a:pt x="31818" y="15910"/>
                </a:lnTo>
                <a:lnTo>
                  <a:pt x="42927" y="23158"/>
                </a:lnTo>
                <a:lnTo>
                  <a:pt x="52099" y="30613"/>
                </a:lnTo>
                <a:lnTo>
                  <a:pt x="60408" y="38159"/>
                </a:lnTo>
                <a:lnTo>
                  <a:pt x="68212" y="44490"/>
                </a:lnTo>
                <a:lnTo>
                  <a:pt x="99656" y="69062"/>
                </a:lnTo>
                <a:lnTo>
                  <a:pt x="107077" y="75252"/>
                </a:lnTo>
                <a:lnTo>
                  <a:pt x="113295" y="80648"/>
                </a:lnTo>
                <a:lnTo>
                  <a:pt x="119980" y="85515"/>
                </a:lnTo>
                <a:lnTo>
                  <a:pt x="126976" y="90031"/>
                </a:lnTo>
                <a:lnTo>
                  <a:pt x="134180" y="94311"/>
                </a:lnTo>
                <a:lnTo>
                  <a:pt x="141524" y="99704"/>
                </a:lnTo>
                <a:lnTo>
                  <a:pt x="148959" y="105839"/>
                </a:lnTo>
                <a:lnTo>
                  <a:pt x="156456" y="112470"/>
                </a:lnTo>
                <a:lnTo>
                  <a:pt x="163994" y="118160"/>
                </a:lnTo>
                <a:lnTo>
                  <a:pt x="171559" y="123224"/>
                </a:lnTo>
                <a:lnTo>
                  <a:pt x="179143" y="127869"/>
                </a:lnTo>
                <a:lnTo>
                  <a:pt x="185468" y="133506"/>
                </a:lnTo>
                <a:lnTo>
                  <a:pt x="190955" y="139804"/>
                </a:lnTo>
                <a:lnTo>
                  <a:pt x="195883" y="146543"/>
                </a:lnTo>
                <a:lnTo>
                  <a:pt x="204249" y="154845"/>
                </a:lnTo>
                <a:lnTo>
                  <a:pt x="214906" y="164190"/>
                </a:lnTo>
                <a:lnTo>
                  <a:pt x="227090" y="174230"/>
                </a:lnTo>
                <a:lnTo>
                  <a:pt x="240293" y="186004"/>
                </a:lnTo>
                <a:lnTo>
                  <a:pt x="268510" y="212632"/>
                </a:lnTo>
                <a:lnTo>
                  <a:pt x="279337" y="224305"/>
                </a:lnTo>
                <a:lnTo>
                  <a:pt x="287824" y="234627"/>
                </a:lnTo>
                <a:lnTo>
                  <a:pt x="294753" y="244048"/>
                </a:lnTo>
                <a:lnTo>
                  <a:pt x="300642" y="251599"/>
                </a:lnTo>
                <a:lnTo>
                  <a:pt x="305838" y="257903"/>
                </a:lnTo>
                <a:lnTo>
                  <a:pt x="310572" y="263375"/>
                </a:lnTo>
                <a:lnTo>
                  <a:pt x="319218" y="272843"/>
                </a:lnTo>
                <a:lnTo>
                  <a:pt x="331226" y="285312"/>
                </a:lnTo>
                <a:lnTo>
                  <a:pt x="335117" y="289268"/>
                </a:lnTo>
                <a:lnTo>
                  <a:pt x="338982" y="291906"/>
                </a:lnTo>
                <a:lnTo>
                  <a:pt x="342827" y="293664"/>
                </a:lnTo>
                <a:lnTo>
                  <a:pt x="365759" y="30861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205"/>
          <p:cNvSpPr/>
          <p:nvPr/>
        </p:nvSpPr>
        <p:spPr>
          <a:xfrm>
            <a:off x="5977890" y="4686300"/>
            <a:ext cx="240031" cy="445770"/>
          </a:xfrm>
          <a:custGeom>
            <a:avLst/>
            <a:gdLst/>
            <a:ahLst/>
            <a:cxnLst/>
            <a:rect l="0" t="0" r="0" b="0"/>
            <a:pathLst>
              <a:path w="240031" h="445770">
                <a:moveTo>
                  <a:pt x="240030" y="0"/>
                </a:moveTo>
                <a:lnTo>
                  <a:pt x="240030" y="6067"/>
                </a:lnTo>
                <a:lnTo>
                  <a:pt x="238760" y="9125"/>
                </a:lnTo>
                <a:lnTo>
                  <a:pt x="233962" y="15909"/>
                </a:lnTo>
                <a:lnTo>
                  <a:pt x="229635" y="23305"/>
                </a:lnTo>
                <a:lnTo>
                  <a:pt x="218053" y="45071"/>
                </a:lnTo>
                <a:lnTo>
                  <a:pt x="179192" y="121704"/>
                </a:lnTo>
                <a:lnTo>
                  <a:pt x="97173" y="266032"/>
                </a:lnTo>
                <a:lnTo>
                  <a:pt x="80865" y="296883"/>
                </a:lnTo>
                <a:lnTo>
                  <a:pt x="72960" y="312222"/>
                </a:lnTo>
                <a:lnTo>
                  <a:pt x="66420" y="323718"/>
                </a:lnTo>
                <a:lnTo>
                  <a:pt x="60790" y="332652"/>
                </a:lnTo>
                <a:lnTo>
                  <a:pt x="55766" y="339878"/>
                </a:lnTo>
                <a:lnTo>
                  <a:pt x="51147" y="347235"/>
                </a:lnTo>
                <a:lnTo>
                  <a:pt x="46798" y="354679"/>
                </a:lnTo>
                <a:lnTo>
                  <a:pt x="42628" y="362183"/>
                </a:lnTo>
                <a:lnTo>
                  <a:pt x="38579" y="368455"/>
                </a:lnTo>
                <a:lnTo>
                  <a:pt x="34609" y="373907"/>
                </a:lnTo>
                <a:lnTo>
                  <a:pt x="30692" y="378810"/>
                </a:lnTo>
                <a:lnTo>
                  <a:pt x="26812" y="384620"/>
                </a:lnTo>
                <a:lnTo>
                  <a:pt x="22954" y="391033"/>
                </a:lnTo>
                <a:lnTo>
                  <a:pt x="16551" y="403662"/>
                </a:lnTo>
                <a:lnTo>
                  <a:pt x="12948" y="416642"/>
                </a:lnTo>
                <a:lnTo>
                  <a:pt x="12104" y="420124"/>
                </a:lnTo>
                <a:lnTo>
                  <a:pt x="5562" y="428152"/>
                </a:lnTo>
                <a:lnTo>
                  <a:pt x="1647" y="432506"/>
                </a:lnTo>
                <a:lnTo>
                  <a:pt x="732" y="436911"/>
                </a:lnTo>
                <a:lnTo>
                  <a:pt x="0" y="44576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206"/>
          <p:cNvSpPr/>
          <p:nvPr/>
        </p:nvSpPr>
        <p:spPr>
          <a:xfrm>
            <a:off x="6389572" y="4000500"/>
            <a:ext cx="285548" cy="377190"/>
          </a:xfrm>
          <a:custGeom>
            <a:avLst/>
            <a:gdLst/>
            <a:ahLst/>
            <a:cxnLst/>
            <a:rect l="0" t="0" r="0" b="0"/>
            <a:pathLst>
              <a:path w="285548" h="377190">
                <a:moveTo>
                  <a:pt x="171247" y="0"/>
                </a:moveTo>
                <a:lnTo>
                  <a:pt x="171247" y="15909"/>
                </a:lnTo>
                <a:lnTo>
                  <a:pt x="169978" y="18226"/>
                </a:lnTo>
                <a:lnTo>
                  <a:pt x="167861" y="19770"/>
                </a:lnTo>
                <a:lnTo>
                  <a:pt x="165180" y="20800"/>
                </a:lnTo>
                <a:lnTo>
                  <a:pt x="163392" y="22757"/>
                </a:lnTo>
                <a:lnTo>
                  <a:pt x="162200" y="25331"/>
                </a:lnTo>
                <a:lnTo>
                  <a:pt x="161406" y="28317"/>
                </a:lnTo>
                <a:lnTo>
                  <a:pt x="157137" y="35022"/>
                </a:lnTo>
                <a:lnTo>
                  <a:pt x="151007" y="42235"/>
                </a:lnTo>
                <a:lnTo>
                  <a:pt x="144048" y="49674"/>
                </a:lnTo>
                <a:lnTo>
                  <a:pt x="139144" y="55976"/>
                </a:lnTo>
                <a:lnTo>
                  <a:pt x="133336" y="63987"/>
                </a:lnTo>
                <a:lnTo>
                  <a:pt x="126923" y="73138"/>
                </a:lnTo>
                <a:lnTo>
                  <a:pt x="121378" y="81778"/>
                </a:lnTo>
                <a:lnTo>
                  <a:pt x="116411" y="90078"/>
                </a:lnTo>
                <a:lnTo>
                  <a:pt x="111830" y="98152"/>
                </a:lnTo>
                <a:lnTo>
                  <a:pt x="106236" y="106075"/>
                </a:lnTo>
                <a:lnTo>
                  <a:pt x="99966" y="113896"/>
                </a:lnTo>
                <a:lnTo>
                  <a:pt x="93247" y="121651"/>
                </a:lnTo>
                <a:lnTo>
                  <a:pt x="82394" y="133653"/>
                </a:lnTo>
                <a:lnTo>
                  <a:pt x="77722" y="138632"/>
                </a:lnTo>
                <a:lnTo>
                  <a:pt x="73337" y="144491"/>
                </a:lnTo>
                <a:lnTo>
                  <a:pt x="69144" y="150937"/>
                </a:lnTo>
                <a:lnTo>
                  <a:pt x="65078" y="157775"/>
                </a:lnTo>
                <a:lnTo>
                  <a:pt x="59828" y="164873"/>
                </a:lnTo>
                <a:lnTo>
                  <a:pt x="53788" y="172145"/>
                </a:lnTo>
                <a:lnTo>
                  <a:pt x="41573" y="185728"/>
                </a:lnTo>
                <a:lnTo>
                  <a:pt x="31912" y="195999"/>
                </a:lnTo>
                <a:lnTo>
                  <a:pt x="27557" y="199246"/>
                </a:lnTo>
                <a:lnTo>
                  <a:pt x="19332" y="202853"/>
                </a:lnTo>
                <a:lnTo>
                  <a:pt x="11443" y="204457"/>
                </a:lnTo>
                <a:lnTo>
                  <a:pt x="7561" y="204884"/>
                </a:lnTo>
                <a:lnTo>
                  <a:pt x="4973" y="206440"/>
                </a:lnTo>
                <a:lnTo>
                  <a:pt x="3248" y="208746"/>
                </a:lnTo>
                <a:lnTo>
                  <a:pt x="2097" y="211554"/>
                </a:lnTo>
                <a:lnTo>
                  <a:pt x="479" y="221573"/>
                </a:lnTo>
                <a:lnTo>
                  <a:pt x="0" y="226518"/>
                </a:lnTo>
                <a:lnTo>
                  <a:pt x="3274" y="231061"/>
                </a:lnTo>
                <a:lnTo>
                  <a:pt x="5925" y="234050"/>
                </a:lnTo>
                <a:lnTo>
                  <a:pt x="8962" y="236044"/>
                </a:lnTo>
                <a:lnTo>
                  <a:pt x="15725" y="238258"/>
                </a:lnTo>
                <a:lnTo>
                  <a:pt x="22963" y="242629"/>
                </a:lnTo>
                <a:lnTo>
                  <a:pt x="26671" y="245572"/>
                </a:lnTo>
                <a:lnTo>
                  <a:pt x="30413" y="247535"/>
                </a:lnTo>
                <a:lnTo>
                  <a:pt x="37958" y="249715"/>
                </a:lnTo>
                <a:lnTo>
                  <a:pt x="45545" y="254071"/>
                </a:lnTo>
                <a:lnTo>
                  <a:pt x="49345" y="257011"/>
                </a:lnTo>
                <a:lnTo>
                  <a:pt x="56959" y="260240"/>
                </a:lnTo>
                <a:lnTo>
                  <a:pt x="67116" y="263663"/>
                </a:lnTo>
                <a:lnTo>
                  <a:pt x="78966" y="267215"/>
                </a:lnTo>
                <a:lnTo>
                  <a:pt x="88136" y="270853"/>
                </a:lnTo>
                <a:lnTo>
                  <a:pt x="95520" y="274549"/>
                </a:lnTo>
                <a:lnTo>
                  <a:pt x="101712" y="278282"/>
                </a:lnTo>
                <a:lnTo>
                  <a:pt x="108381" y="280772"/>
                </a:lnTo>
                <a:lnTo>
                  <a:pt x="115366" y="282431"/>
                </a:lnTo>
                <a:lnTo>
                  <a:pt x="122563" y="283537"/>
                </a:lnTo>
                <a:lnTo>
                  <a:pt x="129902" y="285544"/>
                </a:lnTo>
                <a:lnTo>
                  <a:pt x="137334" y="288153"/>
                </a:lnTo>
                <a:lnTo>
                  <a:pt x="144828" y="291162"/>
                </a:lnTo>
                <a:lnTo>
                  <a:pt x="152365" y="294438"/>
                </a:lnTo>
                <a:lnTo>
                  <a:pt x="167512" y="301464"/>
                </a:lnTo>
                <a:lnTo>
                  <a:pt x="173837" y="305116"/>
                </a:lnTo>
                <a:lnTo>
                  <a:pt x="179324" y="308821"/>
                </a:lnTo>
                <a:lnTo>
                  <a:pt x="184252" y="312560"/>
                </a:lnTo>
                <a:lnTo>
                  <a:pt x="191347" y="316323"/>
                </a:lnTo>
                <a:lnTo>
                  <a:pt x="199887" y="320102"/>
                </a:lnTo>
                <a:lnTo>
                  <a:pt x="209391" y="323891"/>
                </a:lnTo>
                <a:lnTo>
                  <a:pt x="218267" y="327687"/>
                </a:lnTo>
                <a:lnTo>
                  <a:pt x="234901" y="335292"/>
                </a:lnTo>
                <a:lnTo>
                  <a:pt x="241624" y="339098"/>
                </a:lnTo>
                <a:lnTo>
                  <a:pt x="247375" y="342905"/>
                </a:lnTo>
                <a:lnTo>
                  <a:pt x="252479" y="346713"/>
                </a:lnTo>
                <a:lnTo>
                  <a:pt x="257152" y="350522"/>
                </a:lnTo>
                <a:lnTo>
                  <a:pt x="265731" y="358140"/>
                </a:lnTo>
                <a:lnTo>
                  <a:pt x="273777" y="365760"/>
                </a:lnTo>
                <a:lnTo>
                  <a:pt x="285547" y="3771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207"/>
          <p:cNvSpPr/>
          <p:nvPr/>
        </p:nvSpPr>
        <p:spPr>
          <a:xfrm>
            <a:off x="6492445" y="4721060"/>
            <a:ext cx="319836" cy="308141"/>
          </a:xfrm>
          <a:custGeom>
            <a:avLst/>
            <a:gdLst/>
            <a:ahLst/>
            <a:cxnLst/>
            <a:rect l="0" t="0" r="0" b="0"/>
            <a:pathLst>
              <a:path w="319836" h="308141">
                <a:moveTo>
                  <a:pt x="274114" y="10959"/>
                </a:moveTo>
                <a:lnTo>
                  <a:pt x="254432" y="1118"/>
                </a:lnTo>
                <a:lnTo>
                  <a:pt x="249280" y="235"/>
                </a:lnTo>
                <a:lnTo>
                  <a:pt x="246128" y="0"/>
                </a:lnTo>
                <a:lnTo>
                  <a:pt x="242757" y="1113"/>
                </a:lnTo>
                <a:lnTo>
                  <a:pt x="235624" y="5737"/>
                </a:lnTo>
                <a:lnTo>
                  <a:pt x="230674" y="8748"/>
                </a:lnTo>
                <a:lnTo>
                  <a:pt x="224834" y="12025"/>
                </a:lnTo>
                <a:lnTo>
                  <a:pt x="218401" y="15480"/>
                </a:lnTo>
                <a:lnTo>
                  <a:pt x="212842" y="17783"/>
                </a:lnTo>
                <a:lnTo>
                  <a:pt x="203279" y="20342"/>
                </a:lnTo>
                <a:lnTo>
                  <a:pt x="194795" y="24866"/>
                </a:lnTo>
                <a:lnTo>
                  <a:pt x="185521" y="31110"/>
                </a:lnTo>
                <a:lnTo>
                  <a:pt x="179492" y="34553"/>
                </a:lnTo>
                <a:lnTo>
                  <a:pt x="172934" y="38118"/>
                </a:lnTo>
                <a:lnTo>
                  <a:pt x="167291" y="41766"/>
                </a:lnTo>
                <a:lnTo>
                  <a:pt x="157634" y="49204"/>
                </a:lnTo>
                <a:lnTo>
                  <a:pt x="150740" y="52966"/>
                </a:lnTo>
                <a:lnTo>
                  <a:pt x="142336" y="56744"/>
                </a:lnTo>
                <a:lnTo>
                  <a:pt x="132921" y="60533"/>
                </a:lnTo>
                <a:lnTo>
                  <a:pt x="124106" y="64328"/>
                </a:lnTo>
                <a:lnTo>
                  <a:pt x="107538" y="71932"/>
                </a:lnTo>
                <a:lnTo>
                  <a:pt x="100833" y="75738"/>
                </a:lnTo>
                <a:lnTo>
                  <a:pt x="95093" y="79545"/>
                </a:lnTo>
                <a:lnTo>
                  <a:pt x="85330" y="87162"/>
                </a:lnTo>
                <a:lnTo>
                  <a:pt x="76757" y="94780"/>
                </a:lnTo>
                <a:lnTo>
                  <a:pt x="70152" y="99860"/>
                </a:lnTo>
                <a:lnTo>
                  <a:pt x="61940" y="105787"/>
                </a:lnTo>
                <a:lnTo>
                  <a:pt x="52655" y="112277"/>
                </a:lnTo>
                <a:lnTo>
                  <a:pt x="45195" y="117875"/>
                </a:lnTo>
                <a:lnTo>
                  <a:pt x="38951" y="122876"/>
                </a:lnTo>
                <a:lnTo>
                  <a:pt x="33519" y="127481"/>
                </a:lnTo>
                <a:lnTo>
                  <a:pt x="24096" y="132597"/>
                </a:lnTo>
                <a:lnTo>
                  <a:pt x="19806" y="133961"/>
                </a:lnTo>
                <a:lnTo>
                  <a:pt x="11651" y="138863"/>
                </a:lnTo>
                <a:lnTo>
                  <a:pt x="7699" y="141949"/>
                </a:lnTo>
                <a:lnTo>
                  <a:pt x="5064" y="145276"/>
                </a:lnTo>
                <a:lnTo>
                  <a:pt x="3308" y="148764"/>
                </a:lnTo>
                <a:lnTo>
                  <a:pt x="488" y="157419"/>
                </a:lnTo>
                <a:lnTo>
                  <a:pt x="0" y="164986"/>
                </a:lnTo>
                <a:lnTo>
                  <a:pt x="1202" y="166984"/>
                </a:lnTo>
                <a:lnTo>
                  <a:pt x="3273" y="168316"/>
                </a:lnTo>
                <a:lnTo>
                  <a:pt x="5923" y="169203"/>
                </a:lnTo>
                <a:lnTo>
                  <a:pt x="7690" y="171066"/>
                </a:lnTo>
                <a:lnTo>
                  <a:pt x="8869" y="173577"/>
                </a:lnTo>
                <a:lnTo>
                  <a:pt x="9654" y="176521"/>
                </a:lnTo>
                <a:lnTo>
                  <a:pt x="11447" y="178484"/>
                </a:lnTo>
                <a:lnTo>
                  <a:pt x="13913" y="179792"/>
                </a:lnTo>
                <a:lnTo>
                  <a:pt x="16827" y="180665"/>
                </a:lnTo>
                <a:lnTo>
                  <a:pt x="23451" y="185021"/>
                </a:lnTo>
                <a:lnTo>
                  <a:pt x="26996" y="187960"/>
                </a:lnTo>
                <a:lnTo>
                  <a:pt x="33169" y="191190"/>
                </a:lnTo>
                <a:lnTo>
                  <a:pt x="41094" y="194613"/>
                </a:lnTo>
                <a:lnTo>
                  <a:pt x="50187" y="198165"/>
                </a:lnTo>
                <a:lnTo>
                  <a:pt x="58790" y="200534"/>
                </a:lnTo>
                <a:lnTo>
                  <a:pt x="67065" y="202112"/>
                </a:lnTo>
                <a:lnTo>
                  <a:pt x="75121" y="203165"/>
                </a:lnTo>
                <a:lnTo>
                  <a:pt x="83032" y="203866"/>
                </a:lnTo>
                <a:lnTo>
                  <a:pt x="90846" y="204334"/>
                </a:lnTo>
                <a:lnTo>
                  <a:pt x="106302" y="204854"/>
                </a:lnTo>
                <a:lnTo>
                  <a:pt x="121638" y="205085"/>
                </a:lnTo>
                <a:lnTo>
                  <a:pt x="128014" y="206416"/>
                </a:lnTo>
                <a:lnTo>
                  <a:pt x="133534" y="208574"/>
                </a:lnTo>
                <a:lnTo>
                  <a:pt x="138485" y="211283"/>
                </a:lnTo>
                <a:lnTo>
                  <a:pt x="144325" y="213088"/>
                </a:lnTo>
                <a:lnTo>
                  <a:pt x="150758" y="214292"/>
                </a:lnTo>
                <a:lnTo>
                  <a:pt x="157587" y="215094"/>
                </a:lnTo>
                <a:lnTo>
                  <a:pt x="164679" y="216899"/>
                </a:lnTo>
                <a:lnTo>
                  <a:pt x="171948" y="219373"/>
                </a:lnTo>
                <a:lnTo>
                  <a:pt x="179333" y="222292"/>
                </a:lnTo>
                <a:lnTo>
                  <a:pt x="186796" y="224238"/>
                </a:lnTo>
                <a:lnTo>
                  <a:pt x="194313" y="225535"/>
                </a:lnTo>
                <a:lnTo>
                  <a:pt x="201864" y="226400"/>
                </a:lnTo>
                <a:lnTo>
                  <a:pt x="209437" y="226976"/>
                </a:lnTo>
                <a:lnTo>
                  <a:pt x="217026" y="227361"/>
                </a:lnTo>
                <a:lnTo>
                  <a:pt x="224626" y="227617"/>
                </a:lnTo>
                <a:lnTo>
                  <a:pt x="230962" y="229058"/>
                </a:lnTo>
                <a:lnTo>
                  <a:pt x="236456" y="231288"/>
                </a:lnTo>
                <a:lnTo>
                  <a:pt x="245948" y="235883"/>
                </a:lnTo>
                <a:lnTo>
                  <a:pt x="254399" y="237926"/>
                </a:lnTo>
                <a:lnTo>
                  <a:pt x="262389" y="242220"/>
                </a:lnTo>
                <a:lnTo>
                  <a:pt x="271443" y="248362"/>
                </a:lnTo>
                <a:lnTo>
                  <a:pt x="277413" y="251778"/>
                </a:lnTo>
                <a:lnTo>
                  <a:pt x="283934" y="255325"/>
                </a:lnTo>
                <a:lnTo>
                  <a:pt x="289551" y="258960"/>
                </a:lnTo>
                <a:lnTo>
                  <a:pt x="299178" y="266385"/>
                </a:lnTo>
                <a:lnTo>
                  <a:pt x="302254" y="270143"/>
                </a:lnTo>
                <a:lnTo>
                  <a:pt x="304304" y="273919"/>
                </a:lnTo>
                <a:lnTo>
                  <a:pt x="306582" y="281500"/>
                </a:lnTo>
                <a:lnTo>
                  <a:pt x="307594" y="289103"/>
                </a:lnTo>
                <a:lnTo>
                  <a:pt x="309135" y="291639"/>
                </a:lnTo>
                <a:lnTo>
                  <a:pt x="311431" y="293329"/>
                </a:lnTo>
                <a:lnTo>
                  <a:pt x="319835" y="3081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208"/>
          <p:cNvSpPr/>
          <p:nvPr/>
        </p:nvSpPr>
        <p:spPr>
          <a:xfrm>
            <a:off x="6972300" y="4766309"/>
            <a:ext cx="251460" cy="34292"/>
          </a:xfrm>
          <a:custGeom>
            <a:avLst/>
            <a:gdLst/>
            <a:ahLst/>
            <a:cxnLst/>
            <a:rect l="0" t="0" r="0" b="0"/>
            <a:pathLst>
              <a:path w="251460" h="34292">
                <a:moveTo>
                  <a:pt x="0" y="34291"/>
                </a:moveTo>
                <a:lnTo>
                  <a:pt x="12135" y="28223"/>
                </a:lnTo>
                <a:lnTo>
                  <a:pt x="16980" y="26435"/>
                </a:lnTo>
                <a:lnTo>
                  <a:pt x="21480" y="25243"/>
                </a:lnTo>
                <a:lnTo>
                  <a:pt x="25750" y="24449"/>
                </a:lnTo>
                <a:lnTo>
                  <a:pt x="31136" y="23920"/>
                </a:lnTo>
                <a:lnTo>
                  <a:pt x="37268" y="23567"/>
                </a:lnTo>
                <a:lnTo>
                  <a:pt x="43894" y="23331"/>
                </a:lnTo>
                <a:lnTo>
                  <a:pt x="50853" y="21904"/>
                </a:lnTo>
                <a:lnTo>
                  <a:pt x="58032" y="19683"/>
                </a:lnTo>
                <a:lnTo>
                  <a:pt x="65358" y="16932"/>
                </a:lnTo>
                <a:lnTo>
                  <a:pt x="77861" y="15098"/>
                </a:lnTo>
                <a:lnTo>
                  <a:pt x="93818" y="13875"/>
                </a:lnTo>
                <a:lnTo>
                  <a:pt x="112075" y="13060"/>
                </a:lnTo>
                <a:lnTo>
                  <a:pt x="126786" y="11247"/>
                </a:lnTo>
                <a:lnTo>
                  <a:pt x="139134" y="8768"/>
                </a:lnTo>
                <a:lnTo>
                  <a:pt x="149906" y="5845"/>
                </a:lnTo>
                <a:lnTo>
                  <a:pt x="158357" y="3897"/>
                </a:lnTo>
                <a:lnTo>
                  <a:pt x="165262" y="2598"/>
                </a:lnTo>
                <a:lnTo>
                  <a:pt x="171134" y="1732"/>
                </a:lnTo>
                <a:lnTo>
                  <a:pt x="177589" y="1155"/>
                </a:lnTo>
                <a:lnTo>
                  <a:pt x="184432" y="770"/>
                </a:lnTo>
                <a:lnTo>
                  <a:pt x="198810" y="343"/>
                </a:lnTo>
                <a:lnTo>
                  <a:pt x="251459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209"/>
          <p:cNvSpPr/>
          <p:nvPr/>
        </p:nvSpPr>
        <p:spPr>
          <a:xfrm>
            <a:off x="7305561" y="4526279"/>
            <a:ext cx="317922" cy="480061"/>
          </a:xfrm>
          <a:custGeom>
            <a:avLst/>
            <a:gdLst/>
            <a:ahLst/>
            <a:cxnLst/>
            <a:rect l="0" t="0" r="0" b="0"/>
            <a:pathLst>
              <a:path w="317922" h="480061">
                <a:moveTo>
                  <a:pt x="135369" y="0"/>
                </a:moveTo>
                <a:lnTo>
                  <a:pt x="135369" y="6068"/>
                </a:lnTo>
                <a:lnTo>
                  <a:pt x="134099" y="9126"/>
                </a:lnTo>
                <a:lnTo>
                  <a:pt x="126244" y="20767"/>
                </a:lnTo>
                <a:lnTo>
                  <a:pt x="119460" y="32937"/>
                </a:lnTo>
                <a:lnTo>
                  <a:pt x="114603" y="39738"/>
                </a:lnTo>
                <a:lnTo>
                  <a:pt x="108824" y="46812"/>
                </a:lnTo>
                <a:lnTo>
                  <a:pt x="102433" y="54068"/>
                </a:lnTo>
                <a:lnTo>
                  <a:pt x="96901" y="61446"/>
                </a:lnTo>
                <a:lnTo>
                  <a:pt x="87369" y="76416"/>
                </a:lnTo>
                <a:lnTo>
                  <a:pt x="83049" y="83964"/>
                </a:lnTo>
                <a:lnTo>
                  <a:pt x="74862" y="99125"/>
                </a:lnTo>
                <a:lnTo>
                  <a:pt x="69631" y="106723"/>
                </a:lnTo>
                <a:lnTo>
                  <a:pt x="63603" y="114329"/>
                </a:lnTo>
                <a:lnTo>
                  <a:pt x="57046" y="121939"/>
                </a:lnTo>
                <a:lnTo>
                  <a:pt x="51403" y="129553"/>
                </a:lnTo>
                <a:lnTo>
                  <a:pt x="46372" y="137169"/>
                </a:lnTo>
                <a:lnTo>
                  <a:pt x="41747" y="144786"/>
                </a:lnTo>
                <a:lnTo>
                  <a:pt x="37394" y="153674"/>
                </a:lnTo>
                <a:lnTo>
                  <a:pt x="33222" y="163409"/>
                </a:lnTo>
                <a:lnTo>
                  <a:pt x="29171" y="173710"/>
                </a:lnTo>
                <a:lnTo>
                  <a:pt x="25200" y="183117"/>
                </a:lnTo>
                <a:lnTo>
                  <a:pt x="17402" y="200342"/>
                </a:lnTo>
                <a:lnTo>
                  <a:pt x="14814" y="208492"/>
                </a:lnTo>
                <a:lnTo>
                  <a:pt x="13089" y="216464"/>
                </a:lnTo>
                <a:lnTo>
                  <a:pt x="11938" y="224320"/>
                </a:lnTo>
                <a:lnTo>
                  <a:pt x="7274" y="249981"/>
                </a:lnTo>
                <a:lnTo>
                  <a:pt x="4252" y="265714"/>
                </a:lnTo>
                <a:lnTo>
                  <a:pt x="2237" y="278743"/>
                </a:lnTo>
                <a:lnTo>
                  <a:pt x="894" y="289969"/>
                </a:lnTo>
                <a:lnTo>
                  <a:pt x="0" y="299993"/>
                </a:lnTo>
                <a:lnTo>
                  <a:pt x="672" y="310485"/>
                </a:lnTo>
                <a:lnTo>
                  <a:pt x="2392" y="321290"/>
                </a:lnTo>
                <a:lnTo>
                  <a:pt x="4807" y="332304"/>
                </a:lnTo>
                <a:lnTo>
                  <a:pt x="6418" y="340916"/>
                </a:lnTo>
                <a:lnTo>
                  <a:pt x="8207" y="353872"/>
                </a:lnTo>
                <a:lnTo>
                  <a:pt x="12389" y="367250"/>
                </a:lnTo>
                <a:lnTo>
                  <a:pt x="17211" y="380392"/>
                </a:lnTo>
                <a:lnTo>
                  <a:pt x="19354" y="390467"/>
                </a:lnTo>
                <a:lnTo>
                  <a:pt x="23693" y="399178"/>
                </a:lnTo>
                <a:lnTo>
                  <a:pt x="26629" y="403279"/>
                </a:lnTo>
                <a:lnTo>
                  <a:pt x="31125" y="407283"/>
                </a:lnTo>
                <a:lnTo>
                  <a:pt x="36663" y="411222"/>
                </a:lnTo>
                <a:lnTo>
                  <a:pt x="42895" y="415118"/>
                </a:lnTo>
                <a:lnTo>
                  <a:pt x="48319" y="418985"/>
                </a:lnTo>
                <a:lnTo>
                  <a:pt x="57734" y="426669"/>
                </a:lnTo>
                <a:lnTo>
                  <a:pt x="63292" y="429227"/>
                </a:lnTo>
                <a:lnTo>
                  <a:pt x="69538" y="430931"/>
                </a:lnTo>
                <a:lnTo>
                  <a:pt x="76241" y="432067"/>
                </a:lnTo>
                <a:lnTo>
                  <a:pt x="81980" y="432825"/>
                </a:lnTo>
                <a:lnTo>
                  <a:pt x="91744" y="433667"/>
                </a:lnTo>
                <a:lnTo>
                  <a:pt x="97395" y="433891"/>
                </a:lnTo>
                <a:lnTo>
                  <a:pt x="116215" y="434208"/>
                </a:lnTo>
                <a:lnTo>
                  <a:pt x="144731" y="434323"/>
                </a:lnTo>
                <a:lnTo>
                  <a:pt x="151770" y="433059"/>
                </a:lnTo>
                <a:lnTo>
                  <a:pt x="159003" y="430946"/>
                </a:lnTo>
                <a:lnTo>
                  <a:pt x="166365" y="428267"/>
                </a:lnTo>
                <a:lnTo>
                  <a:pt x="173813" y="425212"/>
                </a:lnTo>
                <a:lnTo>
                  <a:pt x="181318" y="421905"/>
                </a:lnTo>
                <a:lnTo>
                  <a:pt x="196431" y="414843"/>
                </a:lnTo>
                <a:lnTo>
                  <a:pt x="234442" y="396182"/>
                </a:lnTo>
                <a:lnTo>
                  <a:pt x="240787" y="392391"/>
                </a:lnTo>
                <a:lnTo>
                  <a:pt x="246288" y="388594"/>
                </a:lnTo>
                <a:lnTo>
                  <a:pt x="251225" y="384793"/>
                </a:lnTo>
                <a:lnTo>
                  <a:pt x="259596" y="377179"/>
                </a:lnTo>
                <a:lnTo>
                  <a:pt x="291839" y="346001"/>
                </a:lnTo>
                <a:lnTo>
                  <a:pt x="314520" y="323710"/>
                </a:lnTo>
                <a:lnTo>
                  <a:pt x="315762" y="319947"/>
                </a:lnTo>
                <a:lnTo>
                  <a:pt x="317144" y="308992"/>
                </a:lnTo>
                <a:lnTo>
                  <a:pt x="317921" y="294612"/>
                </a:lnTo>
                <a:lnTo>
                  <a:pt x="316760" y="290389"/>
                </a:lnTo>
                <a:lnTo>
                  <a:pt x="312084" y="282309"/>
                </a:lnTo>
                <a:lnTo>
                  <a:pt x="309058" y="279646"/>
                </a:lnTo>
                <a:lnTo>
                  <a:pt x="305772" y="277871"/>
                </a:lnTo>
                <a:lnTo>
                  <a:pt x="298733" y="275898"/>
                </a:lnTo>
                <a:lnTo>
                  <a:pt x="291372" y="275022"/>
                </a:lnTo>
                <a:lnTo>
                  <a:pt x="283866" y="274632"/>
                </a:lnTo>
                <a:lnTo>
                  <a:pt x="276297" y="274459"/>
                </a:lnTo>
                <a:lnTo>
                  <a:pt x="257283" y="274338"/>
                </a:lnTo>
                <a:lnTo>
                  <a:pt x="253475" y="275603"/>
                </a:lnTo>
                <a:lnTo>
                  <a:pt x="245857" y="280394"/>
                </a:lnTo>
                <a:lnTo>
                  <a:pt x="240777" y="283449"/>
                </a:lnTo>
                <a:lnTo>
                  <a:pt x="234851" y="286756"/>
                </a:lnTo>
                <a:lnTo>
                  <a:pt x="228361" y="290231"/>
                </a:lnTo>
                <a:lnTo>
                  <a:pt x="222763" y="293817"/>
                </a:lnTo>
                <a:lnTo>
                  <a:pt x="213157" y="301189"/>
                </a:lnTo>
                <a:lnTo>
                  <a:pt x="204655" y="308699"/>
                </a:lnTo>
                <a:lnTo>
                  <a:pt x="200610" y="312479"/>
                </a:lnTo>
                <a:lnTo>
                  <a:pt x="176712" y="336004"/>
                </a:lnTo>
                <a:lnTo>
                  <a:pt x="169281" y="344653"/>
                </a:lnTo>
                <a:lnTo>
                  <a:pt x="163057" y="352958"/>
                </a:lnTo>
                <a:lnTo>
                  <a:pt x="157637" y="361036"/>
                </a:lnTo>
                <a:lnTo>
                  <a:pt x="152754" y="368961"/>
                </a:lnTo>
                <a:lnTo>
                  <a:pt x="148229" y="376784"/>
                </a:lnTo>
                <a:lnTo>
                  <a:pt x="139814" y="390980"/>
                </a:lnTo>
                <a:lnTo>
                  <a:pt x="131841" y="401522"/>
                </a:lnTo>
                <a:lnTo>
                  <a:pt x="129207" y="407382"/>
                </a:lnTo>
                <a:lnTo>
                  <a:pt x="126280" y="420665"/>
                </a:lnTo>
                <a:lnTo>
                  <a:pt x="121592" y="431649"/>
                </a:lnTo>
                <a:lnTo>
                  <a:pt x="111814" y="444973"/>
                </a:lnTo>
                <a:lnTo>
                  <a:pt x="108235" y="449049"/>
                </a:lnTo>
                <a:lnTo>
                  <a:pt x="105850" y="453036"/>
                </a:lnTo>
                <a:lnTo>
                  <a:pt x="103199" y="460853"/>
                </a:lnTo>
                <a:lnTo>
                  <a:pt x="103762" y="463445"/>
                </a:lnTo>
                <a:lnTo>
                  <a:pt x="105408" y="465174"/>
                </a:lnTo>
                <a:lnTo>
                  <a:pt x="107774" y="466326"/>
                </a:lnTo>
                <a:lnTo>
                  <a:pt x="109353" y="468364"/>
                </a:lnTo>
                <a:lnTo>
                  <a:pt x="110404" y="470993"/>
                </a:lnTo>
                <a:lnTo>
                  <a:pt x="112508" y="4800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210"/>
          <p:cNvSpPr/>
          <p:nvPr/>
        </p:nvSpPr>
        <p:spPr>
          <a:xfrm>
            <a:off x="3486150" y="5875019"/>
            <a:ext cx="2710189" cy="38428"/>
          </a:xfrm>
          <a:custGeom>
            <a:avLst/>
            <a:gdLst/>
            <a:ahLst/>
            <a:cxnLst/>
            <a:rect l="0" t="0" r="0" b="0"/>
            <a:pathLst>
              <a:path w="2710189" h="38428">
                <a:moveTo>
                  <a:pt x="0" y="0"/>
                </a:moveTo>
                <a:lnTo>
                  <a:pt x="213659" y="0"/>
                </a:lnTo>
                <a:lnTo>
                  <a:pt x="235082" y="3387"/>
                </a:lnTo>
                <a:lnTo>
                  <a:pt x="244352" y="6068"/>
                </a:lnTo>
                <a:lnTo>
                  <a:pt x="342286" y="10960"/>
                </a:lnTo>
                <a:lnTo>
                  <a:pt x="454116" y="11418"/>
                </a:lnTo>
                <a:lnTo>
                  <a:pt x="505359" y="8038"/>
                </a:lnTo>
                <a:lnTo>
                  <a:pt x="559884" y="3573"/>
                </a:lnTo>
                <a:lnTo>
                  <a:pt x="672240" y="209"/>
                </a:lnTo>
                <a:lnTo>
                  <a:pt x="1990835" y="0"/>
                </a:lnTo>
                <a:lnTo>
                  <a:pt x="2025699" y="3387"/>
                </a:lnTo>
                <a:lnTo>
                  <a:pt x="2089030" y="7856"/>
                </a:lnTo>
                <a:lnTo>
                  <a:pt x="2282389" y="11641"/>
                </a:lnTo>
                <a:lnTo>
                  <a:pt x="2324233" y="14111"/>
                </a:lnTo>
                <a:lnTo>
                  <a:pt x="2385542" y="18972"/>
                </a:lnTo>
                <a:lnTo>
                  <a:pt x="2454488" y="22978"/>
                </a:lnTo>
                <a:lnTo>
                  <a:pt x="2473255" y="25479"/>
                </a:lnTo>
                <a:lnTo>
                  <a:pt x="2508924" y="30375"/>
                </a:lnTo>
                <a:lnTo>
                  <a:pt x="2613595" y="33947"/>
                </a:lnTo>
                <a:lnTo>
                  <a:pt x="2700336" y="37609"/>
                </a:lnTo>
                <a:lnTo>
                  <a:pt x="2710188" y="3842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211"/>
          <p:cNvSpPr/>
          <p:nvPr/>
        </p:nvSpPr>
        <p:spPr>
          <a:xfrm>
            <a:off x="6850300" y="5966383"/>
            <a:ext cx="247731" cy="68657"/>
          </a:xfrm>
          <a:custGeom>
            <a:avLst/>
            <a:gdLst/>
            <a:ahLst/>
            <a:cxnLst/>
            <a:rect l="0" t="0" r="0" b="0"/>
            <a:pathLst>
              <a:path w="247731" h="68657">
                <a:moveTo>
                  <a:pt x="0" y="0"/>
                </a:moveTo>
                <a:lnTo>
                  <a:pt x="2933" y="259"/>
                </a:lnTo>
                <a:lnTo>
                  <a:pt x="15952" y="2738"/>
                </a:lnTo>
                <a:lnTo>
                  <a:pt x="28442" y="5661"/>
                </a:lnTo>
                <a:lnTo>
                  <a:pt x="40577" y="8879"/>
                </a:lnTo>
                <a:lnTo>
                  <a:pt x="64222" y="15842"/>
                </a:lnTo>
                <a:lnTo>
                  <a:pt x="74592" y="19477"/>
                </a:lnTo>
                <a:lnTo>
                  <a:pt x="84044" y="23170"/>
                </a:lnTo>
                <a:lnTo>
                  <a:pt x="92886" y="26902"/>
                </a:lnTo>
                <a:lnTo>
                  <a:pt x="105131" y="30661"/>
                </a:lnTo>
                <a:lnTo>
                  <a:pt x="119644" y="34435"/>
                </a:lnTo>
                <a:lnTo>
                  <a:pt x="135669" y="38223"/>
                </a:lnTo>
                <a:lnTo>
                  <a:pt x="148892" y="42017"/>
                </a:lnTo>
                <a:lnTo>
                  <a:pt x="160248" y="45817"/>
                </a:lnTo>
                <a:lnTo>
                  <a:pt x="170359" y="49620"/>
                </a:lnTo>
                <a:lnTo>
                  <a:pt x="184979" y="53846"/>
                </a:lnTo>
                <a:lnTo>
                  <a:pt x="198251" y="56994"/>
                </a:lnTo>
                <a:lnTo>
                  <a:pt x="216849" y="62627"/>
                </a:lnTo>
                <a:lnTo>
                  <a:pt x="240313" y="67466"/>
                </a:lnTo>
                <a:lnTo>
                  <a:pt x="247730" y="6865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212"/>
          <p:cNvSpPr/>
          <p:nvPr/>
        </p:nvSpPr>
        <p:spPr>
          <a:xfrm>
            <a:off x="5314950" y="5520689"/>
            <a:ext cx="68580" cy="480062"/>
          </a:xfrm>
          <a:custGeom>
            <a:avLst/>
            <a:gdLst/>
            <a:ahLst/>
            <a:cxnLst/>
            <a:rect l="0" t="0" r="0" b="0"/>
            <a:pathLst>
              <a:path w="68580" h="480062">
                <a:moveTo>
                  <a:pt x="68579" y="0"/>
                </a:moveTo>
                <a:lnTo>
                  <a:pt x="68579" y="31818"/>
                </a:lnTo>
                <a:lnTo>
                  <a:pt x="67309" y="38992"/>
                </a:lnTo>
                <a:lnTo>
                  <a:pt x="65193" y="46315"/>
                </a:lnTo>
                <a:lnTo>
                  <a:pt x="62512" y="53737"/>
                </a:lnTo>
                <a:lnTo>
                  <a:pt x="60724" y="62495"/>
                </a:lnTo>
                <a:lnTo>
                  <a:pt x="59533" y="72143"/>
                </a:lnTo>
                <a:lnTo>
                  <a:pt x="58738" y="82386"/>
                </a:lnTo>
                <a:lnTo>
                  <a:pt x="55669" y="98104"/>
                </a:lnTo>
                <a:lnTo>
                  <a:pt x="51082" y="117473"/>
                </a:lnTo>
                <a:lnTo>
                  <a:pt x="45485" y="139275"/>
                </a:lnTo>
                <a:lnTo>
                  <a:pt x="35879" y="173661"/>
                </a:lnTo>
                <a:lnTo>
                  <a:pt x="31539" y="188164"/>
                </a:lnTo>
                <a:lnTo>
                  <a:pt x="28646" y="202913"/>
                </a:lnTo>
                <a:lnTo>
                  <a:pt x="26717" y="217825"/>
                </a:lnTo>
                <a:lnTo>
                  <a:pt x="25431" y="232847"/>
                </a:lnTo>
                <a:lnTo>
                  <a:pt x="23304" y="250481"/>
                </a:lnTo>
                <a:lnTo>
                  <a:pt x="17553" y="290396"/>
                </a:lnTo>
                <a:lnTo>
                  <a:pt x="14242" y="307897"/>
                </a:lnTo>
                <a:lnTo>
                  <a:pt x="10765" y="323375"/>
                </a:lnTo>
                <a:lnTo>
                  <a:pt x="7176" y="337503"/>
                </a:lnTo>
                <a:lnTo>
                  <a:pt x="4784" y="355812"/>
                </a:lnTo>
                <a:lnTo>
                  <a:pt x="3189" y="376909"/>
                </a:lnTo>
                <a:lnTo>
                  <a:pt x="0" y="48006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213"/>
          <p:cNvSpPr/>
          <p:nvPr/>
        </p:nvSpPr>
        <p:spPr>
          <a:xfrm>
            <a:off x="5166373" y="6070004"/>
            <a:ext cx="194098" cy="296254"/>
          </a:xfrm>
          <a:custGeom>
            <a:avLst/>
            <a:gdLst/>
            <a:ahLst/>
            <a:cxnLst/>
            <a:rect l="0" t="0" r="0" b="0"/>
            <a:pathLst>
              <a:path w="194098" h="296254">
                <a:moveTo>
                  <a:pt x="34277" y="113625"/>
                </a:moveTo>
                <a:lnTo>
                  <a:pt x="28209" y="101490"/>
                </a:lnTo>
                <a:lnTo>
                  <a:pt x="25151" y="97915"/>
                </a:lnTo>
                <a:lnTo>
                  <a:pt x="21843" y="95532"/>
                </a:lnTo>
                <a:lnTo>
                  <a:pt x="13476" y="91707"/>
                </a:lnTo>
                <a:lnTo>
                  <a:pt x="8945" y="91184"/>
                </a:lnTo>
                <a:lnTo>
                  <a:pt x="5959" y="91044"/>
                </a:lnTo>
                <a:lnTo>
                  <a:pt x="3968" y="92221"/>
                </a:lnTo>
                <a:lnTo>
                  <a:pt x="2641" y="94276"/>
                </a:lnTo>
                <a:lnTo>
                  <a:pt x="1166" y="99946"/>
                </a:lnTo>
                <a:lnTo>
                  <a:pt x="511" y="106699"/>
                </a:lnTo>
                <a:lnTo>
                  <a:pt x="220" y="113934"/>
                </a:lnTo>
                <a:lnTo>
                  <a:pt x="90" y="122653"/>
                </a:lnTo>
                <a:lnTo>
                  <a:pt x="0" y="162290"/>
                </a:lnTo>
                <a:lnTo>
                  <a:pt x="1266" y="171469"/>
                </a:lnTo>
                <a:lnTo>
                  <a:pt x="3380" y="180128"/>
                </a:lnTo>
                <a:lnTo>
                  <a:pt x="6058" y="188440"/>
                </a:lnTo>
                <a:lnTo>
                  <a:pt x="9114" y="199062"/>
                </a:lnTo>
                <a:lnTo>
                  <a:pt x="15897" y="224411"/>
                </a:lnTo>
                <a:lnTo>
                  <a:pt x="19483" y="234472"/>
                </a:lnTo>
                <a:lnTo>
                  <a:pt x="23144" y="242450"/>
                </a:lnTo>
                <a:lnTo>
                  <a:pt x="26855" y="249038"/>
                </a:lnTo>
                <a:lnTo>
                  <a:pt x="31869" y="255971"/>
                </a:lnTo>
                <a:lnTo>
                  <a:pt x="37751" y="263132"/>
                </a:lnTo>
                <a:lnTo>
                  <a:pt x="49791" y="276593"/>
                </a:lnTo>
                <a:lnTo>
                  <a:pt x="59375" y="286809"/>
                </a:lnTo>
                <a:lnTo>
                  <a:pt x="63709" y="290041"/>
                </a:lnTo>
                <a:lnTo>
                  <a:pt x="67868" y="292196"/>
                </a:lnTo>
                <a:lnTo>
                  <a:pt x="71911" y="293633"/>
                </a:lnTo>
                <a:lnTo>
                  <a:pt x="77146" y="294590"/>
                </a:lnTo>
                <a:lnTo>
                  <a:pt x="83176" y="295229"/>
                </a:lnTo>
                <a:lnTo>
                  <a:pt x="89736" y="295654"/>
                </a:lnTo>
                <a:lnTo>
                  <a:pt x="100412" y="296127"/>
                </a:lnTo>
                <a:lnTo>
                  <a:pt x="105037" y="296253"/>
                </a:lnTo>
                <a:lnTo>
                  <a:pt x="109390" y="295067"/>
                </a:lnTo>
                <a:lnTo>
                  <a:pt x="113562" y="293007"/>
                </a:lnTo>
                <a:lnTo>
                  <a:pt x="117614" y="290363"/>
                </a:lnTo>
                <a:lnTo>
                  <a:pt x="122854" y="287330"/>
                </a:lnTo>
                <a:lnTo>
                  <a:pt x="135451" y="280574"/>
                </a:lnTo>
                <a:lnTo>
                  <a:pt x="141096" y="276995"/>
                </a:lnTo>
                <a:lnTo>
                  <a:pt x="146130" y="273339"/>
                </a:lnTo>
                <a:lnTo>
                  <a:pt x="150755" y="269631"/>
                </a:lnTo>
                <a:lnTo>
                  <a:pt x="155109" y="264619"/>
                </a:lnTo>
                <a:lnTo>
                  <a:pt x="159282" y="258737"/>
                </a:lnTo>
                <a:lnTo>
                  <a:pt x="163333" y="252277"/>
                </a:lnTo>
                <a:lnTo>
                  <a:pt x="167304" y="244160"/>
                </a:lnTo>
                <a:lnTo>
                  <a:pt x="171222" y="234939"/>
                </a:lnTo>
                <a:lnTo>
                  <a:pt x="175104" y="224981"/>
                </a:lnTo>
                <a:lnTo>
                  <a:pt x="178961" y="213262"/>
                </a:lnTo>
                <a:lnTo>
                  <a:pt x="182803" y="200370"/>
                </a:lnTo>
                <a:lnTo>
                  <a:pt x="186634" y="186695"/>
                </a:lnTo>
                <a:lnTo>
                  <a:pt x="189188" y="175039"/>
                </a:lnTo>
                <a:lnTo>
                  <a:pt x="190891" y="164728"/>
                </a:lnTo>
                <a:lnTo>
                  <a:pt x="192027" y="155314"/>
                </a:lnTo>
                <a:lnTo>
                  <a:pt x="192783" y="146497"/>
                </a:lnTo>
                <a:lnTo>
                  <a:pt x="193288" y="138080"/>
                </a:lnTo>
                <a:lnTo>
                  <a:pt x="193848" y="121954"/>
                </a:lnTo>
                <a:lnTo>
                  <a:pt x="194097" y="106320"/>
                </a:lnTo>
                <a:lnTo>
                  <a:pt x="192894" y="98596"/>
                </a:lnTo>
                <a:lnTo>
                  <a:pt x="190821" y="90905"/>
                </a:lnTo>
                <a:lnTo>
                  <a:pt x="188170" y="83239"/>
                </a:lnTo>
                <a:lnTo>
                  <a:pt x="186402" y="75588"/>
                </a:lnTo>
                <a:lnTo>
                  <a:pt x="185223" y="67947"/>
                </a:lnTo>
                <a:lnTo>
                  <a:pt x="184438" y="60313"/>
                </a:lnTo>
                <a:lnTo>
                  <a:pt x="182644" y="53954"/>
                </a:lnTo>
                <a:lnTo>
                  <a:pt x="180178" y="48444"/>
                </a:lnTo>
                <a:lnTo>
                  <a:pt x="177265" y="43501"/>
                </a:lnTo>
                <a:lnTo>
                  <a:pt x="174052" y="38936"/>
                </a:lnTo>
                <a:lnTo>
                  <a:pt x="170640" y="34623"/>
                </a:lnTo>
                <a:lnTo>
                  <a:pt x="167096" y="30477"/>
                </a:lnTo>
                <a:lnTo>
                  <a:pt x="163462" y="26443"/>
                </a:lnTo>
                <a:lnTo>
                  <a:pt x="156039" y="18574"/>
                </a:lnTo>
                <a:lnTo>
                  <a:pt x="144720" y="7004"/>
                </a:lnTo>
                <a:lnTo>
                  <a:pt x="139655" y="4444"/>
                </a:lnTo>
                <a:lnTo>
                  <a:pt x="133739" y="2738"/>
                </a:lnTo>
                <a:lnTo>
                  <a:pt x="127255" y="1601"/>
                </a:lnTo>
                <a:lnTo>
                  <a:pt x="121662" y="842"/>
                </a:lnTo>
                <a:lnTo>
                  <a:pt x="116664" y="337"/>
                </a:lnTo>
                <a:lnTo>
                  <a:pt x="112061" y="0"/>
                </a:lnTo>
                <a:lnTo>
                  <a:pt x="106453" y="1045"/>
                </a:lnTo>
                <a:lnTo>
                  <a:pt x="100174" y="3012"/>
                </a:lnTo>
                <a:lnTo>
                  <a:pt x="93448" y="5593"/>
                </a:lnTo>
                <a:lnTo>
                  <a:pt x="75815" y="11848"/>
                </a:lnTo>
                <a:lnTo>
                  <a:pt x="34277" y="33615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214"/>
          <p:cNvSpPr/>
          <p:nvPr/>
        </p:nvSpPr>
        <p:spPr>
          <a:xfrm>
            <a:off x="5177792" y="6035039"/>
            <a:ext cx="194253" cy="326274"/>
          </a:xfrm>
          <a:custGeom>
            <a:avLst/>
            <a:gdLst/>
            <a:ahLst/>
            <a:cxnLst/>
            <a:rect l="0" t="0" r="0" b="0"/>
            <a:pathLst>
              <a:path w="194253" h="326274">
                <a:moveTo>
                  <a:pt x="45717" y="11430"/>
                </a:moveTo>
                <a:lnTo>
                  <a:pt x="39650" y="17498"/>
                </a:lnTo>
                <a:lnTo>
                  <a:pt x="37862" y="20555"/>
                </a:lnTo>
                <a:lnTo>
                  <a:pt x="35876" y="27339"/>
                </a:lnTo>
                <a:lnTo>
                  <a:pt x="34077" y="29656"/>
                </a:lnTo>
                <a:lnTo>
                  <a:pt x="31607" y="31201"/>
                </a:lnTo>
                <a:lnTo>
                  <a:pt x="28690" y="32231"/>
                </a:lnTo>
                <a:lnTo>
                  <a:pt x="26746" y="34187"/>
                </a:lnTo>
                <a:lnTo>
                  <a:pt x="25450" y="36762"/>
                </a:lnTo>
                <a:lnTo>
                  <a:pt x="23370" y="43950"/>
                </a:lnTo>
                <a:lnTo>
                  <a:pt x="16942" y="75535"/>
                </a:lnTo>
                <a:lnTo>
                  <a:pt x="15104" y="85916"/>
                </a:lnTo>
                <a:lnTo>
                  <a:pt x="13878" y="94108"/>
                </a:lnTo>
                <a:lnTo>
                  <a:pt x="13061" y="100839"/>
                </a:lnTo>
                <a:lnTo>
                  <a:pt x="11247" y="106596"/>
                </a:lnTo>
                <a:lnTo>
                  <a:pt x="5844" y="116379"/>
                </a:lnTo>
                <a:lnTo>
                  <a:pt x="5165" y="120767"/>
                </a:lnTo>
                <a:lnTo>
                  <a:pt x="5983" y="124961"/>
                </a:lnTo>
                <a:lnTo>
                  <a:pt x="7798" y="129027"/>
                </a:lnTo>
                <a:lnTo>
                  <a:pt x="7738" y="133008"/>
                </a:lnTo>
                <a:lnTo>
                  <a:pt x="6427" y="136932"/>
                </a:lnTo>
                <a:lnTo>
                  <a:pt x="4284" y="140818"/>
                </a:lnTo>
                <a:lnTo>
                  <a:pt x="1903" y="148523"/>
                </a:lnTo>
                <a:lnTo>
                  <a:pt x="1268" y="152355"/>
                </a:lnTo>
                <a:lnTo>
                  <a:pt x="845" y="158721"/>
                </a:lnTo>
                <a:lnTo>
                  <a:pt x="562" y="166773"/>
                </a:lnTo>
                <a:lnTo>
                  <a:pt x="72" y="199809"/>
                </a:lnTo>
                <a:lnTo>
                  <a:pt x="0" y="245942"/>
                </a:lnTo>
                <a:lnTo>
                  <a:pt x="1270" y="249051"/>
                </a:lnTo>
                <a:lnTo>
                  <a:pt x="6066" y="255893"/>
                </a:lnTo>
                <a:lnTo>
                  <a:pt x="9045" y="263167"/>
                </a:lnTo>
                <a:lnTo>
                  <a:pt x="10368" y="270633"/>
                </a:lnTo>
                <a:lnTo>
                  <a:pt x="10957" y="278185"/>
                </a:lnTo>
                <a:lnTo>
                  <a:pt x="12384" y="281977"/>
                </a:lnTo>
                <a:lnTo>
                  <a:pt x="17356" y="289577"/>
                </a:lnTo>
                <a:lnTo>
                  <a:pt x="20412" y="297187"/>
                </a:lnTo>
                <a:lnTo>
                  <a:pt x="21227" y="300996"/>
                </a:lnTo>
                <a:lnTo>
                  <a:pt x="23041" y="303534"/>
                </a:lnTo>
                <a:lnTo>
                  <a:pt x="25520" y="305226"/>
                </a:lnTo>
                <a:lnTo>
                  <a:pt x="28442" y="306354"/>
                </a:lnTo>
                <a:lnTo>
                  <a:pt x="30391" y="308376"/>
                </a:lnTo>
                <a:lnTo>
                  <a:pt x="31690" y="310994"/>
                </a:lnTo>
                <a:lnTo>
                  <a:pt x="32556" y="314009"/>
                </a:lnTo>
                <a:lnTo>
                  <a:pt x="34403" y="316020"/>
                </a:lnTo>
                <a:lnTo>
                  <a:pt x="36905" y="317360"/>
                </a:lnTo>
                <a:lnTo>
                  <a:pt x="39842" y="318254"/>
                </a:lnTo>
                <a:lnTo>
                  <a:pt x="44341" y="320119"/>
                </a:lnTo>
                <a:lnTo>
                  <a:pt x="49879" y="322633"/>
                </a:lnTo>
                <a:lnTo>
                  <a:pt x="56112" y="325579"/>
                </a:lnTo>
                <a:lnTo>
                  <a:pt x="64077" y="326273"/>
                </a:lnTo>
                <a:lnTo>
                  <a:pt x="73197" y="325465"/>
                </a:lnTo>
                <a:lnTo>
                  <a:pt x="83088" y="323657"/>
                </a:lnTo>
                <a:lnTo>
                  <a:pt x="90951" y="321182"/>
                </a:lnTo>
                <a:lnTo>
                  <a:pt x="97463" y="318261"/>
                </a:lnTo>
                <a:lnTo>
                  <a:pt x="103075" y="315045"/>
                </a:lnTo>
                <a:lnTo>
                  <a:pt x="110625" y="310360"/>
                </a:lnTo>
                <a:lnTo>
                  <a:pt x="129176" y="298382"/>
                </a:lnTo>
                <a:lnTo>
                  <a:pt x="135646" y="292901"/>
                </a:lnTo>
                <a:lnTo>
                  <a:pt x="139960" y="287977"/>
                </a:lnTo>
                <a:lnTo>
                  <a:pt x="146023" y="279120"/>
                </a:lnTo>
                <a:lnTo>
                  <a:pt x="149418" y="274980"/>
                </a:lnTo>
                <a:lnTo>
                  <a:pt x="152951" y="270950"/>
                </a:lnTo>
                <a:lnTo>
                  <a:pt x="156576" y="266994"/>
                </a:lnTo>
                <a:lnTo>
                  <a:pt x="163992" y="259210"/>
                </a:lnTo>
                <a:lnTo>
                  <a:pt x="166477" y="255357"/>
                </a:lnTo>
                <a:lnTo>
                  <a:pt x="169238" y="247689"/>
                </a:lnTo>
                <a:lnTo>
                  <a:pt x="173852" y="240048"/>
                </a:lnTo>
                <a:lnTo>
                  <a:pt x="176861" y="236232"/>
                </a:lnTo>
                <a:lnTo>
                  <a:pt x="180137" y="229878"/>
                </a:lnTo>
                <a:lnTo>
                  <a:pt x="183590" y="221832"/>
                </a:lnTo>
                <a:lnTo>
                  <a:pt x="187163" y="212659"/>
                </a:lnTo>
                <a:lnTo>
                  <a:pt x="189544" y="204003"/>
                </a:lnTo>
                <a:lnTo>
                  <a:pt x="191132" y="195692"/>
                </a:lnTo>
                <a:lnTo>
                  <a:pt x="192191" y="187612"/>
                </a:lnTo>
                <a:lnTo>
                  <a:pt x="192896" y="178414"/>
                </a:lnTo>
                <a:lnTo>
                  <a:pt x="193367" y="168473"/>
                </a:lnTo>
                <a:lnTo>
                  <a:pt x="193889" y="148537"/>
                </a:lnTo>
                <a:lnTo>
                  <a:pt x="194252" y="107176"/>
                </a:lnTo>
                <a:lnTo>
                  <a:pt x="193001" y="99391"/>
                </a:lnTo>
                <a:lnTo>
                  <a:pt x="190896" y="91660"/>
                </a:lnTo>
                <a:lnTo>
                  <a:pt x="188223" y="83967"/>
                </a:lnTo>
                <a:lnTo>
                  <a:pt x="185171" y="77568"/>
                </a:lnTo>
                <a:lnTo>
                  <a:pt x="181867" y="72032"/>
                </a:lnTo>
                <a:lnTo>
                  <a:pt x="178394" y="67072"/>
                </a:lnTo>
                <a:lnTo>
                  <a:pt x="174808" y="62495"/>
                </a:lnTo>
                <a:lnTo>
                  <a:pt x="171148" y="58173"/>
                </a:lnTo>
                <a:lnTo>
                  <a:pt x="167438" y="54023"/>
                </a:lnTo>
                <a:lnTo>
                  <a:pt x="156542" y="42637"/>
                </a:lnTo>
                <a:lnTo>
                  <a:pt x="150081" y="36045"/>
                </a:lnTo>
                <a:lnTo>
                  <a:pt x="144503" y="31650"/>
                </a:lnTo>
                <a:lnTo>
                  <a:pt x="139514" y="28721"/>
                </a:lnTo>
                <a:lnTo>
                  <a:pt x="134919" y="26767"/>
                </a:lnTo>
                <a:lnTo>
                  <a:pt x="130585" y="24195"/>
                </a:lnTo>
                <a:lnTo>
                  <a:pt x="126426" y="21210"/>
                </a:lnTo>
                <a:lnTo>
                  <a:pt x="122383" y="17950"/>
                </a:lnTo>
                <a:lnTo>
                  <a:pt x="118418" y="14507"/>
                </a:lnTo>
                <a:lnTo>
                  <a:pt x="114504" y="10941"/>
                </a:lnTo>
                <a:lnTo>
                  <a:pt x="110625" y="7295"/>
                </a:lnTo>
                <a:lnTo>
                  <a:pt x="106770" y="4864"/>
                </a:lnTo>
                <a:lnTo>
                  <a:pt x="102929" y="3242"/>
                </a:lnTo>
                <a:lnTo>
                  <a:pt x="94842" y="961"/>
                </a:lnTo>
                <a:lnTo>
                  <a:pt x="80008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215"/>
          <p:cNvSpPr/>
          <p:nvPr/>
        </p:nvSpPr>
        <p:spPr>
          <a:xfrm>
            <a:off x="6867442" y="5897229"/>
            <a:ext cx="493478" cy="67600"/>
          </a:xfrm>
          <a:custGeom>
            <a:avLst/>
            <a:gdLst/>
            <a:ahLst/>
            <a:cxnLst/>
            <a:rect l="0" t="0" r="0" b="0"/>
            <a:pathLst>
              <a:path w="493478" h="67600">
                <a:moveTo>
                  <a:pt x="0" y="0"/>
                </a:moveTo>
                <a:lnTo>
                  <a:pt x="16418" y="336"/>
                </a:lnTo>
                <a:lnTo>
                  <a:pt x="64895" y="609"/>
                </a:lnTo>
                <a:lnTo>
                  <a:pt x="78216" y="1893"/>
                </a:lnTo>
                <a:lnTo>
                  <a:pt x="94717" y="4018"/>
                </a:lnTo>
                <a:lnTo>
                  <a:pt x="113337" y="6706"/>
                </a:lnTo>
                <a:lnTo>
                  <a:pt x="128290" y="8497"/>
                </a:lnTo>
                <a:lnTo>
                  <a:pt x="151679" y="10488"/>
                </a:lnTo>
                <a:lnTo>
                  <a:pt x="166552" y="12289"/>
                </a:lnTo>
                <a:lnTo>
                  <a:pt x="203397" y="17676"/>
                </a:lnTo>
                <a:lnTo>
                  <a:pt x="218811" y="19621"/>
                </a:lnTo>
                <a:lnTo>
                  <a:pt x="242710" y="21782"/>
                </a:lnTo>
                <a:lnTo>
                  <a:pt x="264377" y="22998"/>
                </a:lnTo>
                <a:lnTo>
                  <a:pt x="284908" y="23359"/>
                </a:lnTo>
                <a:lnTo>
                  <a:pt x="307078" y="23465"/>
                </a:lnTo>
                <a:lnTo>
                  <a:pt x="320951" y="26021"/>
                </a:lnTo>
                <a:lnTo>
                  <a:pt x="339090" y="30263"/>
                </a:lnTo>
                <a:lnTo>
                  <a:pt x="360073" y="35632"/>
                </a:lnTo>
                <a:lnTo>
                  <a:pt x="375331" y="39212"/>
                </a:lnTo>
                <a:lnTo>
                  <a:pt x="386774" y="41598"/>
                </a:lnTo>
                <a:lnTo>
                  <a:pt x="395672" y="43189"/>
                </a:lnTo>
                <a:lnTo>
                  <a:pt x="414263" y="45428"/>
                </a:lnTo>
                <a:lnTo>
                  <a:pt x="433882" y="46091"/>
                </a:lnTo>
                <a:lnTo>
                  <a:pt x="441048" y="47455"/>
                </a:lnTo>
                <a:lnTo>
                  <a:pt x="448364" y="49633"/>
                </a:lnTo>
                <a:lnTo>
                  <a:pt x="466221" y="56187"/>
                </a:lnTo>
                <a:lnTo>
                  <a:pt x="475383" y="57323"/>
                </a:lnTo>
                <a:lnTo>
                  <a:pt x="477605" y="58752"/>
                </a:lnTo>
                <a:lnTo>
                  <a:pt x="479085" y="60975"/>
                </a:lnTo>
                <a:lnTo>
                  <a:pt x="480073" y="63727"/>
                </a:lnTo>
                <a:lnTo>
                  <a:pt x="482000" y="65562"/>
                </a:lnTo>
                <a:lnTo>
                  <a:pt x="484557" y="66784"/>
                </a:lnTo>
                <a:lnTo>
                  <a:pt x="487530" y="67599"/>
                </a:lnTo>
                <a:lnTo>
                  <a:pt x="489513" y="66873"/>
                </a:lnTo>
                <a:lnTo>
                  <a:pt x="490834" y="65119"/>
                </a:lnTo>
                <a:lnTo>
                  <a:pt x="493477" y="578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216"/>
          <p:cNvSpPr/>
          <p:nvPr/>
        </p:nvSpPr>
        <p:spPr>
          <a:xfrm>
            <a:off x="7200006" y="5806439"/>
            <a:ext cx="297719" cy="297181"/>
          </a:xfrm>
          <a:custGeom>
            <a:avLst/>
            <a:gdLst/>
            <a:ahLst/>
            <a:cxnLst/>
            <a:rect l="0" t="0" r="0" b="0"/>
            <a:pathLst>
              <a:path w="297719" h="297181">
                <a:moveTo>
                  <a:pt x="23753" y="0"/>
                </a:moveTo>
                <a:lnTo>
                  <a:pt x="0" y="0"/>
                </a:lnTo>
                <a:lnTo>
                  <a:pt x="67467" y="0"/>
                </a:lnTo>
                <a:lnTo>
                  <a:pt x="74486" y="1270"/>
                </a:lnTo>
                <a:lnTo>
                  <a:pt x="81705" y="3387"/>
                </a:lnTo>
                <a:lnTo>
                  <a:pt x="89058" y="6068"/>
                </a:lnTo>
                <a:lnTo>
                  <a:pt x="97770" y="7855"/>
                </a:lnTo>
                <a:lnTo>
                  <a:pt x="107388" y="9047"/>
                </a:lnTo>
                <a:lnTo>
                  <a:pt x="117610" y="9842"/>
                </a:lnTo>
                <a:lnTo>
                  <a:pt x="129505" y="11641"/>
                </a:lnTo>
                <a:lnTo>
                  <a:pt x="142514" y="14111"/>
                </a:lnTo>
                <a:lnTo>
                  <a:pt x="156267" y="17028"/>
                </a:lnTo>
                <a:lnTo>
                  <a:pt x="173056" y="21512"/>
                </a:lnTo>
                <a:lnTo>
                  <a:pt x="212030" y="33268"/>
                </a:lnTo>
                <a:lnTo>
                  <a:pt x="258609" y="48098"/>
                </a:lnTo>
                <a:lnTo>
                  <a:pt x="269224" y="52385"/>
                </a:lnTo>
                <a:lnTo>
                  <a:pt x="277570" y="56514"/>
                </a:lnTo>
                <a:lnTo>
                  <a:pt x="294024" y="66197"/>
                </a:lnTo>
                <a:lnTo>
                  <a:pt x="295374" y="68262"/>
                </a:lnTo>
                <a:lnTo>
                  <a:pt x="297541" y="77313"/>
                </a:lnTo>
                <a:lnTo>
                  <a:pt x="297718" y="78213"/>
                </a:lnTo>
                <a:lnTo>
                  <a:pt x="294529" y="82598"/>
                </a:lnTo>
                <a:lnTo>
                  <a:pt x="288878" y="88780"/>
                </a:lnTo>
                <a:lnTo>
                  <a:pt x="282133" y="95761"/>
                </a:lnTo>
                <a:lnTo>
                  <a:pt x="276016" y="100671"/>
                </a:lnTo>
                <a:lnTo>
                  <a:pt x="268129" y="106484"/>
                </a:lnTo>
                <a:lnTo>
                  <a:pt x="259061" y="112900"/>
                </a:lnTo>
                <a:lnTo>
                  <a:pt x="251744" y="118447"/>
                </a:lnTo>
                <a:lnTo>
                  <a:pt x="245598" y="123415"/>
                </a:lnTo>
                <a:lnTo>
                  <a:pt x="240230" y="127997"/>
                </a:lnTo>
                <a:lnTo>
                  <a:pt x="234111" y="132322"/>
                </a:lnTo>
                <a:lnTo>
                  <a:pt x="227492" y="136474"/>
                </a:lnTo>
                <a:lnTo>
                  <a:pt x="220539" y="140513"/>
                </a:lnTo>
                <a:lnTo>
                  <a:pt x="213363" y="145745"/>
                </a:lnTo>
                <a:lnTo>
                  <a:pt x="206041" y="151774"/>
                </a:lnTo>
                <a:lnTo>
                  <a:pt x="192400" y="163975"/>
                </a:lnTo>
                <a:lnTo>
                  <a:pt x="182104" y="173632"/>
                </a:lnTo>
                <a:lnTo>
                  <a:pt x="176311" y="177984"/>
                </a:lnTo>
                <a:lnTo>
                  <a:pt x="169908" y="182156"/>
                </a:lnTo>
                <a:lnTo>
                  <a:pt x="163100" y="186208"/>
                </a:lnTo>
                <a:lnTo>
                  <a:pt x="156021" y="190179"/>
                </a:lnTo>
                <a:lnTo>
                  <a:pt x="141383" y="197977"/>
                </a:lnTo>
                <a:lnTo>
                  <a:pt x="132653" y="205645"/>
                </a:lnTo>
                <a:lnTo>
                  <a:pt x="123023" y="215837"/>
                </a:lnTo>
                <a:lnTo>
                  <a:pt x="104703" y="236898"/>
                </a:lnTo>
                <a:lnTo>
                  <a:pt x="92328" y="250491"/>
                </a:lnTo>
                <a:lnTo>
                  <a:pt x="79207" y="264153"/>
                </a:lnTo>
                <a:lnTo>
                  <a:pt x="72153" y="271352"/>
                </a:lnTo>
                <a:lnTo>
                  <a:pt x="66180" y="276152"/>
                </a:lnTo>
                <a:lnTo>
                  <a:pt x="60928" y="279351"/>
                </a:lnTo>
                <a:lnTo>
                  <a:pt x="51705" y="284176"/>
                </a:lnTo>
                <a:lnTo>
                  <a:pt x="43373" y="290554"/>
                </a:lnTo>
                <a:lnTo>
                  <a:pt x="35184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217"/>
          <p:cNvSpPr/>
          <p:nvPr/>
        </p:nvSpPr>
        <p:spPr>
          <a:xfrm>
            <a:off x="6345258" y="6141801"/>
            <a:ext cx="169843" cy="53257"/>
          </a:xfrm>
          <a:custGeom>
            <a:avLst/>
            <a:gdLst/>
            <a:ahLst/>
            <a:cxnLst/>
            <a:rect l="0" t="0" r="0" b="0"/>
            <a:pathLst>
              <a:path w="169843" h="53257">
                <a:moveTo>
                  <a:pt x="7299" y="0"/>
                </a:moveTo>
                <a:lnTo>
                  <a:pt x="6534" y="3992"/>
                </a:lnTo>
                <a:lnTo>
                  <a:pt x="3820" y="16604"/>
                </a:lnTo>
                <a:lnTo>
                  <a:pt x="2010" y="26282"/>
                </a:lnTo>
                <a:lnTo>
                  <a:pt x="804" y="34004"/>
                </a:lnTo>
                <a:lnTo>
                  <a:pt x="0" y="40423"/>
                </a:lnTo>
                <a:lnTo>
                  <a:pt x="733" y="44701"/>
                </a:lnTo>
                <a:lnTo>
                  <a:pt x="2493" y="47554"/>
                </a:lnTo>
                <a:lnTo>
                  <a:pt x="8374" y="52132"/>
                </a:lnTo>
                <a:lnTo>
                  <a:pt x="12565" y="52758"/>
                </a:lnTo>
                <a:lnTo>
                  <a:pt x="15460" y="52924"/>
                </a:lnTo>
                <a:lnTo>
                  <a:pt x="22064" y="53110"/>
                </a:lnTo>
                <a:lnTo>
                  <a:pt x="90007" y="53256"/>
                </a:lnTo>
                <a:lnTo>
                  <a:pt x="96298" y="51987"/>
                </a:lnTo>
                <a:lnTo>
                  <a:pt x="103033" y="49871"/>
                </a:lnTo>
                <a:lnTo>
                  <a:pt x="110063" y="47190"/>
                </a:lnTo>
                <a:lnTo>
                  <a:pt x="117289" y="45403"/>
                </a:lnTo>
                <a:lnTo>
                  <a:pt x="124647" y="44212"/>
                </a:lnTo>
                <a:lnTo>
                  <a:pt x="132092" y="43417"/>
                </a:lnTo>
                <a:lnTo>
                  <a:pt x="138325" y="42887"/>
                </a:lnTo>
                <a:lnTo>
                  <a:pt x="143751" y="42534"/>
                </a:lnTo>
                <a:lnTo>
                  <a:pt x="153165" y="42142"/>
                </a:lnTo>
                <a:lnTo>
                  <a:pt x="169842" y="41828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218"/>
          <p:cNvSpPr/>
          <p:nvPr/>
        </p:nvSpPr>
        <p:spPr>
          <a:xfrm>
            <a:off x="6492710" y="6171623"/>
            <a:ext cx="10960" cy="217747"/>
          </a:xfrm>
          <a:custGeom>
            <a:avLst/>
            <a:gdLst/>
            <a:ahLst/>
            <a:cxnLst/>
            <a:rect l="0" t="0" r="0" b="0"/>
            <a:pathLst>
              <a:path w="10960" h="217747">
                <a:moveTo>
                  <a:pt x="6239" y="0"/>
                </a:moveTo>
                <a:lnTo>
                  <a:pt x="3104" y="29142"/>
                </a:lnTo>
                <a:lnTo>
                  <a:pt x="1912" y="43751"/>
                </a:lnTo>
                <a:lnTo>
                  <a:pt x="1118" y="56029"/>
                </a:lnTo>
                <a:lnTo>
                  <a:pt x="589" y="68025"/>
                </a:lnTo>
                <a:lnTo>
                  <a:pt x="0" y="91513"/>
                </a:lnTo>
                <a:lnTo>
                  <a:pt x="1113" y="106921"/>
                </a:lnTo>
                <a:lnTo>
                  <a:pt x="3126" y="124813"/>
                </a:lnTo>
                <a:lnTo>
                  <a:pt x="7478" y="158663"/>
                </a:lnTo>
                <a:lnTo>
                  <a:pt x="8638" y="169467"/>
                </a:lnTo>
                <a:lnTo>
                  <a:pt x="10959" y="217746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219"/>
          <p:cNvSpPr/>
          <p:nvPr/>
        </p:nvSpPr>
        <p:spPr>
          <a:xfrm>
            <a:off x="3820150" y="6080759"/>
            <a:ext cx="271791" cy="34292"/>
          </a:xfrm>
          <a:custGeom>
            <a:avLst/>
            <a:gdLst/>
            <a:ahLst/>
            <a:cxnLst/>
            <a:rect l="0" t="0" r="0" b="0"/>
            <a:pathLst>
              <a:path w="271791" h="34292">
                <a:moveTo>
                  <a:pt x="31759" y="0"/>
                </a:moveTo>
                <a:lnTo>
                  <a:pt x="19624" y="6068"/>
                </a:lnTo>
                <a:lnTo>
                  <a:pt x="14779" y="9125"/>
                </a:lnTo>
                <a:lnTo>
                  <a:pt x="10279" y="12434"/>
                </a:lnTo>
                <a:lnTo>
                  <a:pt x="0" y="20801"/>
                </a:lnTo>
                <a:lnTo>
                  <a:pt x="426" y="21487"/>
                </a:lnTo>
                <a:lnTo>
                  <a:pt x="1981" y="21945"/>
                </a:lnTo>
                <a:lnTo>
                  <a:pt x="10236" y="22589"/>
                </a:lnTo>
                <a:lnTo>
                  <a:pt x="17114" y="22740"/>
                </a:lnTo>
                <a:lnTo>
                  <a:pt x="24403" y="22807"/>
                </a:lnTo>
                <a:lnTo>
                  <a:pt x="33205" y="21555"/>
                </a:lnTo>
                <a:lnTo>
                  <a:pt x="59919" y="16777"/>
                </a:lnTo>
                <a:lnTo>
                  <a:pt x="79742" y="14994"/>
                </a:lnTo>
                <a:lnTo>
                  <a:pt x="103118" y="13806"/>
                </a:lnTo>
                <a:lnTo>
                  <a:pt x="128862" y="13015"/>
                </a:lnTo>
                <a:lnTo>
                  <a:pt x="147295" y="13756"/>
                </a:lnTo>
                <a:lnTo>
                  <a:pt x="160853" y="15521"/>
                </a:lnTo>
                <a:lnTo>
                  <a:pt x="171162" y="17968"/>
                </a:lnTo>
                <a:lnTo>
                  <a:pt x="180575" y="19599"/>
                </a:lnTo>
                <a:lnTo>
                  <a:pt x="189389" y="20686"/>
                </a:lnTo>
                <a:lnTo>
                  <a:pt x="197806" y="21411"/>
                </a:lnTo>
                <a:lnTo>
                  <a:pt x="204688" y="21894"/>
                </a:lnTo>
                <a:lnTo>
                  <a:pt x="215720" y="22431"/>
                </a:lnTo>
                <a:lnTo>
                  <a:pt x="222980" y="23844"/>
                </a:lnTo>
                <a:lnTo>
                  <a:pt x="231630" y="26056"/>
                </a:lnTo>
                <a:lnTo>
                  <a:pt x="241206" y="28801"/>
                </a:lnTo>
                <a:lnTo>
                  <a:pt x="248861" y="30631"/>
                </a:lnTo>
                <a:lnTo>
                  <a:pt x="255234" y="31851"/>
                </a:lnTo>
                <a:lnTo>
                  <a:pt x="271790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220"/>
          <p:cNvSpPr/>
          <p:nvPr/>
        </p:nvSpPr>
        <p:spPr>
          <a:xfrm>
            <a:off x="4194966" y="5989319"/>
            <a:ext cx="165439" cy="365215"/>
          </a:xfrm>
          <a:custGeom>
            <a:avLst/>
            <a:gdLst/>
            <a:ahLst/>
            <a:cxnLst/>
            <a:rect l="0" t="0" r="0" b="0"/>
            <a:pathLst>
              <a:path w="165439" h="365215">
                <a:moveTo>
                  <a:pt x="91284" y="0"/>
                </a:moveTo>
                <a:lnTo>
                  <a:pt x="85216" y="0"/>
                </a:lnTo>
                <a:lnTo>
                  <a:pt x="83428" y="1271"/>
                </a:lnTo>
                <a:lnTo>
                  <a:pt x="82237" y="3387"/>
                </a:lnTo>
                <a:lnTo>
                  <a:pt x="80324" y="9842"/>
                </a:lnTo>
                <a:lnTo>
                  <a:pt x="79993" y="17027"/>
                </a:lnTo>
                <a:lnTo>
                  <a:pt x="78677" y="20242"/>
                </a:lnTo>
                <a:lnTo>
                  <a:pt x="73827" y="27200"/>
                </a:lnTo>
                <a:lnTo>
                  <a:pt x="70756" y="30834"/>
                </a:lnTo>
                <a:lnTo>
                  <a:pt x="67438" y="34526"/>
                </a:lnTo>
                <a:lnTo>
                  <a:pt x="63957" y="38258"/>
                </a:lnTo>
                <a:lnTo>
                  <a:pt x="60366" y="45825"/>
                </a:lnTo>
                <a:lnTo>
                  <a:pt x="56702" y="55950"/>
                </a:lnTo>
                <a:lnTo>
                  <a:pt x="52989" y="67780"/>
                </a:lnTo>
                <a:lnTo>
                  <a:pt x="49244" y="78207"/>
                </a:lnTo>
                <a:lnTo>
                  <a:pt x="45477" y="87698"/>
                </a:lnTo>
                <a:lnTo>
                  <a:pt x="41696" y="96565"/>
                </a:lnTo>
                <a:lnTo>
                  <a:pt x="39175" y="105017"/>
                </a:lnTo>
                <a:lnTo>
                  <a:pt x="37495" y="113192"/>
                </a:lnTo>
                <a:lnTo>
                  <a:pt x="36374" y="121181"/>
                </a:lnTo>
                <a:lnTo>
                  <a:pt x="34358" y="129048"/>
                </a:lnTo>
                <a:lnTo>
                  <a:pt x="31743" y="136832"/>
                </a:lnTo>
                <a:lnTo>
                  <a:pt x="28730" y="144562"/>
                </a:lnTo>
                <a:lnTo>
                  <a:pt x="21995" y="163310"/>
                </a:lnTo>
                <a:lnTo>
                  <a:pt x="18421" y="173643"/>
                </a:lnTo>
                <a:lnTo>
                  <a:pt x="16039" y="183072"/>
                </a:lnTo>
                <a:lnTo>
                  <a:pt x="14450" y="191899"/>
                </a:lnTo>
                <a:lnTo>
                  <a:pt x="13391" y="200322"/>
                </a:lnTo>
                <a:lnTo>
                  <a:pt x="11416" y="209748"/>
                </a:lnTo>
                <a:lnTo>
                  <a:pt x="8828" y="219842"/>
                </a:lnTo>
                <a:lnTo>
                  <a:pt x="5833" y="230382"/>
                </a:lnTo>
                <a:lnTo>
                  <a:pt x="3837" y="239948"/>
                </a:lnTo>
                <a:lnTo>
                  <a:pt x="2506" y="248865"/>
                </a:lnTo>
                <a:lnTo>
                  <a:pt x="1618" y="257350"/>
                </a:lnTo>
                <a:lnTo>
                  <a:pt x="1027" y="265547"/>
                </a:lnTo>
                <a:lnTo>
                  <a:pt x="632" y="273552"/>
                </a:lnTo>
                <a:lnTo>
                  <a:pt x="194" y="289219"/>
                </a:lnTo>
                <a:lnTo>
                  <a:pt x="0" y="304649"/>
                </a:lnTo>
                <a:lnTo>
                  <a:pt x="1218" y="312319"/>
                </a:lnTo>
                <a:lnTo>
                  <a:pt x="3300" y="319973"/>
                </a:lnTo>
                <a:lnTo>
                  <a:pt x="5958" y="327615"/>
                </a:lnTo>
                <a:lnTo>
                  <a:pt x="7730" y="333981"/>
                </a:lnTo>
                <a:lnTo>
                  <a:pt x="9699" y="344439"/>
                </a:lnTo>
                <a:lnTo>
                  <a:pt x="11494" y="347736"/>
                </a:lnTo>
                <a:lnTo>
                  <a:pt x="13960" y="349935"/>
                </a:lnTo>
                <a:lnTo>
                  <a:pt x="16875" y="351400"/>
                </a:lnTo>
                <a:lnTo>
                  <a:pt x="20088" y="353647"/>
                </a:lnTo>
                <a:lnTo>
                  <a:pt x="23500" y="356415"/>
                </a:lnTo>
                <a:lnTo>
                  <a:pt x="27044" y="359530"/>
                </a:lnTo>
                <a:lnTo>
                  <a:pt x="30678" y="361607"/>
                </a:lnTo>
                <a:lnTo>
                  <a:pt x="34370" y="362992"/>
                </a:lnTo>
                <a:lnTo>
                  <a:pt x="38101" y="363914"/>
                </a:lnTo>
                <a:lnTo>
                  <a:pt x="41858" y="364530"/>
                </a:lnTo>
                <a:lnTo>
                  <a:pt x="45634" y="364940"/>
                </a:lnTo>
                <a:lnTo>
                  <a:pt x="49421" y="365214"/>
                </a:lnTo>
                <a:lnTo>
                  <a:pt x="51945" y="364126"/>
                </a:lnTo>
                <a:lnTo>
                  <a:pt x="53628" y="362130"/>
                </a:lnTo>
                <a:lnTo>
                  <a:pt x="54750" y="359531"/>
                </a:lnTo>
                <a:lnTo>
                  <a:pt x="56767" y="357798"/>
                </a:lnTo>
                <a:lnTo>
                  <a:pt x="59383" y="356642"/>
                </a:lnTo>
                <a:lnTo>
                  <a:pt x="62397" y="355871"/>
                </a:lnTo>
                <a:lnTo>
                  <a:pt x="66945" y="351547"/>
                </a:lnTo>
                <a:lnTo>
                  <a:pt x="72518" y="344855"/>
                </a:lnTo>
                <a:lnTo>
                  <a:pt x="78773" y="336583"/>
                </a:lnTo>
                <a:lnTo>
                  <a:pt x="84213" y="329799"/>
                </a:lnTo>
                <a:lnTo>
                  <a:pt x="89110" y="324006"/>
                </a:lnTo>
                <a:lnTo>
                  <a:pt x="93645" y="318874"/>
                </a:lnTo>
                <a:lnTo>
                  <a:pt x="105456" y="306399"/>
                </a:lnTo>
                <a:lnTo>
                  <a:pt x="112162" y="299516"/>
                </a:lnTo>
                <a:lnTo>
                  <a:pt x="116633" y="292388"/>
                </a:lnTo>
                <a:lnTo>
                  <a:pt x="119613" y="285095"/>
                </a:lnTo>
                <a:lnTo>
                  <a:pt x="121600" y="277693"/>
                </a:lnTo>
                <a:lnTo>
                  <a:pt x="126734" y="263869"/>
                </a:lnTo>
                <a:lnTo>
                  <a:pt x="142600" y="224802"/>
                </a:lnTo>
                <a:lnTo>
                  <a:pt x="148354" y="208288"/>
                </a:lnTo>
                <a:lnTo>
                  <a:pt x="152191" y="194739"/>
                </a:lnTo>
                <a:lnTo>
                  <a:pt x="154748" y="183167"/>
                </a:lnTo>
                <a:lnTo>
                  <a:pt x="157723" y="174181"/>
                </a:lnTo>
                <a:lnTo>
                  <a:pt x="160977" y="166921"/>
                </a:lnTo>
                <a:lnTo>
                  <a:pt x="164415" y="160811"/>
                </a:lnTo>
                <a:lnTo>
                  <a:pt x="165438" y="155467"/>
                </a:lnTo>
                <a:lnTo>
                  <a:pt x="164850" y="150635"/>
                </a:lnTo>
                <a:lnTo>
                  <a:pt x="162080" y="141879"/>
                </a:lnTo>
                <a:lnTo>
                  <a:pt x="160849" y="133754"/>
                </a:lnTo>
                <a:lnTo>
                  <a:pt x="159250" y="129809"/>
                </a:lnTo>
                <a:lnTo>
                  <a:pt x="154087" y="122040"/>
                </a:lnTo>
                <a:lnTo>
                  <a:pt x="150933" y="120730"/>
                </a:lnTo>
                <a:lnTo>
                  <a:pt x="147560" y="121127"/>
                </a:lnTo>
                <a:lnTo>
                  <a:pt x="144041" y="122661"/>
                </a:lnTo>
                <a:lnTo>
                  <a:pt x="140425" y="123685"/>
                </a:lnTo>
                <a:lnTo>
                  <a:pt x="136745" y="124367"/>
                </a:lnTo>
                <a:lnTo>
                  <a:pt x="133021" y="124821"/>
                </a:lnTo>
                <a:lnTo>
                  <a:pt x="129268" y="126394"/>
                </a:lnTo>
                <a:lnTo>
                  <a:pt x="125497" y="128713"/>
                </a:lnTo>
                <a:lnTo>
                  <a:pt x="121713" y="131529"/>
                </a:lnTo>
                <a:lnTo>
                  <a:pt x="116649" y="134676"/>
                </a:lnTo>
                <a:lnTo>
                  <a:pt x="110734" y="138044"/>
                </a:lnTo>
                <a:lnTo>
                  <a:pt x="104251" y="141560"/>
                </a:lnTo>
                <a:lnTo>
                  <a:pt x="98658" y="145173"/>
                </a:lnTo>
                <a:lnTo>
                  <a:pt x="93660" y="148852"/>
                </a:lnTo>
                <a:lnTo>
                  <a:pt x="89058" y="152575"/>
                </a:lnTo>
                <a:lnTo>
                  <a:pt x="84720" y="156326"/>
                </a:lnTo>
                <a:lnTo>
                  <a:pt x="80558" y="160098"/>
                </a:lnTo>
                <a:lnTo>
                  <a:pt x="76513" y="163882"/>
                </a:lnTo>
                <a:lnTo>
                  <a:pt x="58685" y="181343"/>
                </a:lnTo>
                <a:lnTo>
                  <a:pt x="54311" y="186936"/>
                </a:lnTo>
                <a:lnTo>
                  <a:pt x="49452" y="196537"/>
                </a:lnTo>
                <a:lnTo>
                  <a:pt x="46885" y="199604"/>
                </a:lnTo>
                <a:lnTo>
                  <a:pt x="43905" y="201650"/>
                </a:lnTo>
                <a:lnTo>
                  <a:pt x="34134" y="20574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221"/>
          <p:cNvSpPr/>
          <p:nvPr/>
        </p:nvSpPr>
        <p:spPr>
          <a:xfrm>
            <a:off x="4149234" y="5715000"/>
            <a:ext cx="159637" cy="205539"/>
          </a:xfrm>
          <a:custGeom>
            <a:avLst/>
            <a:gdLst/>
            <a:ahLst/>
            <a:cxnLst/>
            <a:rect l="0" t="0" r="0" b="0"/>
            <a:pathLst>
              <a:path w="159637" h="205539">
                <a:moveTo>
                  <a:pt x="79866" y="0"/>
                </a:moveTo>
                <a:lnTo>
                  <a:pt x="67730" y="6067"/>
                </a:lnTo>
                <a:lnTo>
                  <a:pt x="64155" y="9125"/>
                </a:lnTo>
                <a:lnTo>
                  <a:pt x="61772" y="12433"/>
                </a:lnTo>
                <a:lnTo>
                  <a:pt x="60183" y="15908"/>
                </a:lnTo>
                <a:lnTo>
                  <a:pt x="57854" y="18226"/>
                </a:lnTo>
                <a:lnTo>
                  <a:pt x="55031" y="19770"/>
                </a:lnTo>
                <a:lnTo>
                  <a:pt x="51879" y="20800"/>
                </a:lnTo>
                <a:lnTo>
                  <a:pt x="48508" y="25296"/>
                </a:lnTo>
                <a:lnTo>
                  <a:pt x="44990" y="32104"/>
                </a:lnTo>
                <a:lnTo>
                  <a:pt x="41376" y="40452"/>
                </a:lnTo>
                <a:lnTo>
                  <a:pt x="38965" y="47288"/>
                </a:lnTo>
                <a:lnTo>
                  <a:pt x="37359" y="53115"/>
                </a:lnTo>
                <a:lnTo>
                  <a:pt x="36288" y="58270"/>
                </a:lnTo>
                <a:lnTo>
                  <a:pt x="34304" y="62977"/>
                </a:lnTo>
                <a:lnTo>
                  <a:pt x="31711" y="67384"/>
                </a:lnTo>
                <a:lnTo>
                  <a:pt x="28712" y="71593"/>
                </a:lnTo>
                <a:lnTo>
                  <a:pt x="25444" y="75669"/>
                </a:lnTo>
                <a:lnTo>
                  <a:pt x="21994" y="79655"/>
                </a:lnTo>
                <a:lnTo>
                  <a:pt x="18425" y="83583"/>
                </a:lnTo>
                <a:lnTo>
                  <a:pt x="16045" y="87472"/>
                </a:lnTo>
                <a:lnTo>
                  <a:pt x="14459" y="91334"/>
                </a:lnTo>
                <a:lnTo>
                  <a:pt x="13401" y="95179"/>
                </a:lnTo>
                <a:lnTo>
                  <a:pt x="12696" y="99013"/>
                </a:lnTo>
                <a:lnTo>
                  <a:pt x="12226" y="102838"/>
                </a:lnTo>
                <a:lnTo>
                  <a:pt x="11912" y="106659"/>
                </a:lnTo>
                <a:lnTo>
                  <a:pt x="10433" y="110476"/>
                </a:lnTo>
                <a:lnTo>
                  <a:pt x="8178" y="114290"/>
                </a:lnTo>
                <a:lnTo>
                  <a:pt x="5403" y="118103"/>
                </a:lnTo>
                <a:lnTo>
                  <a:pt x="3554" y="121915"/>
                </a:lnTo>
                <a:lnTo>
                  <a:pt x="2321" y="125727"/>
                </a:lnTo>
                <a:lnTo>
                  <a:pt x="1499" y="129538"/>
                </a:lnTo>
                <a:lnTo>
                  <a:pt x="951" y="133348"/>
                </a:lnTo>
                <a:lnTo>
                  <a:pt x="586" y="137159"/>
                </a:lnTo>
                <a:lnTo>
                  <a:pt x="343" y="140969"/>
                </a:lnTo>
                <a:lnTo>
                  <a:pt x="72" y="151975"/>
                </a:lnTo>
                <a:lnTo>
                  <a:pt x="0" y="158467"/>
                </a:lnTo>
                <a:lnTo>
                  <a:pt x="1222" y="164064"/>
                </a:lnTo>
                <a:lnTo>
                  <a:pt x="3306" y="169066"/>
                </a:lnTo>
                <a:lnTo>
                  <a:pt x="5966" y="173671"/>
                </a:lnTo>
                <a:lnTo>
                  <a:pt x="9009" y="178011"/>
                </a:lnTo>
                <a:lnTo>
                  <a:pt x="12308" y="182173"/>
                </a:lnTo>
                <a:lnTo>
                  <a:pt x="15777" y="186218"/>
                </a:lnTo>
                <a:lnTo>
                  <a:pt x="19360" y="190186"/>
                </a:lnTo>
                <a:lnTo>
                  <a:pt x="26728" y="197980"/>
                </a:lnTo>
                <a:lnTo>
                  <a:pt x="30470" y="200566"/>
                </a:lnTo>
                <a:lnTo>
                  <a:pt x="34235" y="202291"/>
                </a:lnTo>
                <a:lnTo>
                  <a:pt x="38016" y="203441"/>
                </a:lnTo>
                <a:lnTo>
                  <a:pt x="43075" y="204207"/>
                </a:lnTo>
                <a:lnTo>
                  <a:pt x="48989" y="204718"/>
                </a:lnTo>
                <a:lnTo>
                  <a:pt x="64594" y="205538"/>
                </a:lnTo>
                <a:lnTo>
                  <a:pt x="67145" y="204335"/>
                </a:lnTo>
                <a:lnTo>
                  <a:pt x="70115" y="202263"/>
                </a:lnTo>
                <a:lnTo>
                  <a:pt x="73366" y="199612"/>
                </a:lnTo>
                <a:lnTo>
                  <a:pt x="76802" y="197844"/>
                </a:lnTo>
                <a:lnTo>
                  <a:pt x="80363" y="196666"/>
                </a:lnTo>
                <a:lnTo>
                  <a:pt x="84007" y="195881"/>
                </a:lnTo>
                <a:lnTo>
                  <a:pt x="87706" y="194087"/>
                </a:lnTo>
                <a:lnTo>
                  <a:pt x="91443" y="191621"/>
                </a:lnTo>
                <a:lnTo>
                  <a:pt x="95204" y="188707"/>
                </a:lnTo>
                <a:lnTo>
                  <a:pt x="98981" y="185495"/>
                </a:lnTo>
                <a:lnTo>
                  <a:pt x="102770" y="182083"/>
                </a:lnTo>
                <a:lnTo>
                  <a:pt x="106565" y="178539"/>
                </a:lnTo>
                <a:lnTo>
                  <a:pt x="110365" y="173636"/>
                </a:lnTo>
                <a:lnTo>
                  <a:pt x="114168" y="167826"/>
                </a:lnTo>
                <a:lnTo>
                  <a:pt x="117974" y="161414"/>
                </a:lnTo>
                <a:lnTo>
                  <a:pt x="123051" y="150789"/>
                </a:lnTo>
                <a:lnTo>
                  <a:pt x="128976" y="137356"/>
                </a:lnTo>
                <a:lnTo>
                  <a:pt x="135466" y="122051"/>
                </a:lnTo>
                <a:lnTo>
                  <a:pt x="141063" y="108037"/>
                </a:lnTo>
                <a:lnTo>
                  <a:pt x="150667" y="82306"/>
                </a:lnTo>
                <a:lnTo>
                  <a:pt x="153737" y="72650"/>
                </a:lnTo>
                <a:lnTo>
                  <a:pt x="155783" y="64943"/>
                </a:lnTo>
                <a:lnTo>
                  <a:pt x="157147" y="58535"/>
                </a:lnTo>
                <a:lnTo>
                  <a:pt x="158057" y="52994"/>
                </a:lnTo>
                <a:lnTo>
                  <a:pt x="158663" y="48029"/>
                </a:lnTo>
                <a:lnTo>
                  <a:pt x="159067" y="43449"/>
                </a:lnTo>
                <a:lnTo>
                  <a:pt x="159337" y="39126"/>
                </a:lnTo>
                <a:lnTo>
                  <a:pt x="159636" y="30936"/>
                </a:lnTo>
                <a:lnTo>
                  <a:pt x="158446" y="28244"/>
                </a:lnTo>
                <a:lnTo>
                  <a:pt x="156383" y="26449"/>
                </a:lnTo>
                <a:lnTo>
                  <a:pt x="153737" y="25252"/>
                </a:lnTo>
                <a:lnTo>
                  <a:pt x="150703" y="24455"/>
                </a:lnTo>
                <a:lnTo>
                  <a:pt x="147411" y="23923"/>
                </a:lnTo>
                <a:lnTo>
                  <a:pt x="143945" y="23569"/>
                </a:lnTo>
                <a:lnTo>
                  <a:pt x="140366" y="23332"/>
                </a:lnTo>
                <a:lnTo>
                  <a:pt x="136709" y="23175"/>
                </a:lnTo>
                <a:lnTo>
                  <a:pt x="129259" y="23000"/>
                </a:lnTo>
                <a:lnTo>
                  <a:pt x="77643" y="22861"/>
                </a:lnTo>
                <a:lnTo>
                  <a:pt x="73303" y="24131"/>
                </a:lnTo>
                <a:lnTo>
                  <a:pt x="69141" y="26247"/>
                </a:lnTo>
                <a:lnTo>
                  <a:pt x="65096" y="28928"/>
                </a:lnTo>
                <a:lnTo>
                  <a:pt x="59859" y="30715"/>
                </a:lnTo>
                <a:lnTo>
                  <a:pt x="53828" y="31906"/>
                </a:lnTo>
                <a:lnTo>
                  <a:pt x="34145" y="3428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222"/>
          <p:cNvSpPr/>
          <p:nvPr/>
        </p:nvSpPr>
        <p:spPr>
          <a:xfrm>
            <a:off x="3234695" y="5692652"/>
            <a:ext cx="971546" cy="317299"/>
          </a:xfrm>
          <a:custGeom>
            <a:avLst/>
            <a:gdLst/>
            <a:ahLst/>
            <a:cxnLst/>
            <a:rect l="0" t="0" r="0" b="0"/>
            <a:pathLst>
              <a:path w="971546" h="317299">
                <a:moveTo>
                  <a:pt x="971545" y="148077"/>
                </a:moveTo>
                <a:lnTo>
                  <a:pt x="951862" y="138236"/>
                </a:lnTo>
                <a:lnTo>
                  <a:pt x="946710" y="137354"/>
                </a:lnTo>
                <a:lnTo>
                  <a:pt x="925672" y="136689"/>
                </a:lnTo>
                <a:lnTo>
                  <a:pt x="875261" y="136660"/>
                </a:lnTo>
                <a:lnTo>
                  <a:pt x="855286" y="135386"/>
                </a:lnTo>
                <a:lnTo>
                  <a:pt x="835619" y="133266"/>
                </a:lnTo>
                <a:lnTo>
                  <a:pt x="816158" y="130584"/>
                </a:lnTo>
                <a:lnTo>
                  <a:pt x="753894" y="124216"/>
                </a:lnTo>
                <a:lnTo>
                  <a:pt x="688121" y="118422"/>
                </a:lnTo>
                <a:lnTo>
                  <a:pt x="650422" y="115848"/>
                </a:lnTo>
                <a:lnTo>
                  <a:pt x="621813" y="114703"/>
                </a:lnTo>
                <a:lnTo>
                  <a:pt x="592588" y="114195"/>
                </a:lnTo>
                <a:lnTo>
                  <a:pt x="453340" y="113841"/>
                </a:lnTo>
                <a:lnTo>
                  <a:pt x="419065" y="112553"/>
                </a:lnTo>
                <a:lnTo>
                  <a:pt x="387325" y="110425"/>
                </a:lnTo>
                <a:lnTo>
                  <a:pt x="334701" y="105943"/>
                </a:lnTo>
                <a:lnTo>
                  <a:pt x="302846" y="103951"/>
                </a:lnTo>
                <a:lnTo>
                  <a:pt x="280222" y="103066"/>
                </a:lnTo>
                <a:lnTo>
                  <a:pt x="253205" y="102567"/>
                </a:lnTo>
                <a:lnTo>
                  <a:pt x="198217" y="102370"/>
                </a:lnTo>
                <a:lnTo>
                  <a:pt x="182920" y="98976"/>
                </a:lnTo>
                <a:lnTo>
                  <a:pt x="167655" y="94505"/>
                </a:lnTo>
                <a:lnTo>
                  <a:pt x="144781" y="91987"/>
                </a:lnTo>
                <a:lnTo>
                  <a:pt x="121917" y="91242"/>
                </a:lnTo>
                <a:lnTo>
                  <a:pt x="13689" y="90928"/>
                </a:lnTo>
                <a:lnTo>
                  <a:pt x="14204" y="92198"/>
                </a:lnTo>
                <a:lnTo>
                  <a:pt x="20997" y="100053"/>
                </a:lnTo>
                <a:lnTo>
                  <a:pt x="31053" y="110424"/>
                </a:lnTo>
                <a:lnTo>
                  <a:pt x="89885" y="169387"/>
                </a:lnTo>
                <a:lnTo>
                  <a:pt x="95481" y="176253"/>
                </a:lnTo>
                <a:lnTo>
                  <a:pt x="100482" y="183371"/>
                </a:lnTo>
                <a:lnTo>
                  <a:pt x="105086" y="190657"/>
                </a:lnTo>
                <a:lnTo>
                  <a:pt x="109426" y="196784"/>
                </a:lnTo>
                <a:lnTo>
                  <a:pt x="113589" y="202138"/>
                </a:lnTo>
                <a:lnTo>
                  <a:pt x="117634" y="206978"/>
                </a:lnTo>
                <a:lnTo>
                  <a:pt x="122871" y="215285"/>
                </a:lnTo>
                <a:lnTo>
                  <a:pt x="128902" y="225903"/>
                </a:lnTo>
                <a:lnTo>
                  <a:pt x="135463" y="238061"/>
                </a:lnTo>
                <a:lnTo>
                  <a:pt x="142377" y="248706"/>
                </a:lnTo>
                <a:lnTo>
                  <a:pt x="149526" y="258343"/>
                </a:lnTo>
                <a:lnTo>
                  <a:pt x="156832" y="267308"/>
                </a:lnTo>
                <a:lnTo>
                  <a:pt x="162973" y="274555"/>
                </a:lnTo>
                <a:lnTo>
                  <a:pt x="168337" y="280655"/>
                </a:lnTo>
                <a:lnTo>
                  <a:pt x="173183" y="285993"/>
                </a:lnTo>
                <a:lnTo>
                  <a:pt x="178567" y="295310"/>
                </a:lnTo>
                <a:lnTo>
                  <a:pt x="180003" y="299572"/>
                </a:lnTo>
                <a:lnTo>
                  <a:pt x="179690" y="302414"/>
                </a:lnTo>
                <a:lnTo>
                  <a:pt x="178212" y="304309"/>
                </a:lnTo>
                <a:lnTo>
                  <a:pt x="175956" y="305571"/>
                </a:lnTo>
                <a:lnTo>
                  <a:pt x="170063" y="306975"/>
                </a:lnTo>
                <a:lnTo>
                  <a:pt x="166714" y="307349"/>
                </a:lnTo>
                <a:lnTo>
                  <a:pt x="163210" y="306329"/>
                </a:lnTo>
                <a:lnTo>
                  <a:pt x="155932" y="301808"/>
                </a:lnTo>
                <a:lnTo>
                  <a:pt x="144694" y="292123"/>
                </a:lnTo>
                <a:lnTo>
                  <a:pt x="133732" y="284911"/>
                </a:lnTo>
                <a:lnTo>
                  <a:pt x="127253" y="281210"/>
                </a:lnTo>
                <a:lnTo>
                  <a:pt x="122933" y="276202"/>
                </a:lnTo>
                <a:lnTo>
                  <a:pt x="120054" y="270324"/>
                </a:lnTo>
                <a:lnTo>
                  <a:pt x="118134" y="263865"/>
                </a:lnTo>
                <a:lnTo>
                  <a:pt x="114314" y="258289"/>
                </a:lnTo>
                <a:lnTo>
                  <a:pt x="103297" y="248707"/>
                </a:lnTo>
                <a:lnTo>
                  <a:pt x="98072" y="243104"/>
                </a:lnTo>
                <a:lnTo>
                  <a:pt x="93320" y="236829"/>
                </a:lnTo>
                <a:lnTo>
                  <a:pt x="88881" y="230105"/>
                </a:lnTo>
                <a:lnTo>
                  <a:pt x="84653" y="223083"/>
                </a:lnTo>
                <a:lnTo>
                  <a:pt x="80563" y="215860"/>
                </a:lnTo>
                <a:lnTo>
                  <a:pt x="76567" y="208506"/>
                </a:lnTo>
                <a:lnTo>
                  <a:pt x="58807" y="173885"/>
                </a:lnTo>
                <a:lnTo>
                  <a:pt x="53173" y="164012"/>
                </a:lnTo>
                <a:lnTo>
                  <a:pt x="48147" y="156161"/>
                </a:lnTo>
                <a:lnTo>
                  <a:pt x="43526" y="149656"/>
                </a:lnTo>
                <a:lnTo>
                  <a:pt x="39176" y="144050"/>
                </a:lnTo>
                <a:lnTo>
                  <a:pt x="30955" y="134434"/>
                </a:lnTo>
                <a:lnTo>
                  <a:pt x="23068" y="125927"/>
                </a:lnTo>
                <a:lnTo>
                  <a:pt x="11488" y="113998"/>
                </a:lnTo>
                <a:lnTo>
                  <a:pt x="7657" y="110117"/>
                </a:lnTo>
                <a:lnTo>
                  <a:pt x="5103" y="106261"/>
                </a:lnTo>
                <a:lnTo>
                  <a:pt x="2265" y="98589"/>
                </a:lnTo>
                <a:lnTo>
                  <a:pt x="1004" y="90946"/>
                </a:lnTo>
                <a:lnTo>
                  <a:pt x="194" y="81759"/>
                </a:lnTo>
                <a:lnTo>
                  <a:pt x="34" y="72089"/>
                </a:lnTo>
                <a:lnTo>
                  <a:pt x="0" y="68597"/>
                </a:lnTo>
                <a:lnTo>
                  <a:pt x="6064" y="62156"/>
                </a:lnTo>
                <a:lnTo>
                  <a:pt x="9121" y="60317"/>
                </a:lnTo>
                <a:lnTo>
                  <a:pt x="19491" y="56458"/>
                </a:lnTo>
                <a:lnTo>
                  <a:pt x="26863" y="51054"/>
                </a:lnTo>
                <a:lnTo>
                  <a:pt x="31877" y="49106"/>
                </a:lnTo>
                <a:lnTo>
                  <a:pt x="49799" y="45093"/>
                </a:lnTo>
                <a:lnTo>
                  <a:pt x="64987" y="37695"/>
                </a:lnTo>
                <a:lnTo>
                  <a:pt x="92231" y="31164"/>
                </a:lnTo>
                <a:lnTo>
                  <a:pt x="99585" y="28225"/>
                </a:lnTo>
                <a:lnTo>
                  <a:pt x="128140" y="24089"/>
                </a:lnTo>
                <a:lnTo>
                  <a:pt x="154662" y="22863"/>
                </a:lnTo>
                <a:lnTo>
                  <a:pt x="178607" y="22501"/>
                </a:lnTo>
                <a:lnTo>
                  <a:pt x="204262" y="19029"/>
                </a:lnTo>
                <a:lnTo>
                  <a:pt x="219992" y="16325"/>
                </a:lnTo>
                <a:lnTo>
                  <a:pt x="235560" y="14522"/>
                </a:lnTo>
                <a:lnTo>
                  <a:pt x="251018" y="13321"/>
                </a:lnTo>
                <a:lnTo>
                  <a:pt x="279200" y="10716"/>
                </a:lnTo>
                <a:lnTo>
                  <a:pt x="300193" y="5325"/>
                </a:lnTo>
                <a:lnTo>
                  <a:pt x="324763" y="2082"/>
                </a:lnTo>
                <a:lnTo>
                  <a:pt x="350076" y="640"/>
                </a:lnTo>
                <a:lnTo>
                  <a:pt x="369793" y="0"/>
                </a:lnTo>
                <a:lnTo>
                  <a:pt x="376067" y="1099"/>
                </a:lnTo>
                <a:lnTo>
                  <a:pt x="380250" y="3102"/>
                </a:lnTo>
                <a:lnTo>
                  <a:pt x="386962" y="9374"/>
                </a:lnTo>
                <a:lnTo>
                  <a:pt x="386243" y="11158"/>
                </a:lnTo>
                <a:lnTo>
                  <a:pt x="382057" y="16528"/>
                </a:lnTo>
                <a:lnTo>
                  <a:pt x="379163" y="18468"/>
                </a:lnTo>
                <a:lnTo>
                  <a:pt x="369022" y="22468"/>
                </a:lnTo>
                <a:lnTo>
                  <a:pt x="356704" y="31132"/>
                </a:lnTo>
                <a:lnTo>
                  <a:pt x="344375" y="38105"/>
                </a:lnTo>
                <a:lnTo>
                  <a:pt x="333816" y="45438"/>
                </a:lnTo>
                <a:lnTo>
                  <a:pt x="323619" y="52930"/>
                </a:lnTo>
                <a:lnTo>
                  <a:pt x="310621" y="60493"/>
                </a:lnTo>
                <a:lnTo>
                  <a:pt x="299764" y="68088"/>
                </a:lnTo>
                <a:lnTo>
                  <a:pt x="295091" y="71891"/>
                </a:lnTo>
                <a:lnTo>
                  <a:pt x="289436" y="74426"/>
                </a:lnTo>
                <a:lnTo>
                  <a:pt x="270610" y="79265"/>
                </a:lnTo>
                <a:lnTo>
                  <a:pt x="260815" y="84898"/>
                </a:lnTo>
                <a:lnTo>
                  <a:pt x="236025" y="101276"/>
                </a:lnTo>
                <a:lnTo>
                  <a:pt x="228468" y="106717"/>
                </a:lnTo>
                <a:lnTo>
                  <a:pt x="216685" y="116148"/>
                </a:lnTo>
                <a:lnTo>
                  <a:pt x="207215" y="124573"/>
                </a:lnTo>
                <a:lnTo>
                  <a:pt x="202911" y="128598"/>
                </a:lnTo>
                <a:lnTo>
                  <a:pt x="198772" y="133821"/>
                </a:lnTo>
                <a:lnTo>
                  <a:pt x="194743" y="139843"/>
                </a:lnTo>
                <a:lnTo>
                  <a:pt x="190787" y="146398"/>
                </a:lnTo>
                <a:lnTo>
                  <a:pt x="186880" y="153308"/>
                </a:lnTo>
                <a:lnTo>
                  <a:pt x="179151" y="167759"/>
                </a:lnTo>
                <a:lnTo>
                  <a:pt x="176582" y="173898"/>
                </a:lnTo>
                <a:lnTo>
                  <a:pt x="174870" y="179262"/>
                </a:lnTo>
                <a:lnTo>
                  <a:pt x="173728" y="184107"/>
                </a:lnTo>
                <a:lnTo>
                  <a:pt x="172967" y="189877"/>
                </a:lnTo>
                <a:lnTo>
                  <a:pt x="172460" y="196264"/>
                </a:lnTo>
                <a:lnTo>
                  <a:pt x="172121" y="203061"/>
                </a:lnTo>
                <a:lnTo>
                  <a:pt x="171745" y="220775"/>
                </a:lnTo>
                <a:lnTo>
                  <a:pt x="171504" y="287462"/>
                </a:lnTo>
                <a:lnTo>
                  <a:pt x="170214" y="300691"/>
                </a:lnTo>
                <a:lnTo>
                  <a:pt x="168084" y="308240"/>
                </a:lnTo>
                <a:lnTo>
                  <a:pt x="161608" y="317298"/>
                </a:lnTo>
                <a:lnTo>
                  <a:pt x="159807" y="315501"/>
                </a:lnTo>
                <a:lnTo>
                  <a:pt x="154419" y="306731"/>
                </a:lnTo>
                <a:lnTo>
                  <a:pt x="152474" y="300836"/>
                </a:lnTo>
                <a:lnTo>
                  <a:pt x="151178" y="294367"/>
                </a:lnTo>
                <a:lnTo>
                  <a:pt x="150313" y="287514"/>
                </a:lnTo>
                <a:lnTo>
                  <a:pt x="149737" y="280405"/>
                </a:lnTo>
                <a:lnTo>
                  <a:pt x="149353" y="273126"/>
                </a:lnTo>
                <a:lnTo>
                  <a:pt x="149097" y="265733"/>
                </a:lnTo>
                <a:lnTo>
                  <a:pt x="147656" y="256994"/>
                </a:lnTo>
                <a:lnTo>
                  <a:pt x="145426" y="247359"/>
                </a:lnTo>
                <a:lnTo>
                  <a:pt x="142669" y="237125"/>
                </a:lnTo>
                <a:lnTo>
                  <a:pt x="142101" y="226492"/>
                </a:lnTo>
                <a:lnTo>
                  <a:pt x="142992" y="215594"/>
                </a:lnTo>
                <a:lnTo>
                  <a:pt x="144856" y="204519"/>
                </a:lnTo>
                <a:lnTo>
                  <a:pt x="144829" y="193325"/>
                </a:lnTo>
                <a:lnTo>
                  <a:pt x="143541" y="182052"/>
                </a:lnTo>
                <a:lnTo>
                  <a:pt x="141412" y="170727"/>
                </a:lnTo>
                <a:lnTo>
                  <a:pt x="139993" y="159367"/>
                </a:lnTo>
                <a:lnTo>
                  <a:pt x="139047" y="147984"/>
                </a:lnTo>
                <a:lnTo>
                  <a:pt x="138416" y="136585"/>
                </a:lnTo>
                <a:lnTo>
                  <a:pt x="137715" y="110373"/>
                </a:lnTo>
                <a:lnTo>
                  <a:pt x="137155" y="566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223"/>
          <p:cNvSpPr/>
          <p:nvPr/>
        </p:nvSpPr>
        <p:spPr>
          <a:xfrm>
            <a:off x="6332735" y="6035039"/>
            <a:ext cx="205225" cy="137004"/>
          </a:xfrm>
          <a:custGeom>
            <a:avLst/>
            <a:gdLst/>
            <a:ahLst/>
            <a:cxnLst/>
            <a:rect l="0" t="0" r="0" b="0"/>
            <a:pathLst>
              <a:path w="205225" h="137004">
                <a:moveTo>
                  <a:pt x="33774" y="0"/>
                </a:moveTo>
                <a:lnTo>
                  <a:pt x="33774" y="21977"/>
                </a:lnTo>
                <a:lnTo>
                  <a:pt x="32505" y="27352"/>
                </a:lnTo>
                <a:lnTo>
                  <a:pt x="30388" y="32205"/>
                </a:lnTo>
                <a:lnTo>
                  <a:pt x="27707" y="36710"/>
                </a:lnTo>
                <a:lnTo>
                  <a:pt x="25919" y="40983"/>
                </a:lnTo>
                <a:lnTo>
                  <a:pt x="24728" y="45102"/>
                </a:lnTo>
                <a:lnTo>
                  <a:pt x="23933" y="49119"/>
                </a:lnTo>
                <a:lnTo>
                  <a:pt x="22134" y="55606"/>
                </a:lnTo>
                <a:lnTo>
                  <a:pt x="16747" y="72974"/>
                </a:lnTo>
                <a:lnTo>
                  <a:pt x="14803" y="80399"/>
                </a:lnTo>
                <a:lnTo>
                  <a:pt x="13507" y="86620"/>
                </a:lnTo>
                <a:lnTo>
                  <a:pt x="12643" y="92037"/>
                </a:lnTo>
                <a:lnTo>
                  <a:pt x="10797" y="96918"/>
                </a:lnTo>
                <a:lnTo>
                  <a:pt x="8296" y="101442"/>
                </a:lnTo>
                <a:lnTo>
                  <a:pt x="5359" y="105729"/>
                </a:lnTo>
                <a:lnTo>
                  <a:pt x="3401" y="109856"/>
                </a:lnTo>
                <a:lnTo>
                  <a:pt x="2096" y="113877"/>
                </a:lnTo>
                <a:lnTo>
                  <a:pt x="0" y="123389"/>
                </a:lnTo>
                <a:lnTo>
                  <a:pt x="1098" y="125440"/>
                </a:lnTo>
                <a:lnTo>
                  <a:pt x="3100" y="128077"/>
                </a:lnTo>
                <a:lnTo>
                  <a:pt x="9370" y="135366"/>
                </a:lnTo>
                <a:lnTo>
                  <a:pt x="11155" y="135964"/>
                </a:lnTo>
                <a:lnTo>
                  <a:pt x="16525" y="136629"/>
                </a:lnTo>
                <a:lnTo>
                  <a:pt x="21005" y="136806"/>
                </a:lnTo>
                <a:lnTo>
                  <a:pt x="32756" y="137003"/>
                </a:lnTo>
                <a:lnTo>
                  <a:pt x="39445" y="135785"/>
                </a:lnTo>
                <a:lnTo>
                  <a:pt x="46445" y="133704"/>
                </a:lnTo>
                <a:lnTo>
                  <a:pt x="53652" y="131046"/>
                </a:lnTo>
                <a:lnTo>
                  <a:pt x="63536" y="129274"/>
                </a:lnTo>
                <a:lnTo>
                  <a:pt x="75206" y="128093"/>
                </a:lnTo>
                <a:lnTo>
                  <a:pt x="97908" y="126780"/>
                </a:lnTo>
                <a:lnTo>
                  <a:pt x="112232" y="126197"/>
                </a:lnTo>
                <a:lnTo>
                  <a:pt x="119099" y="124772"/>
                </a:lnTo>
                <a:lnTo>
                  <a:pt x="126218" y="122551"/>
                </a:lnTo>
                <a:lnTo>
                  <a:pt x="133504" y="119801"/>
                </a:lnTo>
                <a:lnTo>
                  <a:pt x="142170" y="119238"/>
                </a:lnTo>
                <a:lnTo>
                  <a:pt x="151759" y="120132"/>
                </a:lnTo>
                <a:lnTo>
                  <a:pt x="161961" y="121998"/>
                </a:lnTo>
                <a:lnTo>
                  <a:pt x="170032" y="123242"/>
                </a:lnTo>
                <a:lnTo>
                  <a:pt x="176683" y="124071"/>
                </a:lnTo>
                <a:lnTo>
                  <a:pt x="205224" y="1257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224"/>
          <p:cNvSpPr/>
          <p:nvPr/>
        </p:nvSpPr>
        <p:spPr>
          <a:xfrm>
            <a:off x="6515100" y="6023609"/>
            <a:ext cx="34291" cy="445771"/>
          </a:xfrm>
          <a:custGeom>
            <a:avLst/>
            <a:gdLst/>
            <a:ahLst/>
            <a:cxnLst/>
            <a:rect l="0" t="0" r="0" b="0"/>
            <a:pathLst>
              <a:path w="34291" h="445771">
                <a:moveTo>
                  <a:pt x="0" y="0"/>
                </a:moveTo>
                <a:lnTo>
                  <a:pt x="0" y="44227"/>
                </a:lnTo>
                <a:lnTo>
                  <a:pt x="1270" y="51075"/>
                </a:lnTo>
                <a:lnTo>
                  <a:pt x="3386" y="58180"/>
                </a:lnTo>
                <a:lnTo>
                  <a:pt x="6067" y="65456"/>
                </a:lnTo>
                <a:lnTo>
                  <a:pt x="7855" y="74118"/>
                </a:lnTo>
                <a:lnTo>
                  <a:pt x="9046" y="83702"/>
                </a:lnTo>
                <a:lnTo>
                  <a:pt x="9841" y="93902"/>
                </a:lnTo>
                <a:lnTo>
                  <a:pt x="10370" y="103241"/>
                </a:lnTo>
                <a:lnTo>
                  <a:pt x="10959" y="120392"/>
                </a:lnTo>
                <a:lnTo>
                  <a:pt x="12386" y="129791"/>
                </a:lnTo>
                <a:lnTo>
                  <a:pt x="14607" y="139868"/>
                </a:lnTo>
                <a:lnTo>
                  <a:pt x="17358" y="150395"/>
                </a:lnTo>
                <a:lnTo>
                  <a:pt x="19192" y="161224"/>
                </a:lnTo>
                <a:lnTo>
                  <a:pt x="20415" y="172253"/>
                </a:lnTo>
                <a:lnTo>
                  <a:pt x="21229" y="183416"/>
                </a:lnTo>
                <a:lnTo>
                  <a:pt x="21773" y="197207"/>
                </a:lnTo>
                <a:lnTo>
                  <a:pt x="22376" y="229465"/>
                </a:lnTo>
                <a:lnTo>
                  <a:pt x="23807" y="244416"/>
                </a:lnTo>
                <a:lnTo>
                  <a:pt x="26031" y="258195"/>
                </a:lnTo>
                <a:lnTo>
                  <a:pt x="28785" y="271189"/>
                </a:lnTo>
                <a:lnTo>
                  <a:pt x="30619" y="282393"/>
                </a:lnTo>
                <a:lnTo>
                  <a:pt x="31843" y="292402"/>
                </a:lnTo>
                <a:lnTo>
                  <a:pt x="32659" y="301615"/>
                </a:lnTo>
                <a:lnTo>
                  <a:pt x="33202" y="311567"/>
                </a:lnTo>
                <a:lnTo>
                  <a:pt x="33806" y="332784"/>
                </a:lnTo>
                <a:lnTo>
                  <a:pt x="34248" y="384257"/>
                </a:lnTo>
                <a:lnTo>
                  <a:pt x="34290" y="4457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225"/>
          <p:cNvSpPr/>
          <p:nvPr/>
        </p:nvSpPr>
        <p:spPr>
          <a:xfrm>
            <a:off x="6389415" y="5726429"/>
            <a:ext cx="223272" cy="246453"/>
          </a:xfrm>
          <a:custGeom>
            <a:avLst/>
            <a:gdLst/>
            <a:ahLst/>
            <a:cxnLst/>
            <a:rect l="0" t="0" r="0" b="0"/>
            <a:pathLst>
              <a:path w="223272" h="246453">
                <a:moveTo>
                  <a:pt x="125685" y="34290"/>
                </a:moveTo>
                <a:lnTo>
                  <a:pt x="119617" y="28223"/>
                </a:lnTo>
                <a:lnTo>
                  <a:pt x="115290" y="25165"/>
                </a:lnTo>
                <a:lnTo>
                  <a:pt x="109864" y="21857"/>
                </a:lnTo>
                <a:lnTo>
                  <a:pt x="95043" y="13490"/>
                </a:lnTo>
                <a:lnTo>
                  <a:pt x="89629" y="12346"/>
                </a:lnTo>
                <a:lnTo>
                  <a:pt x="82990" y="11837"/>
                </a:lnTo>
                <a:lnTo>
                  <a:pt x="75806" y="11611"/>
                </a:lnTo>
                <a:lnTo>
                  <a:pt x="64622" y="11484"/>
                </a:lnTo>
                <a:lnTo>
                  <a:pt x="60846" y="12736"/>
                </a:lnTo>
                <a:lnTo>
                  <a:pt x="57058" y="14841"/>
                </a:lnTo>
                <a:lnTo>
                  <a:pt x="53264" y="17514"/>
                </a:lnTo>
                <a:lnTo>
                  <a:pt x="49464" y="20566"/>
                </a:lnTo>
                <a:lnTo>
                  <a:pt x="45661" y="23871"/>
                </a:lnTo>
                <a:lnTo>
                  <a:pt x="41856" y="27344"/>
                </a:lnTo>
                <a:lnTo>
                  <a:pt x="39318" y="30930"/>
                </a:lnTo>
                <a:lnTo>
                  <a:pt x="36500" y="38300"/>
                </a:lnTo>
                <a:lnTo>
                  <a:pt x="31860" y="45809"/>
                </a:lnTo>
                <a:lnTo>
                  <a:pt x="25565" y="53380"/>
                </a:lnTo>
                <a:lnTo>
                  <a:pt x="22108" y="57177"/>
                </a:lnTo>
                <a:lnTo>
                  <a:pt x="18534" y="60978"/>
                </a:lnTo>
                <a:lnTo>
                  <a:pt x="16150" y="64782"/>
                </a:lnTo>
                <a:lnTo>
                  <a:pt x="13503" y="72396"/>
                </a:lnTo>
                <a:lnTo>
                  <a:pt x="8939" y="80013"/>
                </a:lnTo>
                <a:lnTo>
                  <a:pt x="5944" y="83822"/>
                </a:lnTo>
                <a:lnTo>
                  <a:pt x="2616" y="91441"/>
                </a:lnTo>
                <a:lnTo>
                  <a:pt x="1729" y="95251"/>
                </a:lnTo>
                <a:lnTo>
                  <a:pt x="1137" y="100331"/>
                </a:lnTo>
                <a:lnTo>
                  <a:pt x="743" y="106258"/>
                </a:lnTo>
                <a:lnTo>
                  <a:pt x="305" y="118346"/>
                </a:lnTo>
                <a:lnTo>
                  <a:pt x="110" y="127952"/>
                </a:lnTo>
                <a:lnTo>
                  <a:pt x="0" y="152635"/>
                </a:lnTo>
                <a:lnTo>
                  <a:pt x="1256" y="161447"/>
                </a:lnTo>
                <a:lnTo>
                  <a:pt x="3362" y="169861"/>
                </a:lnTo>
                <a:lnTo>
                  <a:pt x="6036" y="178012"/>
                </a:lnTo>
                <a:lnTo>
                  <a:pt x="7819" y="184714"/>
                </a:lnTo>
                <a:lnTo>
                  <a:pt x="9008" y="190453"/>
                </a:lnTo>
                <a:lnTo>
                  <a:pt x="9800" y="195549"/>
                </a:lnTo>
                <a:lnTo>
                  <a:pt x="12868" y="201486"/>
                </a:lnTo>
                <a:lnTo>
                  <a:pt x="17454" y="207984"/>
                </a:lnTo>
                <a:lnTo>
                  <a:pt x="23050" y="214856"/>
                </a:lnTo>
                <a:lnTo>
                  <a:pt x="26782" y="220707"/>
                </a:lnTo>
                <a:lnTo>
                  <a:pt x="29269" y="225878"/>
                </a:lnTo>
                <a:lnTo>
                  <a:pt x="30928" y="230596"/>
                </a:lnTo>
                <a:lnTo>
                  <a:pt x="33303" y="233740"/>
                </a:lnTo>
                <a:lnTo>
                  <a:pt x="36157" y="235838"/>
                </a:lnTo>
                <a:lnTo>
                  <a:pt x="42714" y="238167"/>
                </a:lnTo>
                <a:lnTo>
                  <a:pt x="46241" y="238788"/>
                </a:lnTo>
                <a:lnTo>
                  <a:pt x="49862" y="239202"/>
                </a:lnTo>
                <a:lnTo>
                  <a:pt x="54816" y="240748"/>
                </a:lnTo>
                <a:lnTo>
                  <a:pt x="60659" y="243049"/>
                </a:lnTo>
                <a:lnTo>
                  <a:pt x="67094" y="245853"/>
                </a:lnTo>
                <a:lnTo>
                  <a:pt x="72654" y="246452"/>
                </a:lnTo>
                <a:lnTo>
                  <a:pt x="77631" y="245582"/>
                </a:lnTo>
                <a:lnTo>
                  <a:pt x="82219" y="243731"/>
                </a:lnTo>
                <a:lnTo>
                  <a:pt x="89088" y="242498"/>
                </a:lnTo>
                <a:lnTo>
                  <a:pt x="97477" y="241675"/>
                </a:lnTo>
                <a:lnTo>
                  <a:pt x="106879" y="241127"/>
                </a:lnTo>
                <a:lnTo>
                  <a:pt x="114418" y="239492"/>
                </a:lnTo>
                <a:lnTo>
                  <a:pt x="120713" y="237131"/>
                </a:lnTo>
                <a:lnTo>
                  <a:pt x="126181" y="234287"/>
                </a:lnTo>
                <a:lnTo>
                  <a:pt x="133634" y="229852"/>
                </a:lnTo>
                <a:lnTo>
                  <a:pt x="152078" y="218151"/>
                </a:lnTo>
                <a:lnTo>
                  <a:pt x="159790" y="212744"/>
                </a:lnTo>
                <a:lnTo>
                  <a:pt x="166201" y="207870"/>
                </a:lnTo>
                <a:lnTo>
                  <a:pt x="171746" y="203350"/>
                </a:lnTo>
                <a:lnTo>
                  <a:pt x="175443" y="199067"/>
                </a:lnTo>
                <a:lnTo>
                  <a:pt x="177906" y="194941"/>
                </a:lnTo>
                <a:lnTo>
                  <a:pt x="179549" y="190921"/>
                </a:lnTo>
                <a:lnTo>
                  <a:pt x="181914" y="185701"/>
                </a:lnTo>
                <a:lnTo>
                  <a:pt x="187930" y="173127"/>
                </a:lnTo>
                <a:lnTo>
                  <a:pt x="191311" y="167489"/>
                </a:lnTo>
                <a:lnTo>
                  <a:pt x="194835" y="162459"/>
                </a:lnTo>
                <a:lnTo>
                  <a:pt x="198455" y="157836"/>
                </a:lnTo>
                <a:lnTo>
                  <a:pt x="202139" y="152214"/>
                </a:lnTo>
                <a:lnTo>
                  <a:pt x="205864" y="145926"/>
                </a:lnTo>
                <a:lnTo>
                  <a:pt x="209617" y="139195"/>
                </a:lnTo>
                <a:lnTo>
                  <a:pt x="212120" y="133436"/>
                </a:lnTo>
                <a:lnTo>
                  <a:pt x="213788" y="128327"/>
                </a:lnTo>
                <a:lnTo>
                  <a:pt x="214901" y="123652"/>
                </a:lnTo>
                <a:lnTo>
                  <a:pt x="216911" y="116725"/>
                </a:lnTo>
                <a:lnTo>
                  <a:pt x="222533" y="98868"/>
                </a:lnTo>
                <a:lnTo>
                  <a:pt x="223271" y="87502"/>
                </a:lnTo>
                <a:lnTo>
                  <a:pt x="222492" y="74845"/>
                </a:lnTo>
                <a:lnTo>
                  <a:pt x="220703" y="61327"/>
                </a:lnTo>
                <a:lnTo>
                  <a:pt x="219510" y="51045"/>
                </a:lnTo>
                <a:lnTo>
                  <a:pt x="218715" y="42920"/>
                </a:lnTo>
                <a:lnTo>
                  <a:pt x="217439" y="26823"/>
                </a:lnTo>
                <a:lnTo>
                  <a:pt x="213878" y="21235"/>
                </a:lnTo>
                <a:lnTo>
                  <a:pt x="211150" y="17967"/>
                </a:lnTo>
                <a:lnTo>
                  <a:pt x="208062" y="15788"/>
                </a:lnTo>
                <a:lnTo>
                  <a:pt x="201243" y="13367"/>
                </a:lnTo>
                <a:lnTo>
                  <a:pt x="197648" y="11452"/>
                </a:lnTo>
                <a:lnTo>
                  <a:pt x="193980" y="8905"/>
                </a:lnTo>
                <a:lnTo>
                  <a:pt x="190265" y="5936"/>
                </a:lnTo>
                <a:lnTo>
                  <a:pt x="185248" y="3958"/>
                </a:lnTo>
                <a:lnTo>
                  <a:pt x="179363" y="2639"/>
                </a:lnTo>
                <a:lnTo>
                  <a:pt x="165719" y="783"/>
                </a:lnTo>
                <a:lnTo>
                  <a:pt x="148544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226"/>
          <p:cNvSpPr/>
          <p:nvPr/>
        </p:nvSpPr>
        <p:spPr>
          <a:xfrm>
            <a:off x="6183629" y="5819462"/>
            <a:ext cx="1371601" cy="78418"/>
          </a:xfrm>
          <a:custGeom>
            <a:avLst/>
            <a:gdLst/>
            <a:ahLst/>
            <a:cxnLst/>
            <a:rect l="0" t="0" r="0" b="0"/>
            <a:pathLst>
              <a:path w="1371601" h="78418">
                <a:moveTo>
                  <a:pt x="0" y="55557"/>
                </a:moveTo>
                <a:lnTo>
                  <a:pt x="102582" y="55557"/>
                </a:lnTo>
                <a:lnTo>
                  <a:pt x="116648" y="54288"/>
                </a:lnTo>
                <a:lnTo>
                  <a:pt x="128565" y="52171"/>
                </a:lnTo>
                <a:lnTo>
                  <a:pt x="139050" y="49490"/>
                </a:lnTo>
                <a:lnTo>
                  <a:pt x="147310" y="47702"/>
                </a:lnTo>
                <a:lnTo>
                  <a:pt x="159875" y="45716"/>
                </a:lnTo>
                <a:lnTo>
                  <a:pt x="216563" y="38530"/>
                </a:lnTo>
                <a:lnTo>
                  <a:pt x="234546" y="36586"/>
                </a:lnTo>
                <a:lnTo>
                  <a:pt x="261299" y="34426"/>
                </a:lnTo>
                <a:lnTo>
                  <a:pt x="271990" y="32580"/>
                </a:lnTo>
                <a:lnTo>
                  <a:pt x="281657" y="30079"/>
                </a:lnTo>
                <a:lnTo>
                  <a:pt x="290641" y="27142"/>
                </a:lnTo>
                <a:lnTo>
                  <a:pt x="299171" y="25184"/>
                </a:lnTo>
                <a:lnTo>
                  <a:pt x="315422" y="23008"/>
                </a:lnTo>
                <a:lnTo>
                  <a:pt x="323311" y="21158"/>
                </a:lnTo>
                <a:lnTo>
                  <a:pt x="331111" y="18654"/>
                </a:lnTo>
                <a:lnTo>
                  <a:pt x="338851" y="15715"/>
                </a:lnTo>
                <a:lnTo>
                  <a:pt x="346551" y="13756"/>
                </a:lnTo>
                <a:lnTo>
                  <a:pt x="361879" y="11579"/>
                </a:lnTo>
                <a:lnTo>
                  <a:pt x="384790" y="10353"/>
                </a:lnTo>
                <a:lnTo>
                  <a:pt x="394957" y="8911"/>
                </a:lnTo>
                <a:lnTo>
                  <a:pt x="406815" y="6680"/>
                </a:lnTo>
                <a:lnTo>
                  <a:pt x="419800" y="3923"/>
                </a:lnTo>
                <a:lnTo>
                  <a:pt x="430997" y="2084"/>
                </a:lnTo>
                <a:lnTo>
                  <a:pt x="450211" y="42"/>
                </a:lnTo>
                <a:lnTo>
                  <a:pt x="492132" y="0"/>
                </a:lnTo>
                <a:lnTo>
                  <a:pt x="564071" y="6358"/>
                </a:lnTo>
                <a:lnTo>
                  <a:pt x="602912" y="8291"/>
                </a:lnTo>
                <a:lnTo>
                  <a:pt x="635135" y="9379"/>
                </a:lnTo>
                <a:lnTo>
                  <a:pt x="676997" y="9702"/>
                </a:lnTo>
                <a:lnTo>
                  <a:pt x="691362" y="11017"/>
                </a:lnTo>
                <a:lnTo>
                  <a:pt x="704748" y="13164"/>
                </a:lnTo>
                <a:lnTo>
                  <a:pt x="717482" y="15865"/>
                </a:lnTo>
                <a:lnTo>
                  <a:pt x="728511" y="17666"/>
                </a:lnTo>
                <a:lnTo>
                  <a:pt x="747540" y="19667"/>
                </a:lnTo>
                <a:lnTo>
                  <a:pt x="778010" y="20556"/>
                </a:lnTo>
                <a:lnTo>
                  <a:pt x="810602" y="22221"/>
                </a:lnTo>
                <a:lnTo>
                  <a:pt x="821072" y="24443"/>
                </a:lnTo>
                <a:lnTo>
                  <a:pt x="829322" y="27195"/>
                </a:lnTo>
                <a:lnTo>
                  <a:pt x="837361" y="29029"/>
                </a:lnTo>
                <a:lnTo>
                  <a:pt x="853067" y="31067"/>
                </a:lnTo>
                <a:lnTo>
                  <a:pt x="893060" y="32554"/>
                </a:lnTo>
                <a:lnTo>
                  <a:pt x="920533" y="33939"/>
                </a:lnTo>
                <a:lnTo>
                  <a:pt x="929919" y="36065"/>
                </a:lnTo>
                <a:lnTo>
                  <a:pt x="939986" y="38753"/>
                </a:lnTo>
                <a:lnTo>
                  <a:pt x="949237" y="40544"/>
                </a:lnTo>
                <a:lnTo>
                  <a:pt x="966291" y="42535"/>
                </a:lnTo>
                <a:lnTo>
                  <a:pt x="974394" y="44336"/>
                </a:lnTo>
                <a:lnTo>
                  <a:pt x="982336" y="46806"/>
                </a:lnTo>
                <a:lnTo>
                  <a:pt x="990171" y="49723"/>
                </a:lnTo>
                <a:lnTo>
                  <a:pt x="997934" y="51668"/>
                </a:lnTo>
                <a:lnTo>
                  <a:pt x="1013333" y="53829"/>
                </a:lnTo>
                <a:lnTo>
                  <a:pt x="1051544" y="55330"/>
                </a:lnTo>
                <a:lnTo>
                  <a:pt x="1068063" y="56726"/>
                </a:lnTo>
                <a:lnTo>
                  <a:pt x="1077802" y="58877"/>
                </a:lnTo>
                <a:lnTo>
                  <a:pt x="1088104" y="61581"/>
                </a:lnTo>
                <a:lnTo>
                  <a:pt x="1100054" y="63383"/>
                </a:lnTo>
                <a:lnTo>
                  <a:pt x="1126876" y="65386"/>
                </a:lnTo>
                <a:lnTo>
                  <a:pt x="1155731" y="66276"/>
                </a:lnTo>
                <a:lnTo>
                  <a:pt x="1189299" y="67941"/>
                </a:lnTo>
                <a:lnTo>
                  <a:pt x="1210696" y="70163"/>
                </a:lnTo>
                <a:lnTo>
                  <a:pt x="1250557" y="74749"/>
                </a:lnTo>
                <a:lnTo>
                  <a:pt x="1272507" y="76787"/>
                </a:lnTo>
                <a:lnTo>
                  <a:pt x="1310208" y="77934"/>
                </a:lnTo>
                <a:lnTo>
                  <a:pt x="1353632" y="78405"/>
                </a:lnTo>
                <a:lnTo>
                  <a:pt x="1371600" y="7841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227"/>
          <p:cNvSpPr/>
          <p:nvPr/>
        </p:nvSpPr>
        <p:spPr>
          <a:xfrm>
            <a:off x="6619558" y="5829770"/>
            <a:ext cx="554636" cy="79400"/>
          </a:xfrm>
          <a:custGeom>
            <a:avLst/>
            <a:gdLst/>
            <a:ahLst/>
            <a:cxnLst/>
            <a:rect l="0" t="0" r="0" b="0"/>
            <a:pathLst>
              <a:path w="554636" h="79400">
                <a:moveTo>
                  <a:pt x="9842" y="10959"/>
                </a:moveTo>
                <a:lnTo>
                  <a:pt x="0" y="10959"/>
                </a:lnTo>
                <a:lnTo>
                  <a:pt x="154371" y="10959"/>
                </a:lnTo>
                <a:lnTo>
                  <a:pt x="200230" y="7573"/>
                </a:lnTo>
                <a:lnTo>
                  <a:pt x="257019" y="3104"/>
                </a:lnTo>
                <a:lnTo>
                  <a:pt x="294958" y="1118"/>
                </a:lnTo>
                <a:lnTo>
                  <a:pt x="321133" y="236"/>
                </a:lnTo>
                <a:lnTo>
                  <a:pt x="331669" y="0"/>
                </a:lnTo>
                <a:lnTo>
                  <a:pt x="342503" y="1114"/>
                </a:lnTo>
                <a:lnTo>
                  <a:pt x="353536" y="3125"/>
                </a:lnTo>
                <a:lnTo>
                  <a:pt x="364702" y="5737"/>
                </a:lnTo>
                <a:lnTo>
                  <a:pt x="374685" y="7477"/>
                </a:lnTo>
                <a:lnTo>
                  <a:pt x="383880" y="8638"/>
                </a:lnTo>
                <a:lnTo>
                  <a:pt x="400871" y="9928"/>
                </a:lnTo>
                <a:lnTo>
                  <a:pt x="416890" y="10501"/>
                </a:lnTo>
                <a:lnTo>
                  <a:pt x="424717" y="11924"/>
                </a:lnTo>
                <a:lnTo>
                  <a:pt x="432475" y="14142"/>
                </a:lnTo>
                <a:lnTo>
                  <a:pt x="440187" y="16891"/>
                </a:lnTo>
                <a:lnTo>
                  <a:pt x="447868" y="18724"/>
                </a:lnTo>
                <a:lnTo>
                  <a:pt x="463177" y="20760"/>
                </a:lnTo>
                <a:lnTo>
                  <a:pt x="470815" y="22573"/>
                </a:lnTo>
                <a:lnTo>
                  <a:pt x="478447" y="25052"/>
                </a:lnTo>
                <a:lnTo>
                  <a:pt x="486076" y="27975"/>
                </a:lnTo>
                <a:lnTo>
                  <a:pt x="492431" y="31193"/>
                </a:lnTo>
                <a:lnTo>
                  <a:pt x="497937" y="34608"/>
                </a:lnTo>
                <a:lnTo>
                  <a:pt x="502879" y="38155"/>
                </a:lnTo>
                <a:lnTo>
                  <a:pt x="507444" y="40520"/>
                </a:lnTo>
                <a:lnTo>
                  <a:pt x="511756" y="42097"/>
                </a:lnTo>
                <a:lnTo>
                  <a:pt x="515901" y="43147"/>
                </a:lnTo>
                <a:lnTo>
                  <a:pt x="519934" y="45118"/>
                </a:lnTo>
                <a:lnTo>
                  <a:pt x="523894" y="47702"/>
                </a:lnTo>
                <a:lnTo>
                  <a:pt x="527802" y="50694"/>
                </a:lnTo>
                <a:lnTo>
                  <a:pt x="532949" y="52689"/>
                </a:lnTo>
                <a:lnTo>
                  <a:pt x="545441" y="54906"/>
                </a:lnTo>
                <a:lnTo>
                  <a:pt x="554618" y="56154"/>
                </a:lnTo>
                <a:lnTo>
                  <a:pt x="554635" y="57599"/>
                </a:lnTo>
                <a:lnTo>
                  <a:pt x="553377" y="59833"/>
                </a:lnTo>
                <a:lnTo>
                  <a:pt x="551269" y="62592"/>
                </a:lnTo>
                <a:lnTo>
                  <a:pt x="548593" y="64431"/>
                </a:lnTo>
                <a:lnTo>
                  <a:pt x="542233" y="66474"/>
                </a:lnTo>
                <a:lnTo>
                  <a:pt x="525445" y="67625"/>
                </a:lnTo>
                <a:lnTo>
                  <a:pt x="510451" y="67966"/>
                </a:lnTo>
                <a:lnTo>
                  <a:pt x="504872" y="69283"/>
                </a:lnTo>
                <a:lnTo>
                  <a:pt x="498612" y="71432"/>
                </a:lnTo>
                <a:lnTo>
                  <a:pt x="491898" y="74135"/>
                </a:lnTo>
                <a:lnTo>
                  <a:pt x="486153" y="75936"/>
                </a:lnTo>
                <a:lnTo>
                  <a:pt x="476382" y="77938"/>
                </a:lnTo>
                <a:lnTo>
                  <a:pt x="464420" y="78828"/>
                </a:lnTo>
                <a:lnTo>
                  <a:pt x="450636" y="79223"/>
                </a:lnTo>
                <a:lnTo>
                  <a:pt x="436043" y="79399"/>
                </a:lnTo>
                <a:lnTo>
                  <a:pt x="428597" y="78175"/>
                </a:lnTo>
                <a:lnTo>
                  <a:pt x="421092" y="76090"/>
                </a:lnTo>
                <a:lnTo>
                  <a:pt x="413549" y="73430"/>
                </a:lnTo>
                <a:lnTo>
                  <a:pt x="405979" y="71657"/>
                </a:lnTo>
                <a:lnTo>
                  <a:pt x="390796" y="69686"/>
                </a:lnTo>
                <a:lnTo>
                  <a:pt x="381921" y="69160"/>
                </a:lnTo>
                <a:lnTo>
                  <a:pt x="361900" y="68577"/>
                </a:lnTo>
                <a:lnTo>
                  <a:pt x="311301" y="68151"/>
                </a:lnTo>
                <a:lnTo>
                  <a:pt x="208105" y="68110"/>
                </a:lnTo>
                <a:lnTo>
                  <a:pt x="200437" y="66840"/>
                </a:lnTo>
                <a:lnTo>
                  <a:pt x="192785" y="64723"/>
                </a:lnTo>
                <a:lnTo>
                  <a:pt x="185144" y="62042"/>
                </a:lnTo>
                <a:lnTo>
                  <a:pt x="172430" y="60254"/>
                </a:lnTo>
                <a:lnTo>
                  <a:pt x="156333" y="59062"/>
                </a:lnTo>
                <a:lnTo>
                  <a:pt x="114206" y="57385"/>
                </a:lnTo>
                <a:lnTo>
                  <a:pt x="96866" y="56993"/>
                </a:lnTo>
                <a:lnTo>
                  <a:pt x="21272" y="566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228"/>
          <p:cNvSpPr/>
          <p:nvPr/>
        </p:nvSpPr>
        <p:spPr>
          <a:xfrm>
            <a:off x="5612129" y="2046113"/>
            <a:ext cx="342901" cy="22717"/>
          </a:xfrm>
          <a:custGeom>
            <a:avLst/>
            <a:gdLst/>
            <a:ahLst/>
            <a:cxnLst/>
            <a:rect l="0" t="0" r="0" b="0"/>
            <a:pathLst>
              <a:path w="342901" h="22717">
                <a:moveTo>
                  <a:pt x="0" y="22716"/>
                </a:moveTo>
                <a:lnTo>
                  <a:pt x="79140" y="22716"/>
                </a:lnTo>
                <a:lnTo>
                  <a:pt x="92130" y="21446"/>
                </a:lnTo>
                <a:lnTo>
                  <a:pt x="105870" y="19330"/>
                </a:lnTo>
                <a:lnTo>
                  <a:pt x="120111" y="16649"/>
                </a:lnTo>
                <a:lnTo>
                  <a:pt x="132144" y="14861"/>
                </a:lnTo>
                <a:lnTo>
                  <a:pt x="142706" y="13670"/>
                </a:lnTo>
                <a:lnTo>
                  <a:pt x="152288" y="12875"/>
                </a:lnTo>
                <a:lnTo>
                  <a:pt x="161215" y="12346"/>
                </a:lnTo>
                <a:lnTo>
                  <a:pt x="177909" y="11757"/>
                </a:lnTo>
                <a:lnTo>
                  <a:pt x="188456" y="10330"/>
                </a:lnTo>
                <a:lnTo>
                  <a:pt x="200568" y="8109"/>
                </a:lnTo>
                <a:lnTo>
                  <a:pt x="213722" y="5358"/>
                </a:lnTo>
                <a:lnTo>
                  <a:pt x="225031" y="3524"/>
                </a:lnTo>
                <a:lnTo>
                  <a:pt x="235111" y="2302"/>
                </a:lnTo>
                <a:lnTo>
                  <a:pt x="244371" y="1487"/>
                </a:lnTo>
                <a:lnTo>
                  <a:pt x="253084" y="943"/>
                </a:lnTo>
                <a:lnTo>
                  <a:pt x="269539" y="339"/>
                </a:lnTo>
                <a:lnTo>
                  <a:pt x="305218" y="0"/>
                </a:lnTo>
                <a:lnTo>
                  <a:pt x="315239" y="1222"/>
                </a:lnTo>
                <a:lnTo>
                  <a:pt x="323190" y="3307"/>
                </a:lnTo>
                <a:lnTo>
                  <a:pt x="342900" y="11287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229"/>
          <p:cNvSpPr/>
          <p:nvPr/>
        </p:nvSpPr>
        <p:spPr>
          <a:xfrm>
            <a:off x="6105362" y="1966484"/>
            <a:ext cx="649751" cy="250724"/>
          </a:xfrm>
          <a:custGeom>
            <a:avLst/>
            <a:gdLst/>
            <a:ahLst/>
            <a:cxnLst/>
            <a:rect l="0" t="0" r="0" b="0"/>
            <a:pathLst>
              <a:path w="649751" h="250724">
                <a:moveTo>
                  <a:pt x="512607" y="33766"/>
                </a:moveTo>
                <a:lnTo>
                  <a:pt x="506540" y="27698"/>
                </a:lnTo>
                <a:lnTo>
                  <a:pt x="504752" y="24640"/>
                </a:lnTo>
                <a:lnTo>
                  <a:pt x="502766" y="17856"/>
                </a:lnTo>
                <a:lnTo>
                  <a:pt x="499696" y="15539"/>
                </a:lnTo>
                <a:lnTo>
                  <a:pt x="484511" y="11009"/>
                </a:lnTo>
                <a:lnTo>
                  <a:pt x="471404" y="3457"/>
                </a:lnTo>
                <a:lnTo>
                  <a:pt x="463392" y="1245"/>
                </a:lnTo>
                <a:lnTo>
                  <a:pt x="445437" y="262"/>
                </a:lnTo>
                <a:lnTo>
                  <a:pt x="433537" y="0"/>
                </a:lnTo>
                <a:lnTo>
                  <a:pt x="413542" y="3095"/>
                </a:lnTo>
                <a:lnTo>
                  <a:pt x="397458" y="7434"/>
                </a:lnTo>
                <a:lnTo>
                  <a:pt x="386077" y="9363"/>
                </a:lnTo>
                <a:lnTo>
                  <a:pt x="376785" y="13606"/>
                </a:lnTo>
                <a:lnTo>
                  <a:pt x="372529" y="16516"/>
                </a:lnTo>
                <a:lnTo>
                  <a:pt x="361027" y="19749"/>
                </a:lnTo>
                <a:lnTo>
                  <a:pt x="354404" y="20611"/>
                </a:lnTo>
                <a:lnTo>
                  <a:pt x="343659" y="24956"/>
                </a:lnTo>
                <a:lnTo>
                  <a:pt x="333379" y="31120"/>
                </a:lnTo>
                <a:lnTo>
                  <a:pt x="320344" y="38093"/>
                </a:lnTo>
                <a:lnTo>
                  <a:pt x="309470" y="42039"/>
                </a:lnTo>
                <a:lnTo>
                  <a:pt x="304793" y="43091"/>
                </a:lnTo>
                <a:lnTo>
                  <a:pt x="296209" y="47647"/>
                </a:lnTo>
                <a:lnTo>
                  <a:pt x="286890" y="55175"/>
                </a:lnTo>
                <a:lnTo>
                  <a:pt x="280849" y="60738"/>
                </a:lnTo>
                <a:lnTo>
                  <a:pt x="263598" y="77317"/>
                </a:lnTo>
                <a:lnTo>
                  <a:pt x="258972" y="81850"/>
                </a:lnTo>
                <a:lnTo>
                  <a:pt x="248266" y="89952"/>
                </a:lnTo>
                <a:lnTo>
                  <a:pt x="203144" y="121816"/>
                </a:lnTo>
                <a:lnTo>
                  <a:pt x="193269" y="129296"/>
                </a:lnTo>
                <a:lnTo>
                  <a:pt x="185415" y="135552"/>
                </a:lnTo>
                <a:lnTo>
                  <a:pt x="175099" y="142263"/>
                </a:lnTo>
                <a:lnTo>
                  <a:pt x="163142" y="149277"/>
                </a:lnTo>
                <a:lnTo>
                  <a:pt x="150091" y="156493"/>
                </a:lnTo>
                <a:lnTo>
                  <a:pt x="140119" y="162574"/>
                </a:lnTo>
                <a:lnTo>
                  <a:pt x="132202" y="167898"/>
                </a:lnTo>
                <a:lnTo>
                  <a:pt x="125654" y="172717"/>
                </a:lnTo>
                <a:lnTo>
                  <a:pt x="120019" y="177200"/>
                </a:lnTo>
                <a:lnTo>
                  <a:pt x="114992" y="181458"/>
                </a:lnTo>
                <a:lnTo>
                  <a:pt x="110371" y="185567"/>
                </a:lnTo>
                <a:lnTo>
                  <a:pt x="102209" y="189577"/>
                </a:lnTo>
                <a:lnTo>
                  <a:pt x="91688" y="193520"/>
                </a:lnTo>
                <a:lnTo>
                  <a:pt x="79595" y="197418"/>
                </a:lnTo>
                <a:lnTo>
                  <a:pt x="62771" y="201750"/>
                </a:lnTo>
                <a:lnTo>
                  <a:pt x="46159" y="204189"/>
                </a:lnTo>
                <a:lnTo>
                  <a:pt x="35236" y="205013"/>
                </a:lnTo>
                <a:lnTo>
                  <a:pt x="30356" y="201739"/>
                </a:lnTo>
                <a:lnTo>
                  <a:pt x="22943" y="195356"/>
                </a:lnTo>
                <a:lnTo>
                  <a:pt x="15591" y="188183"/>
                </a:lnTo>
                <a:lnTo>
                  <a:pt x="4138" y="176799"/>
                </a:lnTo>
                <a:lnTo>
                  <a:pt x="2177" y="173571"/>
                </a:lnTo>
                <a:lnTo>
                  <a:pt x="0" y="166598"/>
                </a:lnTo>
                <a:lnTo>
                  <a:pt x="689" y="161691"/>
                </a:lnTo>
                <a:lnTo>
                  <a:pt x="2419" y="155879"/>
                </a:lnTo>
                <a:lnTo>
                  <a:pt x="4842" y="149464"/>
                </a:lnTo>
                <a:lnTo>
                  <a:pt x="6457" y="143918"/>
                </a:lnTo>
                <a:lnTo>
                  <a:pt x="7534" y="138951"/>
                </a:lnTo>
                <a:lnTo>
                  <a:pt x="8252" y="134369"/>
                </a:lnTo>
                <a:lnTo>
                  <a:pt x="10000" y="128774"/>
                </a:lnTo>
                <a:lnTo>
                  <a:pt x="12436" y="122505"/>
                </a:lnTo>
                <a:lnTo>
                  <a:pt x="15330" y="115785"/>
                </a:lnTo>
                <a:lnTo>
                  <a:pt x="19799" y="108765"/>
                </a:lnTo>
                <a:lnTo>
                  <a:pt x="25319" y="101545"/>
                </a:lnTo>
                <a:lnTo>
                  <a:pt x="31538" y="94192"/>
                </a:lnTo>
                <a:lnTo>
                  <a:pt x="39495" y="85480"/>
                </a:lnTo>
                <a:lnTo>
                  <a:pt x="58495" y="65640"/>
                </a:lnTo>
                <a:lnTo>
                  <a:pt x="66356" y="58825"/>
                </a:lnTo>
                <a:lnTo>
                  <a:pt x="78477" y="51253"/>
                </a:lnTo>
                <a:lnTo>
                  <a:pt x="88097" y="44501"/>
                </a:lnTo>
                <a:lnTo>
                  <a:pt x="98554" y="35886"/>
                </a:lnTo>
                <a:lnTo>
                  <a:pt x="106757" y="34708"/>
                </a:lnTo>
                <a:lnTo>
                  <a:pt x="126652" y="33952"/>
                </a:lnTo>
                <a:lnTo>
                  <a:pt x="138888" y="33821"/>
                </a:lnTo>
                <a:lnTo>
                  <a:pt x="142811" y="35072"/>
                </a:lnTo>
                <a:lnTo>
                  <a:pt x="150557" y="39850"/>
                </a:lnTo>
                <a:lnTo>
                  <a:pt x="161620" y="42819"/>
                </a:lnTo>
                <a:lnTo>
                  <a:pt x="175003" y="45409"/>
                </a:lnTo>
                <a:lnTo>
                  <a:pt x="189418" y="50794"/>
                </a:lnTo>
                <a:lnTo>
                  <a:pt x="211513" y="56744"/>
                </a:lnTo>
                <a:lnTo>
                  <a:pt x="224694" y="62181"/>
                </a:lnTo>
                <a:lnTo>
                  <a:pt x="235633" y="68831"/>
                </a:lnTo>
                <a:lnTo>
                  <a:pt x="244727" y="76020"/>
                </a:lnTo>
                <a:lnTo>
                  <a:pt x="253003" y="83449"/>
                </a:lnTo>
                <a:lnTo>
                  <a:pt x="259528" y="88478"/>
                </a:lnTo>
                <a:lnTo>
                  <a:pt x="267688" y="94370"/>
                </a:lnTo>
                <a:lnTo>
                  <a:pt x="276937" y="100839"/>
                </a:lnTo>
                <a:lnTo>
                  <a:pt x="284374" y="106421"/>
                </a:lnTo>
                <a:lnTo>
                  <a:pt x="290602" y="111412"/>
                </a:lnTo>
                <a:lnTo>
                  <a:pt x="296024" y="116010"/>
                </a:lnTo>
                <a:lnTo>
                  <a:pt x="302178" y="120345"/>
                </a:lnTo>
                <a:lnTo>
                  <a:pt x="308822" y="124505"/>
                </a:lnTo>
                <a:lnTo>
                  <a:pt x="315790" y="128549"/>
                </a:lnTo>
                <a:lnTo>
                  <a:pt x="321706" y="132514"/>
                </a:lnTo>
                <a:lnTo>
                  <a:pt x="331666" y="140307"/>
                </a:lnTo>
                <a:lnTo>
                  <a:pt x="343712" y="148004"/>
                </a:lnTo>
                <a:lnTo>
                  <a:pt x="350481" y="151835"/>
                </a:lnTo>
                <a:lnTo>
                  <a:pt x="361343" y="160738"/>
                </a:lnTo>
                <a:lnTo>
                  <a:pt x="374935" y="173024"/>
                </a:lnTo>
                <a:lnTo>
                  <a:pt x="390345" y="187564"/>
                </a:lnTo>
                <a:lnTo>
                  <a:pt x="403160" y="198528"/>
                </a:lnTo>
                <a:lnTo>
                  <a:pt x="414242" y="207107"/>
                </a:lnTo>
                <a:lnTo>
                  <a:pt x="424171" y="214097"/>
                </a:lnTo>
                <a:lnTo>
                  <a:pt x="432059" y="220026"/>
                </a:lnTo>
                <a:lnTo>
                  <a:pt x="438588" y="225249"/>
                </a:lnTo>
                <a:lnTo>
                  <a:pt x="444211" y="230001"/>
                </a:lnTo>
                <a:lnTo>
                  <a:pt x="450500" y="234439"/>
                </a:lnTo>
                <a:lnTo>
                  <a:pt x="457233" y="238668"/>
                </a:lnTo>
                <a:lnTo>
                  <a:pt x="470217" y="245483"/>
                </a:lnTo>
                <a:lnTo>
                  <a:pt x="480221" y="248512"/>
                </a:lnTo>
                <a:lnTo>
                  <a:pt x="499060" y="250217"/>
                </a:lnTo>
                <a:lnTo>
                  <a:pt x="513360" y="250616"/>
                </a:lnTo>
                <a:lnTo>
                  <a:pt x="520729" y="250723"/>
                </a:lnTo>
                <a:lnTo>
                  <a:pt x="535691" y="247454"/>
                </a:lnTo>
                <a:lnTo>
                  <a:pt x="555007" y="241861"/>
                </a:lnTo>
                <a:lnTo>
                  <a:pt x="559924" y="241076"/>
                </a:lnTo>
                <a:lnTo>
                  <a:pt x="575547" y="233430"/>
                </a:lnTo>
                <a:lnTo>
                  <a:pt x="585048" y="227835"/>
                </a:lnTo>
                <a:lnTo>
                  <a:pt x="591381" y="222835"/>
                </a:lnTo>
                <a:lnTo>
                  <a:pt x="595603" y="218232"/>
                </a:lnTo>
                <a:lnTo>
                  <a:pt x="598417" y="213893"/>
                </a:lnTo>
                <a:lnTo>
                  <a:pt x="601565" y="209731"/>
                </a:lnTo>
                <a:lnTo>
                  <a:pt x="604932" y="205686"/>
                </a:lnTo>
                <a:lnTo>
                  <a:pt x="608447" y="201719"/>
                </a:lnTo>
                <a:lnTo>
                  <a:pt x="612061" y="196534"/>
                </a:lnTo>
                <a:lnTo>
                  <a:pt x="615740" y="190538"/>
                </a:lnTo>
                <a:lnTo>
                  <a:pt x="619463" y="184001"/>
                </a:lnTo>
                <a:lnTo>
                  <a:pt x="623214" y="178372"/>
                </a:lnTo>
                <a:lnTo>
                  <a:pt x="626985" y="173350"/>
                </a:lnTo>
                <a:lnTo>
                  <a:pt x="630769" y="168732"/>
                </a:lnTo>
                <a:lnTo>
                  <a:pt x="634562" y="164383"/>
                </a:lnTo>
                <a:lnTo>
                  <a:pt x="638361" y="160214"/>
                </a:lnTo>
                <a:lnTo>
                  <a:pt x="642163" y="156164"/>
                </a:lnTo>
                <a:lnTo>
                  <a:pt x="644698" y="152195"/>
                </a:lnTo>
                <a:lnTo>
                  <a:pt x="647514" y="144397"/>
                </a:lnTo>
                <a:lnTo>
                  <a:pt x="648266" y="139270"/>
                </a:lnTo>
                <a:lnTo>
                  <a:pt x="648766" y="133312"/>
                </a:lnTo>
                <a:lnTo>
                  <a:pt x="649322" y="121188"/>
                </a:lnTo>
                <a:lnTo>
                  <a:pt x="649570" y="111567"/>
                </a:lnTo>
                <a:lnTo>
                  <a:pt x="649750" y="87246"/>
                </a:lnTo>
                <a:lnTo>
                  <a:pt x="648486" y="83389"/>
                </a:lnTo>
                <a:lnTo>
                  <a:pt x="643695" y="75717"/>
                </a:lnTo>
                <a:lnTo>
                  <a:pt x="640639" y="70623"/>
                </a:lnTo>
                <a:lnTo>
                  <a:pt x="637331" y="64687"/>
                </a:lnTo>
                <a:lnTo>
                  <a:pt x="633857" y="58190"/>
                </a:lnTo>
                <a:lnTo>
                  <a:pt x="627730" y="51318"/>
                </a:lnTo>
                <a:lnTo>
                  <a:pt x="619836" y="44197"/>
                </a:lnTo>
                <a:lnTo>
                  <a:pt x="610763" y="36910"/>
                </a:lnTo>
                <a:lnTo>
                  <a:pt x="603445" y="32052"/>
                </a:lnTo>
                <a:lnTo>
                  <a:pt x="591926" y="26654"/>
                </a:lnTo>
                <a:lnTo>
                  <a:pt x="575800" y="24255"/>
                </a:lnTo>
                <a:lnTo>
                  <a:pt x="558473" y="23188"/>
                </a:lnTo>
                <a:lnTo>
                  <a:pt x="535468" y="2233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230"/>
          <p:cNvSpPr/>
          <p:nvPr/>
        </p:nvSpPr>
        <p:spPr>
          <a:xfrm>
            <a:off x="5430027" y="1627904"/>
            <a:ext cx="284974" cy="738106"/>
          </a:xfrm>
          <a:custGeom>
            <a:avLst/>
            <a:gdLst/>
            <a:ahLst/>
            <a:cxnLst/>
            <a:rect l="0" t="0" r="0" b="0"/>
            <a:pathLst>
              <a:path w="284974" h="738106">
                <a:moveTo>
                  <a:pt x="239252" y="6585"/>
                </a:moveTo>
                <a:lnTo>
                  <a:pt x="233185" y="518"/>
                </a:lnTo>
                <a:lnTo>
                  <a:pt x="231397" y="0"/>
                </a:lnTo>
                <a:lnTo>
                  <a:pt x="230206" y="925"/>
                </a:lnTo>
                <a:lnTo>
                  <a:pt x="229411" y="2812"/>
                </a:lnTo>
                <a:lnTo>
                  <a:pt x="227612" y="4070"/>
                </a:lnTo>
                <a:lnTo>
                  <a:pt x="222226" y="5467"/>
                </a:lnTo>
                <a:lnTo>
                  <a:pt x="220281" y="7110"/>
                </a:lnTo>
                <a:lnTo>
                  <a:pt x="218985" y="9475"/>
                </a:lnTo>
                <a:lnTo>
                  <a:pt x="218121" y="12322"/>
                </a:lnTo>
                <a:lnTo>
                  <a:pt x="213774" y="18872"/>
                </a:lnTo>
                <a:lnTo>
                  <a:pt x="207609" y="26016"/>
                </a:lnTo>
                <a:lnTo>
                  <a:pt x="200635" y="33425"/>
                </a:lnTo>
                <a:lnTo>
                  <a:pt x="189569" y="44736"/>
                </a:lnTo>
                <a:lnTo>
                  <a:pt x="182035" y="55714"/>
                </a:lnTo>
                <a:lnTo>
                  <a:pt x="173182" y="69061"/>
                </a:lnTo>
                <a:lnTo>
                  <a:pt x="167266" y="76175"/>
                </a:lnTo>
                <a:lnTo>
                  <a:pt x="160781" y="83459"/>
                </a:lnTo>
                <a:lnTo>
                  <a:pt x="155188" y="90854"/>
                </a:lnTo>
                <a:lnTo>
                  <a:pt x="150190" y="98325"/>
                </a:lnTo>
                <a:lnTo>
                  <a:pt x="145587" y="105845"/>
                </a:lnTo>
                <a:lnTo>
                  <a:pt x="139979" y="115938"/>
                </a:lnTo>
                <a:lnTo>
                  <a:pt x="126974" y="140700"/>
                </a:lnTo>
                <a:lnTo>
                  <a:pt x="119950" y="151875"/>
                </a:lnTo>
                <a:lnTo>
                  <a:pt x="112728" y="161865"/>
                </a:lnTo>
                <a:lnTo>
                  <a:pt x="105373" y="171065"/>
                </a:lnTo>
                <a:lnTo>
                  <a:pt x="99199" y="179739"/>
                </a:lnTo>
                <a:lnTo>
                  <a:pt x="93814" y="188061"/>
                </a:lnTo>
                <a:lnTo>
                  <a:pt x="88953" y="196149"/>
                </a:lnTo>
                <a:lnTo>
                  <a:pt x="80166" y="211909"/>
                </a:lnTo>
                <a:lnTo>
                  <a:pt x="68080" y="235062"/>
                </a:lnTo>
                <a:lnTo>
                  <a:pt x="64177" y="242723"/>
                </a:lnTo>
                <a:lnTo>
                  <a:pt x="59036" y="255451"/>
                </a:lnTo>
                <a:lnTo>
                  <a:pt x="46549" y="289912"/>
                </a:lnTo>
                <a:lnTo>
                  <a:pt x="31307" y="333951"/>
                </a:lnTo>
                <a:lnTo>
                  <a:pt x="26182" y="355704"/>
                </a:lnTo>
                <a:lnTo>
                  <a:pt x="22635" y="377650"/>
                </a:lnTo>
                <a:lnTo>
                  <a:pt x="16825" y="408569"/>
                </a:lnTo>
                <a:lnTo>
                  <a:pt x="14767" y="423165"/>
                </a:lnTo>
                <a:lnTo>
                  <a:pt x="13396" y="436705"/>
                </a:lnTo>
                <a:lnTo>
                  <a:pt x="12481" y="449542"/>
                </a:lnTo>
                <a:lnTo>
                  <a:pt x="10602" y="464450"/>
                </a:lnTo>
                <a:lnTo>
                  <a:pt x="8079" y="480738"/>
                </a:lnTo>
                <a:lnTo>
                  <a:pt x="5127" y="497948"/>
                </a:lnTo>
                <a:lnTo>
                  <a:pt x="3159" y="511960"/>
                </a:lnTo>
                <a:lnTo>
                  <a:pt x="972" y="534303"/>
                </a:lnTo>
                <a:lnTo>
                  <a:pt x="0" y="556087"/>
                </a:lnTo>
                <a:lnTo>
                  <a:pt x="838" y="577198"/>
                </a:lnTo>
                <a:lnTo>
                  <a:pt x="5444" y="595048"/>
                </a:lnTo>
                <a:lnTo>
                  <a:pt x="11724" y="611448"/>
                </a:lnTo>
                <a:lnTo>
                  <a:pt x="20019" y="629743"/>
                </a:lnTo>
                <a:lnTo>
                  <a:pt x="32172" y="654808"/>
                </a:lnTo>
                <a:lnTo>
                  <a:pt x="38969" y="664794"/>
                </a:lnTo>
                <a:lnTo>
                  <a:pt x="46040" y="672721"/>
                </a:lnTo>
                <a:lnTo>
                  <a:pt x="53294" y="679276"/>
                </a:lnTo>
                <a:lnTo>
                  <a:pt x="60670" y="684916"/>
                </a:lnTo>
                <a:lnTo>
                  <a:pt x="68128" y="689946"/>
                </a:lnTo>
                <a:lnTo>
                  <a:pt x="75640" y="694569"/>
                </a:lnTo>
                <a:lnTo>
                  <a:pt x="81917" y="697651"/>
                </a:lnTo>
                <a:lnTo>
                  <a:pt x="87373" y="699706"/>
                </a:lnTo>
                <a:lnTo>
                  <a:pt x="92279" y="701076"/>
                </a:lnTo>
                <a:lnTo>
                  <a:pt x="123456" y="709071"/>
                </a:lnTo>
                <a:lnTo>
                  <a:pt x="153920" y="715888"/>
                </a:lnTo>
                <a:lnTo>
                  <a:pt x="170935" y="719484"/>
                </a:lnTo>
                <a:lnTo>
                  <a:pt x="184817" y="721881"/>
                </a:lnTo>
                <a:lnTo>
                  <a:pt x="196612" y="723479"/>
                </a:lnTo>
                <a:lnTo>
                  <a:pt x="207016" y="724545"/>
                </a:lnTo>
                <a:lnTo>
                  <a:pt x="217761" y="725255"/>
                </a:lnTo>
                <a:lnTo>
                  <a:pt x="228735" y="725728"/>
                </a:lnTo>
                <a:lnTo>
                  <a:pt x="239861" y="726044"/>
                </a:lnTo>
                <a:lnTo>
                  <a:pt x="249818" y="727524"/>
                </a:lnTo>
                <a:lnTo>
                  <a:pt x="258997" y="729781"/>
                </a:lnTo>
                <a:lnTo>
                  <a:pt x="284973" y="73810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231"/>
          <p:cNvSpPr/>
          <p:nvPr/>
        </p:nvSpPr>
        <p:spPr>
          <a:xfrm>
            <a:off x="6812280" y="2194559"/>
            <a:ext cx="91301" cy="205742"/>
          </a:xfrm>
          <a:custGeom>
            <a:avLst/>
            <a:gdLst/>
            <a:ahLst/>
            <a:cxnLst/>
            <a:rect l="0" t="0" r="0" b="0"/>
            <a:pathLst>
              <a:path w="91301" h="205742">
                <a:moveTo>
                  <a:pt x="80010" y="0"/>
                </a:moveTo>
                <a:lnTo>
                  <a:pt x="89851" y="9842"/>
                </a:lnTo>
                <a:lnTo>
                  <a:pt x="90380" y="12911"/>
                </a:lnTo>
                <a:lnTo>
                  <a:pt x="90734" y="17498"/>
                </a:lnTo>
                <a:lnTo>
                  <a:pt x="90969" y="23095"/>
                </a:lnTo>
                <a:lnTo>
                  <a:pt x="91230" y="36088"/>
                </a:lnTo>
                <a:lnTo>
                  <a:pt x="91300" y="43109"/>
                </a:lnTo>
                <a:lnTo>
                  <a:pt x="90076" y="49060"/>
                </a:lnTo>
                <a:lnTo>
                  <a:pt x="87991" y="54296"/>
                </a:lnTo>
                <a:lnTo>
                  <a:pt x="85330" y="59058"/>
                </a:lnTo>
                <a:lnTo>
                  <a:pt x="83557" y="64772"/>
                </a:lnTo>
                <a:lnTo>
                  <a:pt x="82375" y="71122"/>
                </a:lnTo>
                <a:lnTo>
                  <a:pt x="81586" y="77894"/>
                </a:lnTo>
                <a:lnTo>
                  <a:pt x="79790" y="86220"/>
                </a:lnTo>
                <a:lnTo>
                  <a:pt x="77324" y="95580"/>
                </a:lnTo>
                <a:lnTo>
                  <a:pt x="74409" y="105630"/>
                </a:lnTo>
                <a:lnTo>
                  <a:pt x="69926" y="113600"/>
                </a:lnTo>
                <a:lnTo>
                  <a:pt x="64397" y="120184"/>
                </a:lnTo>
                <a:lnTo>
                  <a:pt x="58171" y="125843"/>
                </a:lnTo>
                <a:lnTo>
                  <a:pt x="54021" y="132155"/>
                </a:lnTo>
                <a:lnTo>
                  <a:pt x="51254" y="138904"/>
                </a:lnTo>
                <a:lnTo>
                  <a:pt x="49408" y="145943"/>
                </a:lnTo>
                <a:lnTo>
                  <a:pt x="46909" y="151905"/>
                </a:lnTo>
                <a:lnTo>
                  <a:pt x="43972" y="157150"/>
                </a:lnTo>
                <a:lnTo>
                  <a:pt x="40745" y="161917"/>
                </a:lnTo>
                <a:lnTo>
                  <a:pt x="37323" y="166365"/>
                </a:lnTo>
                <a:lnTo>
                  <a:pt x="33772" y="170600"/>
                </a:lnTo>
                <a:lnTo>
                  <a:pt x="30134" y="174693"/>
                </a:lnTo>
                <a:lnTo>
                  <a:pt x="27710" y="178692"/>
                </a:lnTo>
                <a:lnTo>
                  <a:pt x="26093" y="182628"/>
                </a:lnTo>
                <a:lnTo>
                  <a:pt x="25015" y="186522"/>
                </a:lnTo>
                <a:lnTo>
                  <a:pt x="23026" y="189118"/>
                </a:lnTo>
                <a:lnTo>
                  <a:pt x="20431" y="190849"/>
                </a:lnTo>
                <a:lnTo>
                  <a:pt x="17431" y="192003"/>
                </a:lnTo>
                <a:lnTo>
                  <a:pt x="14160" y="194042"/>
                </a:lnTo>
                <a:lnTo>
                  <a:pt x="10710" y="196671"/>
                </a:lnTo>
                <a:lnTo>
                  <a:pt x="0" y="20574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232"/>
          <p:cNvSpPr/>
          <p:nvPr/>
        </p:nvSpPr>
        <p:spPr>
          <a:xfrm>
            <a:off x="7006590" y="1965960"/>
            <a:ext cx="148591" cy="34291"/>
          </a:xfrm>
          <a:custGeom>
            <a:avLst/>
            <a:gdLst/>
            <a:ahLst/>
            <a:cxnLst/>
            <a:rect l="0" t="0" r="0" b="0"/>
            <a:pathLst>
              <a:path w="148591" h="34291">
                <a:moveTo>
                  <a:pt x="0" y="0"/>
                </a:moveTo>
                <a:lnTo>
                  <a:pt x="6068" y="6067"/>
                </a:lnTo>
                <a:lnTo>
                  <a:pt x="9125" y="7855"/>
                </a:lnTo>
                <a:lnTo>
                  <a:pt x="12433" y="9046"/>
                </a:lnTo>
                <a:lnTo>
                  <a:pt x="15908" y="9841"/>
                </a:lnTo>
                <a:lnTo>
                  <a:pt x="20765" y="10370"/>
                </a:lnTo>
                <a:lnTo>
                  <a:pt x="26544" y="10723"/>
                </a:lnTo>
                <a:lnTo>
                  <a:pt x="32936" y="10959"/>
                </a:lnTo>
                <a:lnTo>
                  <a:pt x="60136" y="11290"/>
                </a:lnTo>
                <a:lnTo>
                  <a:pt x="71840" y="12607"/>
                </a:lnTo>
                <a:lnTo>
                  <a:pt x="84723" y="14754"/>
                </a:lnTo>
                <a:lnTo>
                  <a:pt x="117629" y="21258"/>
                </a:lnTo>
                <a:lnTo>
                  <a:pt x="121599" y="21792"/>
                </a:lnTo>
                <a:lnTo>
                  <a:pt x="125516" y="22148"/>
                </a:lnTo>
                <a:lnTo>
                  <a:pt x="133709" y="22649"/>
                </a:lnTo>
                <a:lnTo>
                  <a:pt x="148590" y="3429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233"/>
          <p:cNvSpPr/>
          <p:nvPr/>
        </p:nvSpPr>
        <p:spPr>
          <a:xfrm>
            <a:off x="7269665" y="1771650"/>
            <a:ext cx="136921" cy="479898"/>
          </a:xfrm>
          <a:custGeom>
            <a:avLst/>
            <a:gdLst/>
            <a:ahLst/>
            <a:cxnLst/>
            <a:rect l="0" t="0" r="0" b="0"/>
            <a:pathLst>
              <a:path w="136921" h="479898">
                <a:moveTo>
                  <a:pt x="45535" y="0"/>
                </a:moveTo>
                <a:lnTo>
                  <a:pt x="39467" y="6067"/>
                </a:lnTo>
                <a:lnTo>
                  <a:pt x="38950" y="9125"/>
                </a:lnTo>
                <a:lnTo>
                  <a:pt x="39874" y="12433"/>
                </a:lnTo>
                <a:lnTo>
                  <a:pt x="41761" y="15908"/>
                </a:lnTo>
                <a:lnTo>
                  <a:pt x="43857" y="29930"/>
                </a:lnTo>
                <a:lnTo>
                  <a:pt x="44417" y="39003"/>
                </a:lnTo>
                <a:lnTo>
                  <a:pt x="43519" y="50132"/>
                </a:lnTo>
                <a:lnTo>
                  <a:pt x="41651" y="62631"/>
                </a:lnTo>
                <a:lnTo>
                  <a:pt x="39136" y="76044"/>
                </a:lnTo>
                <a:lnTo>
                  <a:pt x="36189" y="87526"/>
                </a:lnTo>
                <a:lnTo>
                  <a:pt x="32954" y="97720"/>
                </a:lnTo>
                <a:lnTo>
                  <a:pt x="29527" y="107057"/>
                </a:lnTo>
                <a:lnTo>
                  <a:pt x="27243" y="115821"/>
                </a:lnTo>
                <a:lnTo>
                  <a:pt x="25720" y="124204"/>
                </a:lnTo>
                <a:lnTo>
                  <a:pt x="24706" y="132332"/>
                </a:lnTo>
                <a:lnTo>
                  <a:pt x="22758" y="142831"/>
                </a:lnTo>
                <a:lnTo>
                  <a:pt x="17208" y="168044"/>
                </a:lnTo>
                <a:lnTo>
                  <a:pt x="13950" y="185689"/>
                </a:lnTo>
                <a:lnTo>
                  <a:pt x="6944" y="229001"/>
                </a:lnTo>
                <a:lnTo>
                  <a:pt x="4567" y="252998"/>
                </a:lnTo>
                <a:lnTo>
                  <a:pt x="2983" y="277885"/>
                </a:lnTo>
                <a:lnTo>
                  <a:pt x="754" y="338452"/>
                </a:lnTo>
                <a:lnTo>
                  <a:pt x="93" y="375872"/>
                </a:lnTo>
                <a:lnTo>
                  <a:pt x="0" y="387741"/>
                </a:lnTo>
                <a:lnTo>
                  <a:pt x="1209" y="398194"/>
                </a:lnTo>
                <a:lnTo>
                  <a:pt x="3284" y="407703"/>
                </a:lnTo>
                <a:lnTo>
                  <a:pt x="5937" y="416581"/>
                </a:lnTo>
                <a:lnTo>
                  <a:pt x="8976" y="425041"/>
                </a:lnTo>
                <a:lnTo>
                  <a:pt x="12272" y="433220"/>
                </a:lnTo>
                <a:lnTo>
                  <a:pt x="15740" y="441213"/>
                </a:lnTo>
                <a:lnTo>
                  <a:pt x="19593" y="453481"/>
                </a:lnTo>
                <a:lnTo>
                  <a:pt x="20620" y="458531"/>
                </a:lnTo>
                <a:lnTo>
                  <a:pt x="22575" y="461897"/>
                </a:lnTo>
                <a:lnTo>
                  <a:pt x="25148" y="464141"/>
                </a:lnTo>
                <a:lnTo>
                  <a:pt x="53263" y="478208"/>
                </a:lnTo>
                <a:lnTo>
                  <a:pt x="55766" y="478825"/>
                </a:lnTo>
                <a:lnTo>
                  <a:pt x="58706" y="479237"/>
                </a:lnTo>
                <a:lnTo>
                  <a:pt x="61935" y="479511"/>
                </a:lnTo>
                <a:lnTo>
                  <a:pt x="65358" y="479694"/>
                </a:lnTo>
                <a:lnTo>
                  <a:pt x="72548" y="479897"/>
                </a:lnTo>
                <a:lnTo>
                  <a:pt x="74974" y="478681"/>
                </a:lnTo>
                <a:lnTo>
                  <a:pt x="76591" y="476601"/>
                </a:lnTo>
                <a:lnTo>
                  <a:pt x="80669" y="465869"/>
                </a:lnTo>
                <a:lnTo>
                  <a:pt x="85703" y="450893"/>
                </a:lnTo>
                <a:lnTo>
                  <a:pt x="88824" y="444105"/>
                </a:lnTo>
                <a:lnTo>
                  <a:pt x="92174" y="438310"/>
                </a:lnTo>
                <a:lnTo>
                  <a:pt x="95677" y="433176"/>
                </a:lnTo>
                <a:lnTo>
                  <a:pt x="99283" y="427214"/>
                </a:lnTo>
                <a:lnTo>
                  <a:pt x="102957" y="420699"/>
                </a:lnTo>
                <a:lnTo>
                  <a:pt x="106677" y="413816"/>
                </a:lnTo>
                <a:lnTo>
                  <a:pt x="110808" y="399395"/>
                </a:lnTo>
                <a:lnTo>
                  <a:pt x="111910" y="391993"/>
                </a:lnTo>
                <a:lnTo>
                  <a:pt x="113915" y="385789"/>
                </a:lnTo>
                <a:lnTo>
                  <a:pt x="116522" y="380382"/>
                </a:lnTo>
                <a:lnTo>
                  <a:pt x="119529" y="375508"/>
                </a:lnTo>
                <a:lnTo>
                  <a:pt x="122804" y="367178"/>
                </a:lnTo>
                <a:lnTo>
                  <a:pt x="126258" y="356546"/>
                </a:lnTo>
                <a:lnTo>
                  <a:pt x="129830" y="344377"/>
                </a:lnTo>
                <a:lnTo>
                  <a:pt x="132211" y="334994"/>
                </a:lnTo>
                <a:lnTo>
                  <a:pt x="134857" y="321183"/>
                </a:lnTo>
                <a:lnTo>
                  <a:pt x="136851" y="308075"/>
                </a:lnTo>
                <a:lnTo>
                  <a:pt x="136920" y="302869"/>
                </a:lnTo>
                <a:lnTo>
                  <a:pt x="135668" y="300972"/>
                </a:lnTo>
                <a:lnTo>
                  <a:pt x="133564" y="299708"/>
                </a:lnTo>
                <a:lnTo>
                  <a:pt x="127128" y="297679"/>
                </a:lnTo>
                <a:lnTo>
                  <a:pt x="122862" y="300788"/>
                </a:lnTo>
                <a:lnTo>
                  <a:pt x="119946" y="303395"/>
                </a:lnTo>
                <a:lnTo>
                  <a:pt x="113320" y="309679"/>
                </a:lnTo>
                <a:lnTo>
                  <a:pt x="109775" y="313132"/>
                </a:lnTo>
                <a:lnTo>
                  <a:pt x="107411" y="316705"/>
                </a:lnTo>
                <a:lnTo>
                  <a:pt x="104786" y="324061"/>
                </a:lnTo>
                <a:lnTo>
                  <a:pt x="101545" y="330340"/>
                </a:lnTo>
                <a:lnTo>
                  <a:pt x="96845" y="338337"/>
                </a:lnTo>
                <a:lnTo>
                  <a:pt x="91171" y="347478"/>
                </a:lnTo>
                <a:lnTo>
                  <a:pt x="86119" y="354842"/>
                </a:lnTo>
                <a:lnTo>
                  <a:pt x="81480" y="361021"/>
                </a:lnTo>
                <a:lnTo>
                  <a:pt x="77119" y="366410"/>
                </a:lnTo>
                <a:lnTo>
                  <a:pt x="71671" y="377623"/>
                </a:lnTo>
                <a:lnTo>
                  <a:pt x="65498" y="392719"/>
                </a:lnTo>
                <a:lnTo>
                  <a:pt x="58844" y="410402"/>
                </a:lnTo>
                <a:lnTo>
                  <a:pt x="54408" y="423461"/>
                </a:lnTo>
                <a:lnTo>
                  <a:pt x="51450" y="433437"/>
                </a:lnTo>
                <a:lnTo>
                  <a:pt x="46703" y="452506"/>
                </a:lnTo>
                <a:lnTo>
                  <a:pt x="47583" y="454070"/>
                </a:lnTo>
                <a:lnTo>
                  <a:pt x="49440" y="455113"/>
                </a:lnTo>
                <a:lnTo>
                  <a:pt x="56965" y="4572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234"/>
          <p:cNvSpPr/>
          <p:nvPr/>
        </p:nvSpPr>
        <p:spPr>
          <a:xfrm>
            <a:off x="7418069" y="1691639"/>
            <a:ext cx="159862" cy="708662"/>
          </a:xfrm>
          <a:custGeom>
            <a:avLst/>
            <a:gdLst/>
            <a:ahLst/>
            <a:cxnLst/>
            <a:rect l="0" t="0" r="0" b="0"/>
            <a:pathLst>
              <a:path w="159862" h="708662">
                <a:moveTo>
                  <a:pt x="0" y="0"/>
                </a:moveTo>
                <a:lnTo>
                  <a:pt x="6069" y="12136"/>
                </a:lnTo>
                <a:lnTo>
                  <a:pt x="9125" y="16981"/>
                </a:lnTo>
                <a:lnTo>
                  <a:pt x="12434" y="21481"/>
                </a:lnTo>
                <a:lnTo>
                  <a:pt x="15909" y="25751"/>
                </a:lnTo>
                <a:lnTo>
                  <a:pt x="19497" y="28597"/>
                </a:lnTo>
                <a:lnTo>
                  <a:pt x="23158" y="30495"/>
                </a:lnTo>
                <a:lnTo>
                  <a:pt x="26868" y="31760"/>
                </a:lnTo>
                <a:lnTo>
                  <a:pt x="30612" y="35144"/>
                </a:lnTo>
                <a:lnTo>
                  <a:pt x="34379" y="39939"/>
                </a:lnTo>
                <a:lnTo>
                  <a:pt x="55615" y="71954"/>
                </a:lnTo>
                <a:lnTo>
                  <a:pt x="62477" y="79720"/>
                </a:lnTo>
                <a:lnTo>
                  <a:pt x="69592" y="86167"/>
                </a:lnTo>
                <a:lnTo>
                  <a:pt x="76875" y="91735"/>
                </a:lnTo>
                <a:lnTo>
                  <a:pt x="83000" y="97987"/>
                </a:lnTo>
                <a:lnTo>
                  <a:pt x="88354" y="104694"/>
                </a:lnTo>
                <a:lnTo>
                  <a:pt x="93192" y="111706"/>
                </a:lnTo>
                <a:lnTo>
                  <a:pt x="97688" y="120191"/>
                </a:lnTo>
                <a:lnTo>
                  <a:pt x="101956" y="129658"/>
                </a:lnTo>
                <a:lnTo>
                  <a:pt x="106070" y="139779"/>
                </a:lnTo>
                <a:lnTo>
                  <a:pt x="110643" y="157797"/>
                </a:lnTo>
                <a:lnTo>
                  <a:pt x="115215" y="178082"/>
                </a:lnTo>
                <a:lnTo>
                  <a:pt x="119991" y="192382"/>
                </a:lnTo>
                <a:lnTo>
                  <a:pt x="135459" y="236072"/>
                </a:lnTo>
                <a:lnTo>
                  <a:pt x="139837" y="248822"/>
                </a:lnTo>
                <a:lnTo>
                  <a:pt x="144700" y="269761"/>
                </a:lnTo>
                <a:lnTo>
                  <a:pt x="148131" y="292614"/>
                </a:lnTo>
                <a:lnTo>
                  <a:pt x="153889" y="328171"/>
                </a:lnTo>
                <a:lnTo>
                  <a:pt x="155933" y="344511"/>
                </a:lnTo>
                <a:lnTo>
                  <a:pt x="157295" y="359214"/>
                </a:lnTo>
                <a:lnTo>
                  <a:pt x="158204" y="372826"/>
                </a:lnTo>
                <a:lnTo>
                  <a:pt x="158809" y="385711"/>
                </a:lnTo>
                <a:lnTo>
                  <a:pt x="159483" y="410187"/>
                </a:lnTo>
                <a:lnTo>
                  <a:pt x="159861" y="463591"/>
                </a:lnTo>
                <a:lnTo>
                  <a:pt x="158644" y="479241"/>
                </a:lnTo>
                <a:lnTo>
                  <a:pt x="156563" y="492214"/>
                </a:lnTo>
                <a:lnTo>
                  <a:pt x="153905" y="503403"/>
                </a:lnTo>
                <a:lnTo>
                  <a:pt x="152134" y="514672"/>
                </a:lnTo>
                <a:lnTo>
                  <a:pt x="150952" y="525995"/>
                </a:lnTo>
                <a:lnTo>
                  <a:pt x="148370" y="547466"/>
                </a:lnTo>
                <a:lnTo>
                  <a:pt x="145904" y="556747"/>
                </a:lnTo>
                <a:lnTo>
                  <a:pt x="141046" y="573833"/>
                </a:lnTo>
                <a:lnTo>
                  <a:pt x="138888" y="589894"/>
                </a:lnTo>
                <a:lnTo>
                  <a:pt x="135772" y="599003"/>
                </a:lnTo>
                <a:lnTo>
                  <a:pt x="131155" y="608885"/>
                </a:lnTo>
                <a:lnTo>
                  <a:pt x="120522" y="628756"/>
                </a:lnTo>
                <a:lnTo>
                  <a:pt x="111562" y="646054"/>
                </a:lnTo>
                <a:lnTo>
                  <a:pt x="106733" y="658822"/>
                </a:lnTo>
                <a:lnTo>
                  <a:pt x="105446" y="664005"/>
                </a:lnTo>
                <a:lnTo>
                  <a:pt x="100628" y="673150"/>
                </a:lnTo>
                <a:lnTo>
                  <a:pt x="97566" y="677367"/>
                </a:lnTo>
                <a:lnTo>
                  <a:pt x="94254" y="681448"/>
                </a:lnTo>
                <a:lnTo>
                  <a:pt x="90776" y="685439"/>
                </a:lnTo>
                <a:lnTo>
                  <a:pt x="82137" y="694901"/>
                </a:lnTo>
                <a:lnTo>
                  <a:pt x="80158" y="695678"/>
                </a:lnTo>
                <a:lnTo>
                  <a:pt x="77569" y="696195"/>
                </a:lnTo>
                <a:lnTo>
                  <a:pt x="74573" y="696540"/>
                </a:lnTo>
                <a:lnTo>
                  <a:pt x="71305" y="698040"/>
                </a:lnTo>
                <a:lnTo>
                  <a:pt x="67857" y="700310"/>
                </a:lnTo>
                <a:lnTo>
                  <a:pt x="64289" y="703094"/>
                </a:lnTo>
                <a:lnTo>
                  <a:pt x="60639" y="704949"/>
                </a:lnTo>
                <a:lnTo>
                  <a:pt x="56936" y="706186"/>
                </a:lnTo>
                <a:lnTo>
                  <a:pt x="45721" y="70866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235"/>
          <p:cNvSpPr/>
          <p:nvPr/>
        </p:nvSpPr>
        <p:spPr>
          <a:xfrm>
            <a:off x="7680959" y="2251709"/>
            <a:ext cx="22820" cy="137161"/>
          </a:xfrm>
          <a:custGeom>
            <a:avLst/>
            <a:gdLst/>
            <a:ahLst/>
            <a:cxnLst/>
            <a:rect l="0" t="0" r="0" b="0"/>
            <a:pathLst>
              <a:path w="22820" h="137161">
                <a:moveTo>
                  <a:pt x="11431" y="0"/>
                </a:moveTo>
                <a:lnTo>
                  <a:pt x="17499" y="12136"/>
                </a:lnTo>
                <a:lnTo>
                  <a:pt x="19286" y="16981"/>
                </a:lnTo>
                <a:lnTo>
                  <a:pt x="20477" y="21481"/>
                </a:lnTo>
                <a:lnTo>
                  <a:pt x="21272" y="25751"/>
                </a:lnTo>
                <a:lnTo>
                  <a:pt x="21801" y="31137"/>
                </a:lnTo>
                <a:lnTo>
                  <a:pt x="22154" y="37268"/>
                </a:lnTo>
                <a:lnTo>
                  <a:pt x="22546" y="50854"/>
                </a:lnTo>
                <a:lnTo>
                  <a:pt x="22819" y="81737"/>
                </a:lnTo>
                <a:lnTo>
                  <a:pt x="21563" y="88781"/>
                </a:lnTo>
                <a:lnTo>
                  <a:pt x="19455" y="97288"/>
                </a:lnTo>
                <a:lnTo>
                  <a:pt x="16781" y="106769"/>
                </a:lnTo>
                <a:lnTo>
                  <a:pt x="13727" y="114359"/>
                </a:lnTo>
                <a:lnTo>
                  <a:pt x="10421" y="120690"/>
                </a:lnTo>
                <a:lnTo>
                  <a:pt x="0" y="13716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236"/>
          <p:cNvSpPr/>
          <p:nvPr/>
        </p:nvSpPr>
        <p:spPr>
          <a:xfrm>
            <a:off x="7943870" y="1634489"/>
            <a:ext cx="171431" cy="754381"/>
          </a:xfrm>
          <a:custGeom>
            <a:avLst/>
            <a:gdLst/>
            <a:ahLst/>
            <a:cxnLst/>
            <a:rect l="0" t="0" r="0" b="0"/>
            <a:pathLst>
              <a:path w="171431" h="754381">
                <a:moveTo>
                  <a:pt x="171430" y="0"/>
                </a:moveTo>
                <a:lnTo>
                  <a:pt x="151747" y="9842"/>
                </a:lnTo>
                <a:lnTo>
                  <a:pt x="150688" y="11641"/>
                </a:lnTo>
                <a:lnTo>
                  <a:pt x="149511" y="17027"/>
                </a:lnTo>
                <a:lnTo>
                  <a:pt x="146657" y="21512"/>
                </a:lnTo>
                <a:lnTo>
                  <a:pt x="142215" y="27041"/>
                </a:lnTo>
                <a:lnTo>
                  <a:pt x="136713" y="33268"/>
                </a:lnTo>
                <a:lnTo>
                  <a:pt x="131775" y="39958"/>
                </a:lnTo>
                <a:lnTo>
                  <a:pt x="127214" y="46959"/>
                </a:lnTo>
                <a:lnTo>
                  <a:pt x="122902" y="54166"/>
                </a:lnTo>
                <a:lnTo>
                  <a:pt x="118758" y="61511"/>
                </a:lnTo>
                <a:lnTo>
                  <a:pt x="110767" y="76445"/>
                </a:lnTo>
                <a:lnTo>
                  <a:pt x="82547" y="132095"/>
                </a:lnTo>
                <a:lnTo>
                  <a:pt x="70119" y="156922"/>
                </a:lnTo>
                <a:lnTo>
                  <a:pt x="64520" y="170655"/>
                </a:lnTo>
                <a:lnTo>
                  <a:pt x="59516" y="184890"/>
                </a:lnTo>
                <a:lnTo>
                  <a:pt x="42361" y="238170"/>
                </a:lnTo>
                <a:lnTo>
                  <a:pt x="37124" y="256570"/>
                </a:lnTo>
                <a:lnTo>
                  <a:pt x="24531" y="304108"/>
                </a:lnTo>
                <a:lnTo>
                  <a:pt x="18888" y="328469"/>
                </a:lnTo>
                <a:lnTo>
                  <a:pt x="9230" y="375856"/>
                </a:lnTo>
                <a:lnTo>
                  <a:pt x="6147" y="397891"/>
                </a:lnTo>
                <a:lnTo>
                  <a:pt x="4091" y="418931"/>
                </a:lnTo>
                <a:lnTo>
                  <a:pt x="2720" y="439307"/>
                </a:lnTo>
                <a:lnTo>
                  <a:pt x="1197" y="472108"/>
                </a:lnTo>
                <a:lnTo>
                  <a:pt x="521" y="499386"/>
                </a:lnTo>
                <a:lnTo>
                  <a:pt x="0" y="578313"/>
                </a:lnTo>
                <a:lnTo>
                  <a:pt x="3375" y="594002"/>
                </a:lnTo>
                <a:lnTo>
                  <a:pt x="7839" y="609441"/>
                </a:lnTo>
                <a:lnTo>
                  <a:pt x="9823" y="624770"/>
                </a:lnTo>
                <a:lnTo>
                  <a:pt x="14162" y="634953"/>
                </a:lnTo>
                <a:lnTo>
                  <a:pt x="20864" y="646822"/>
                </a:lnTo>
                <a:lnTo>
                  <a:pt x="29143" y="659815"/>
                </a:lnTo>
                <a:lnTo>
                  <a:pt x="35932" y="671017"/>
                </a:lnTo>
                <a:lnTo>
                  <a:pt x="41728" y="681025"/>
                </a:lnTo>
                <a:lnTo>
                  <a:pt x="46862" y="690237"/>
                </a:lnTo>
                <a:lnTo>
                  <a:pt x="51554" y="697648"/>
                </a:lnTo>
                <a:lnTo>
                  <a:pt x="55953" y="703859"/>
                </a:lnTo>
                <a:lnTo>
                  <a:pt x="60155" y="709269"/>
                </a:lnTo>
                <a:lnTo>
                  <a:pt x="64227" y="712876"/>
                </a:lnTo>
                <a:lnTo>
                  <a:pt x="68210" y="715281"/>
                </a:lnTo>
                <a:lnTo>
                  <a:pt x="72137" y="716884"/>
                </a:lnTo>
                <a:lnTo>
                  <a:pt x="76024" y="719223"/>
                </a:lnTo>
                <a:lnTo>
                  <a:pt x="79886" y="722052"/>
                </a:lnTo>
                <a:lnTo>
                  <a:pt x="83731" y="725208"/>
                </a:lnTo>
                <a:lnTo>
                  <a:pt x="87563" y="729852"/>
                </a:lnTo>
                <a:lnTo>
                  <a:pt x="91389" y="735488"/>
                </a:lnTo>
                <a:lnTo>
                  <a:pt x="95209" y="741786"/>
                </a:lnTo>
                <a:lnTo>
                  <a:pt x="99025" y="745984"/>
                </a:lnTo>
                <a:lnTo>
                  <a:pt x="102841" y="748783"/>
                </a:lnTo>
                <a:lnTo>
                  <a:pt x="114280" y="75438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237"/>
          <p:cNvSpPr/>
          <p:nvPr/>
        </p:nvSpPr>
        <p:spPr>
          <a:xfrm>
            <a:off x="8103869" y="1817369"/>
            <a:ext cx="194311" cy="238273"/>
          </a:xfrm>
          <a:custGeom>
            <a:avLst/>
            <a:gdLst/>
            <a:ahLst/>
            <a:cxnLst/>
            <a:rect l="0" t="0" r="0" b="0"/>
            <a:pathLst>
              <a:path w="194311" h="238273">
                <a:moveTo>
                  <a:pt x="0" y="0"/>
                </a:moveTo>
                <a:lnTo>
                  <a:pt x="6068" y="12136"/>
                </a:lnTo>
                <a:lnTo>
                  <a:pt x="7856" y="16981"/>
                </a:lnTo>
                <a:lnTo>
                  <a:pt x="9047" y="21481"/>
                </a:lnTo>
                <a:lnTo>
                  <a:pt x="9842" y="25751"/>
                </a:lnTo>
                <a:lnTo>
                  <a:pt x="10372" y="29867"/>
                </a:lnTo>
                <a:lnTo>
                  <a:pt x="10724" y="33882"/>
                </a:lnTo>
                <a:lnTo>
                  <a:pt x="10959" y="37828"/>
                </a:lnTo>
                <a:lnTo>
                  <a:pt x="11221" y="45599"/>
                </a:lnTo>
                <a:lnTo>
                  <a:pt x="11291" y="49450"/>
                </a:lnTo>
                <a:lnTo>
                  <a:pt x="12607" y="54557"/>
                </a:lnTo>
                <a:lnTo>
                  <a:pt x="14755" y="60501"/>
                </a:lnTo>
                <a:lnTo>
                  <a:pt x="17457" y="67004"/>
                </a:lnTo>
                <a:lnTo>
                  <a:pt x="19259" y="73880"/>
                </a:lnTo>
                <a:lnTo>
                  <a:pt x="20459" y="81003"/>
                </a:lnTo>
                <a:lnTo>
                  <a:pt x="21260" y="88292"/>
                </a:lnTo>
                <a:lnTo>
                  <a:pt x="20523" y="94422"/>
                </a:lnTo>
                <a:lnTo>
                  <a:pt x="18763" y="99778"/>
                </a:lnTo>
                <a:lnTo>
                  <a:pt x="16319" y="104619"/>
                </a:lnTo>
                <a:lnTo>
                  <a:pt x="14689" y="109116"/>
                </a:lnTo>
                <a:lnTo>
                  <a:pt x="13602" y="113384"/>
                </a:lnTo>
                <a:lnTo>
                  <a:pt x="12879" y="117500"/>
                </a:lnTo>
                <a:lnTo>
                  <a:pt x="12396" y="121513"/>
                </a:lnTo>
                <a:lnTo>
                  <a:pt x="12075" y="125459"/>
                </a:lnTo>
                <a:lnTo>
                  <a:pt x="11859" y="129360"/>
                </a:lnTo>
                <a:lnTo>
                  <a:pt x="10447" y="133230"/>
                </a:lnTo>
                <a:lnTo>
                  <a:pt x="8235" y="137080"/>
                </a:lnTo>
                <a:lnTo>
                  <a:pt x="5490" y="140917"/>
                </a:lnTo>
                <a:lnTo>
                  <a:pt x="3660" y="146015"/>
                </a:lnTo>
                <a:lnTo>
                  <a:pt x="2440" y="151953"/>
                </a:lnTo>
                <a:lnTo>
                  <a:pt x="1626" y="158452"/>
                </a:lnTo>
                <a:lnTo>
                  <a:pt x="1085" y="164055"/>
                </a:lnTo>
                <a:lnTo>
                  <a:pt x="723" y="169060"/>
                </a:lnTo>
                <a:lnTo>
                  <a:pt x="482" y="173667"/>
                </a:lnTo>
                <a:lnTo>
                  <a:pt x="215" y="182172"/>
                </a:lnTo>
                <a:lnTo>
                  <a:pt x="64" y="197487"/>
                </a:lnTo>
                <a:lnTo>
                  <a:pt x="13" y="213282"/>
                </a:lnTo>
                <a:lnTo>
                  <a:pt x="1279" y="215848"/>
                </a:lnTo>
                <a:lnTo>
                  <a:pt x="6072" y="222086"/>
                </a:lnTo>
                <a:lnTo>
                  <a:pt x="9843" y="226670"/>
                </a:lnTo>
                <a:lnTo>
                  <a:pt x="12912" y="228584"/>
                </a:lnTo>
                <a:lnTo>
                  <a:pt x="17498" y="231129"/>
                </a:lnTo>
                <a:lnTo>
                  <a:pt x="23096" y="234096"/>
                </a:lnTo>
                <a:lnTo>
                  <a:pt x="28098" y="236074"/>
                </a:lnTo>
                <a:lnTo>
                  <a:pt x="32702" y="237393"/>
                </a:lnTo>
                <a:lnTo>
                  <a:pt x="37041" y="238272"/>
                </a:lnTo>
                <a:lnTo>
                  <a:pt x="43744" y="237588"/>
                </a:lnTo>
                <a:lnTo>
                  <a:pt x="52023" y="235863"/>
                </a:lnTo>
                <a:lnTo>
                  <a:pt x="61352" y="233442"/>
                </a:lnTo>
                <a:lnTo>
                  <a:pt x="68842" y="230558"/>
                </a:lnTo>
                <a:lnTo>
                  <a:pt x="75105" y="227365"/>
                </a:lnTo>
                <a:lnTo>
                  <a:pt x="80550" y="223967"/>
                </a:lnTo>
                <a:lnTo>
                  <a:pt x="86720" y="221702"/>
                </a:lnTo>
                <a:lnTo>
                  <a:pt x="93374" y="220191"/>
                </a:lnTo>
                <a:lnTo>
                  <a:pt x="100349" y="219184"/>
                </a:lnTo>
                <a:lnTo>
                  <a:pt x="106269" y="217243"/>
                </a:lnTo>
                <a:lnTo>
                  <a:pt x="111487" y="214679"/>
                </a:lnTo>
                <a:lnTo>
                  <a:pt x="116234" y="211699"/>
                </a:lnTo>
                <a:lnTo>
                  <a:pt x="121939" y="208443"/>
                </a:lnTo>
                <a:lnTo>
                  <a:pt x="135052" y="201438"/>
                </a:lnTo>
                <a:lnTo>
                  <a:pt x="140835" y="199062"/>
                </a:lnTo>
                <a:lnTo>
                  <a:pt x="145960" y="197478"/>
                </a:lnTo>
                <a:lnTo>
                  <a:pt x="150647" y="196422"/>
                </a:lnTo>
                <a:lnTo>
                  <a:pt x="156312" y="195718"/>
                </a:lnTo>
                <a:lnTo>
                  <a:pt x="162628" y="195249"/>
                </a:lnTo>
                <a:lnTo>
                  <a:pt x="169379" y="194936"/>
                </a:lnTo>
                <a:lnTo>
                  <a:pt x="175149" y="193458"/>
                </a:lnTo>
                <a:lnTo>
                  <a:pt x="180267" y="191202"/>
                </a:lnTo>
                <a:lnTo>
                  <a:pt x="194310" y="1828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238"/>
          <p:cNvSpPr/>
          <p:nvPr/>
        </p:nvSpPr>
        <p:spPr>
          <a:xfrm>
            <a:off x="8298179" y="1988819"/>
            <a:ext cx="3388" cy="1"/>
          </a:xfrm>
          <a:custGeom>
            <a:avLst/>
            <a:gdLst/>
            <a:ahLst/>
            <a:cxnLst/>
            <a:rect l="0" t="0" r="0" b="0"/>
            <a:pathLst>
              <a:path w="3388" h="1">
                <a:moveTo>
                  <a:pt x="0" y="0"/>
                </a:moveTo>
                <a:lnTo>
                  <a:pt x="3387" y="0"/>
                </a:lnTo>
                <a:close/>
              </a:path>
            </a:pathLst>
          </a:custGeom>
          <a:ln w="38100">
            <a:solidFill>
              <a:srgbClr val="009D4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239"/>
          <p:cNvSpPr/>
          <p:nvPr/>
        </p:nvSpPr>
        <p:spPr>
          <a:xfrm>
            <a:off x="8252459" y="1805939"/>
            <a:ext cx="45721" cy="582931"/>
          </a:xfrm>
          <a:custGeom>
            <a:avLst/>
            <a:gdLst/>
            <a:ahLst/>
            <a:cxnLst/>
            <a:rect l="0" t="0" r="0" b="0"/>
            <a:pathLst>
              <a:path w="45721" h="582931">
                <a:moveTo>
                  <a:pt x="0" y="0"/>
                </a:moveTo>
                <a:lnTo>
                  <a:pt x="6068" y="6068"/>
                </a:lnTo>
                <a:lnTo>
                  <a:pt x="9125" y="11666"/>
                </a:lnTo>
                <a:lnTo>
                  <a:pt x="12434" y="19207"/>
                </a:lnTo>
                <a:lnTo>
                  <a:pt x="15909" y="28045"/>
                </a:lnTo>
                <a:lnTo>
                  <a:pt x="18226" y="36477"/>
                </a:lnTo>
                <a:lnTo>
                  <a:pt x="19771" y="44638"/>
                </a:lnTo>
                <a:lnTo>
                  <a:pt x="20801" y="52619"/>
                </a:lnTo>
                <a:lnTo>
                  <a:pt x="22757" y="63019"/>
                </a:lnTo>
                <a:lnTo>
                  <a:pt x="28318" y="88122"/>
                </a:lnTo>
                <a:lnTo>
                  <a:pt x="30309" y="100658"/>
                </a:lnTo>
                <a:lnTo>
                  <a:pt x="31636" y="112826"/>
                </a:lnTo>
                <a:lnTo>
                  <a:pt x="32521" y="124747"/>
                </a:lnTo>
                <a:lnTo>
                  <a:pt x="34381" y="139045"/>
                </a:lnTo>
                <a:lnTo>
                  <a:pt x="36890" y="154927"/>
                </a:lnTo>
                <a:lnTo>
                  <a:pt x="39834" y="171865"/>
                </a:lnTo>
                <a:lnTo>
                  <a:pt x="41796" y="185697"/>
                </a:lnTo>
                <a:lnTo>
                  <a:pt x="43104" y="197458"/>
                </a:lnTo>
                <a:lnTo>
                  <a:pt x="43976" y="207839"/>
                </a:lnTo>
                <a:lnTo>
                  <a:pt x="44557" y="218569"/>
                </a:lnTo>
                <a:lnTo>
                  <a:pt x="45204" y="240652"/>
                </a:lnTo>
                <a:lnTo>
                  <a:pt x="45653" y="284829"/>
                </a:lnTo>
                <a:lnTo>
                  <a:pt x="45720" y="5829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240"/>
          <p:cNvSpPr/>
          <p:nvPr/>
        </p:nvSpPr>
        <p:spPr>
          <a:xfrm>
            <a:off x="8412522" y="2274569"/>
            <a:ext cx="22819" cy="194311"/>
          </a:xfrm>
          <a:custGeom>
            <a:avLst/>
            <a:gdLst/>
            <a:ahLst/>
            <a:cxnLst/>
            <a:rect l="0" t="0" r="0" b="0"/>
            <a:pathLst>
              <a:path w="22819" h="194311">
                <a:moveTo>
                  <a:pt x="22818" y="0"/>
                </a:moveTo>
                <a:lnTo>
                  <a:pt x="22818" y="35592"/>
                </a:lnTo>
                <a:lnTo>
                  <a:pt x="21548" y="42778"/>
                </a:lnTo>
                <a:lnTo>
                  <a:pt x="19431" y="51379"/>
                </a:lnTo>
                <a:lnTo>
                  <a:pt x="16750" y="60923"/>
                </a:lnTo>
                <a:lnTo>
                  <a:pt x="14962" y="68555"/>
                </a:lnTo>
                <a:lnTo>
                  <a:pt x="13770" y="74914"/>
                </a:lnTo>
                <a:lnTo>
                  <a:pt x="12976" y="80423"/>
                </a:lnTo>
                <a:lnTo>
                  <a:pt x="12446" y="86635"/>
                </a:lnTo>
                <a:lnTo>
                  <a:pt x="12094" y="93317"/>
                </a:lnTo>
                <a:lnTo>
                  <a:pt x="11859" y="100312"/>
                </a:lnTo>
                <a:lnTo>
                  <a:pt x="10432" y="106244"/>
                </a:lnTo>
                <a:lnTo>
                  <a:pt x="8210" y="111470"/>
                </a:lnTo>
                <a:lnTo>
                  <a:pt x="5459" y="116223"/>
                </a:lnTo>
                <a:lnTo>
                  <a:pt x="3626" y="121932"/>
                </a:lnTo>
                <a:lnTo>
                  <a:pt x="2403" y="128278"/>
                </a:lnTo>
                <a:lnTo>
                  <a:pt x="1588" y="135049"/>
                </a:lnTo>
                <a:lnTo>
                  <a:pt x="1045" y="142103"/>
                </a:lnTo>
                <a:lnTo>
                  <a:pt x="683" y="149346"/>
                </a:lnTo>
                <a:lnTo>
                  <a:pt x="173" y="168288"/>
                </a:lnTo>
                <a:lnTo>
                  <a:pt x="0" y="179998"/>
                </a:lnTo>
                <a:lnTo>
                  <a:pt x="1255" y="182229"/>
                </a:lnTo>
                <a:lnTo>
                  <a:pt x="3363" y="184986"/>
                </a:lnTo>
                <a:lnTo>
                  <a:pt x="11387" y="194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241"/>
          <p:cNvSpPr/>
          <p:nvPr/>
        </p:nvSpPr>
        <p:spPr>
          <a:xfrm>
            <a:off x="8527449" y="2068872"/>
            <a:ext cx="490775" cy="143449"/>
          </a:xfrm>
          <a:custGeom>
            <a:avLst/>
            <a:gdLst/>
            <a:ahLst/>
            <a:cxnLst/>
            <a:rect l="0" t="0" r="0" b="0"/>
            <a:pathLst>
              <a:path w="490775" h="143449">
                <a:moveTo>
                  <a:pt x="342230" y="11388"/>
                </a:moveTo>
                <a:lnTo>
                  <a:pt x="342230" y="17455"/>
                </a:lnTo>
                <a:lnTo>
                  <a:pt x="340960" y="19243"/>
                </a:lnTo>
                <a:lnTo>
                  <a:pt x="338844" y="20434"/>
                </a:lnTo>
                <a:lnTo>
                  <a:pt x="336163" y="21229"/>
                </a:lnTo>
                <a:lnTo>
                  <a:pt x="334375" y="23028"/>
                </a:lnTo>
                <a:lnTo>
                  <a:pt x="333183" y="25498"/>
                </a:lnTo>
                <a:lnTo>
                  <a:pt x="332389" y="28414"/>
                </a:lnTo>
                <a:lnTo>
                  <a:pt x="329319" y="31629"/>
                </a:lnTo>
                <a:lnTo>
                  <a:pt x="324733" y="35042"/>
                </a:lnTo>
                <a:lnTo>
                  <a:pt x="319136" y="38587"/>
                </a:lnTo>
                <a:lnTo>
                  <a:pt x="314134" y="42221"/>
                </a:lnTo>
                <a:lnTo>
                  <a:pt x="309530" y="45913"/>
                </a:lnTo>
                <a:lnTo>
                  <a:pt x="305190" y="49644"/>
                </a:lnTo>
                <a:lnTo>
                  <a:pt x="299757" y="53402"/>
                </a:lnTo>
                <a:lnTo>
                  <a:pt x="293594" y="57177"/>
                </a:lnTo>
                <a:lnTo>
                  <a:pt x="286947" y="60964"/>
                </a:lnTo>
                <a:lnTo>
                  <a:pt x="281245" y="64759"/>
                </a:lnTo>
                <a:lnTo>
                  <a:pt x="276173" y="68558"/>
                </a:lnTo>
                <a:lnTo>
                  <a:pt x="271522" y="72361"/>
                </a:lnTo>
                <a:lnTo>
                  <a:pt x="265881" y="76167"/>
                </a:lnTo>
                <a:lnTo>
                  <a:pt x="259582" y="79973"/>
                </a:lnTo>
                <a:lnTo>
                  <a:pt x="252841" y="83782"/>
                </a:lnTo>
                <a:lnTo>
                  <a:pt x="238578" y="88013"/>
                </a:lnTo>
                <a:lnTo>
                  <a:pt x="231219" y="89141"/>
                </a:lnTo>
                <a:lnTo>
                  <a:pt x="225043" y="91163"/>
                </a:lnTo>
                <a:lnTo>
                  <a:pt x="219656" y="93781"/>
                </a:lnTo>
                <a:lnTo>
                  <a:pt x="214794" y="96797"/>
                </a:lnTo>
                <a:lnTo>
                  <a:pt x="209013" y="100077"/>
                </a:lnTo>
                <a:lnTo>
                  <a:pt x="195816" y="107108"/>
                </a:lnTo>
                <a:lnTo>
                  <a:pt x="174107" y="118207"/>
                </a:lnTo>
                <a:lnTo>
                  <a:pt x="165378" y="120700"/>
                </a:lnTo>
                <a:lnTo>
                  <a:pt x="155748" y="122363"/>
                </a:lnTo>
                <a:lnTo>
                  <a:pt x="145519" y="123471"/>
                </a:lnTo>
                <a:lnTo>
                  <a:pt x="136160" y="124210"/>
                </a:lnTo>
                <a:lnTo>
                  <a:pt x="127380" y="124702"/>
                </a:lnTo>
                <a:lnTo>
                  <a:pt x="118987" y="125031"/>
                </a:lnTo>
                <a:lnTo>
                  <a:pt x="88971" y="125493"/>
                </a:lnTo>
                <a:lnTo>
                  <a:pt x="53850" y="125670"/>
                </a:lnTo>
                <a:lnTo>
                  <a:pt x="49647" y="124406"/>
                </a:lnTo>
                <a:lnTo>
                  <a:pt x="45575" y="122293"/>
                </a:lnTo>
                <a:lnTo>
                  <a:pt x="41590" y="119615"/>
                </a:lnTo>
                <a:lnTo>
                  <a:pt x="37664" y="116559"/>
                </a:lnTo>
                <a:lnTo>
                  <a:pt x="33776" y="113252"/>
                </a:lnTo>
                <a:lnTo>
                  <a:pt x="29914" y="109777"/>
                </a:lnTo>
                <a:lnTo>
                  <a:pt x="22236" y="102530"/>
                </a:lnTo>
                <a:lnTo>
                  <a:pt x="6960" y="87529"/>
                </a:lnTo>
                <a:lnTo>
                  <a:pt x="4417" y="83738"/>
                </a:lnTo>
                <a:lnTo>
                  <a:pt x="2721" y="79941"/>
                </a:lnTo>
                <a:lnTo>
                  <a:pt x="1590" y="76140"/>
                </a:lnTo>
                <a:lnTo>
                  <a:pt x="837" y="72336"/>
                </a:lnTo>
                <a:lnTo>
                  <a:pt x="335" y="68530"/>
                </a:lnTo>
                <a:lnTo>
                  <a:pt x="0" y="64722"/>
                </a:lnTo>
                <a:lnTo>
                  <a:pt x="1047" y="60914"/>
                </a:lnTo>
                <a:lnTo>
                  <a:pt x="3014" y="57105"/>
                </a:lnTo>
                <a:lnTo>
                  <a:pt x="5596" y="53296"/>
                </a:lnTo>
                <a:lnTo>
                  <a:pt x="8588" y="50756"/>
                </a:lnTo>
                <a:lnTo>
                  <a:pt x="11853" y="49063"/>
                </a:lnTo>
                <a:lnTo>
                  <a:pt x="15298" y="47935"/>
                </a:lnTo>
                <a:lnTo>
                  <a:pt x="18865" y="45912"/>
                </a:lnTo>
                <a:lnTo>
                  <a:pt x="22514" y="43294"/>
                </a:lnTo>
                <a:lnTo>
                  <a:pt x="26217" y="40278"/>
                </a:lnTo>
                <a:lnTo>
                  <a:pt x="29955" y="38268"/>
                </a:lnTo>
                <a:lnTo>
                  <a:pt x="37494" y="36034"/>
                </a:lnTo>
                <a:lnTo>
                  <a:pt x="48880" y="34777"/>
                </a:lnTo>
                <a:lnTo>
                  <a:pt x="59876" y="34483"/>
                </a:lnTo>
                <a:lnTo>
                  <a:pt x="66364" y="34404"/>
                </a:lnTo>
                <a:lnTo>
                  <a:pt x="71960" y="35622"/>
                </a:lnTo>
                <a:lnTo>
                  <a:pt x="76960" y="37704"/>
                </a:lnTo>
                <a:lnTo>
                  <a:pt x="81563" y="40362"/>
                </a:lnTo>
                <a:lnTo>
                  <a:pt x="93452" y="43315"/>
                </a:lnTo>
                <a:lnTo>
                  <a:pt x="100178" y="44103"/>
                </a:lnTo>
                <a:lnTo>
                  <a:pt x="105932" y="45898"/>
                </a:lnTo>
                <a:lnTo>
                  <a:pt x="111038" y="48364"/>
                </a:lnTo>
                <a:lnTo>
                  <a:pt x="115712" y="51279"/>
                </a:lnTo>
                <a:lnTo>
                  <a:pt x="121368" y="55762"/>
                </a:lnTo>
                <a:lnTo>
                  <a:pt x="127680" y="61290"/>
                </a:lnTo>
                <a:lnTo>
                  <a:pt x="140194" y="72936"/>
                </a:lnTo>
                <a:lnTo>
                  <a:pt x="149991" y="82346"/>
                </a:lnTo>
                <a:lnTo>
                  <a:pt x="158190" y="87903"/>
                </a:lnTo>
                <a:lnTo>
                  <a:pt x="168737" y="94148"/>
                </a:lnTo>
                <a:lnTo>
                  <a:pt x="180848" y="100851"/>
                </a:lnTo>
                <a:lnTo>
                  <a:pt x="191462" y="107860"/>
                </a:lnTo>
                <a:lnTo>
                  <a:pt x="201078" y="115072"/>
                </a:lnTo>
                <a:lnTo>
                  <a:pt x="210029" y="122421"/>
                </a:lnTo>
                <a:lnTo>
                  <a:pt x="217266" y="127320"/>
                </a:lnTo>
                <a:lnTo>
                  <a:pt x="223361" y="130586"/>
                </a:lnTo>
                <a:lnTo>
                  <a:pt x="228694" y="132763"/>
                </a:lnTo>
                <a:lnTo>
                  <a:pt x="241394" y="135182"/>
                </a:lnTo>
                <a:lnTo>
                  <a:pt x="255504" y="137527"/>
                </a:lnTo>
                <a:lnTo>
                  <a:pt x="262823" y="139931"/>
                </a:lnTo>
                <a:lnTo>
                  <a:pt x="270241" y="142803"/>
                </a:lnTo>
                <a:lnTo>
                  <a:pt x="280268" y="143448"/>
                </a:lnTo>
                <a:lnTo>
                  <a:pt x="292032" y="142608"/>
                </a:lnTo>
                <a:lnTo>
                  <a:pt x="304955" y="140778"/>
                </a:lnTo>
                <a:lnTo>
                  <a:pt x="318650" y="138288"/>
                </a:lnTo>
                <a:lnTo>
                  <a:pt x="332861" y="135357"/>
                </a:lnTo>
                <a:lnTo>
                  <a:pt x="347413" y="132134"/>
                </a:lnTo>
                <a:lnTo>
                  <a:pt x="358386" y="129985"/>
                </a:lnTo>
                <a:lnTo>
                  <a:pt x="366971" y="128553"/>
                </a:lnTo>
                <a:lnTo>
                  <a:pt x="373965" y="127597"/>
                </a:lnTo>
                <a:lnTo>
                  <a:pt x="385120" y="123150"/>
                </a:lnTo>
                <a:lnTo>
                  <a:pt x="389874" y="120186"/>
                </a:lnTo>
                <a:lnTo>
                  <a:pt x="398123" y="115670"/>
                </a:lnTo>
                <a:lnTo>
                  <a:pt x="420835" y="103878"/>
                </a:lnTo>
                <a:lnTo>
                  <a:pt x="430194" y="98448"/>
                </a:lnTo>
                <a:lnTo>
                  <a:pt x="437703" y="93558"/>
                </a:lnTo>
                <a:lnTo>
                  <a:pt x="443979" y="89028"/>
                </a:lnTo>
                <a:lnTo>
                  <a:pt x="449433" y="84738"/>
                </a:lnTo>
                <a:lnTo>
                  <a:pt x="454339" y="80608"/>
                </a:lnTo>
                <a:lnTo>
                  <a:pt x="458880" y="76584"/>
                </a:lnTo>
                <a:lnTo>
                  <a:pt x="467311" y="68727"/>
                </a:lnTo>
                <a:lnTo>
                  <a:pt x="471338" y="64854"/>
                </a:lnTo>
                <a:lnTo>
                  <a:pt x="474022" y="61002"/>
                </a:lnTo>
                <a:lnTo>
                  <a:pt x="475812" y="57164"/>
                </a:lnTo>
                <a:lnTo>
                  <a:pt x="477005" y="53335"/>
                </a:lnTo>
                <a:lnTo>
                  <a:pt x="479071" y="50783"/>
                </a:lnTo>
                <a:lnTo>
                  <a:pt x="481717" y="49081"/>
                </a:lnTo>
                <a:lnTo>
                  <a:pt x="484752" y="47946"/>
                </a:lnTo>
                <a:lnTo>
                  <a:pt x="486775" y="45920"/>
                </a:lnTo>
                <a:lnTo>
                  <a:pt x="488123" y="43299"/>
                </a:lnTo>
                <a:lnTo>
                  <a:pt x="489022" y="40282"/>
                </a:lnTo>
                <a:lnTo>
                  <a:pt x="489622" y="37001"/>
                </a:lnTo>
                <a:lnTo>
                  <a:pt x="490022" y="33543"/>
                </a:lnTo>
                <a:lnTo>
                  <a:pt x="490288" y="29968"/>
                </a:lnTo>
                <a:lnTo>
                  <a:pt x="490465" y="26314"/>
                </a:lnTo>
                <a:lnTo>
                  <a:pt x="490774" y="13604"/>
                </a:lnTo>
                <a:lnTo>
                  <a:pt x="489519" y="12865"/>
                </a:lnTo>
                <a:lnTo>
                  <a:pt x="484738" y="12044"/>
                </a:lnTo>
                <a:lnTo>
                  <a:pt x="482956" y="10555"/>
                </a:lnTo>
                <a:lnTo>
                  <a:pt x="481767" y="8293"/>
                </a:lnTo>
                <a:lnTo>
                  <a:pt x="480975" y="5514"/>
                </a:lnTo>
                <a:lnTo>
                  <a:pt x="479177" y="3662"/>
                </a:lnTo>
                <a:lnTo>
                  <a:pt x="476708" y="2427"/>
                </a:lnTo>
                <a:lnTo>
                  <a:pt x="473792" y="1604"/>
                </a:lnTo>
                <a:lnTo>
                  <a:pt x="463778" y="689"/>
                </a:lnTo>
                <a:lnTo>
                  <a:pt x="452132" y="283"/>
                </a:lnTo>
                <a:lnTo>
                  <a:pt x="437165" y="54"/>
                </a:lnTo>
                <a:lnTo>
                  <a:pt x="424217" y="0"/>
                </a:lnTo>
                <a:lnTo>
                  <a:pt x="418478" y="1256"/>
                </a:lnTo>
                <a:lnTo>
                  <a:pt x="413382" y="3363"/>
                </a:lnTo>
                <a:lnTo>
                  <a:pt x="404333" y="7821"/>
                </a:lnTo>
                <a:lnTo>
                  <a:pt x="392099" y="10331"/>
                </a:lnTo>
                <a:lnTo>
                  <a:pt x="388176" y="10683"/>
                </a:lnTo>
                <a:lnTo>
                  <a:pt x="376520" y="1138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242"/>
          <p:cNvSpPr/>
          <p:nvPr/>
        </p:nvSpPr>
        <p:spPr>
          <a:xfrm>
            <a:off x="8938259" y="1714500"/>
            <a:ext cx="162624" cy="765810"/>
          </a:xfrm>
          <a:custGeom>
            <a:avLst/>
            <a:gdLst/>
            <a:ahLst/>
            <a:cxnLst/>
            <a:rect l="0" t="0" r="0" b="0"/>
            <a:pathLst>
              <a:path w="162624" h="765810">
                <a:moveTo>
                  <a:pt x="11431" y="0"/>
                </a:moveTo>
                <a:lnTo>
                  <a:pt x="47837" y="30338"/>
                </a:lnTo>
                <a:lnTo>
                  <a:pt x="67451" y="53245"/>
                </a:lnTo>
                <a:lnTo>
                  <a:pt x="89418" y="82487"/>
                </a:lnTo>
                <a:lnTo>
                  <a:pt x="112952" y="115951"/>
                </a:lnTo>
                <a:lnTo>
                  <a:pt x="131181" y="156041"/>
                </a:lnTo>
                <a:lnTo>
                  <a:pt x="145874" y="200547"/>
                </a:lnTo>
                <a:lnTo>
                  <a:pt x="158210" y="247998"/>
                </a:lnTo>
                <a:lnTo>
                  <a:pt x="162623" y="303762"/>
                </a:lnTo>
                <a:lnTo>
                  <a:pt x="161756" y="365068"/>
                </a:lnTo>
                <a:lnTo>
                  <a:pt x="157367" y="430068"/>
                </a:lnTo>
                <a:lnTo>
                  <a:pt x="144281" y="491182"/>
                </a:lnTo>
                <a:lnTo>
                  <a:pt x="125397" y="549705"/>
                </a:lnTo>
                <a:lnTo>
                  <a:pt x="0" y="7658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243"/>
          <p:cNvSpPr/>
          <p:nvPr/>
        </p:nvSpPr>
        <p:spPr>
          <a:xfrm>
            <a:off x="7635240" y="1936649"/>
            <a:ext cx="223747" cy="509367"/>
          </a:xfrm>
          <a:custGeom>
            <a:avLst/>
            <a:gdLst/>
            <a:ahLst/>
            <a:cxnLst/>
            <a:rect l="0" t="0" r="0" b="0"/>
            <a:pathLst>
              <a:path w="223747" h="509367">
                <a:moveTo>
                  <a:pt x="0" y="17880"/>
                </a:moveTo>
                <a:lnTo>
                  <a:pt x="9841" y="37563"/>
                </a:lnTo>
                <a:lnTo>
                  <a:pt x="10723" y="42715"/>
                </a:lnTo>
                <a:lnTo>
                  <a:pt x="10959" y="45867"/>
                </a:lnTo>
                <a:lnTo>
                  <a:pt x="14607" y="56142"/>
                </a:lnTo>
                <a:lnTo>
                  <a:pt x="19192" y="67906"/>
                </a:lnTo>
                <a:lnTo>
                  <a:pt x="21773" y="81668"/>
                </a:lnTo>
                <a:lnTo>
                  <a:pt x="22538" y="93789"/>
                </a:lnTo>
                <a:lnTo>
                  <a:pt x="22716" y="101571"/>
                </a:lnTo>
                <a:lnTo>
                  <a:pt x="24034" y="105424"/>
                </a:lnTo>
                <a:lnTo>
                  <a:pt x="28885" y="113092"/>
                </a:lnTo>
                <a:lnTo>
                  <a:pt x="31888" y="124120"/>
                </a:lnTo>
                <a:lnTo>
                  <a:pt x="33222" y="138758"/>
                </a:lnTo>
                <a:lnTo>
                  <a:pt x="33577" y="147996"/>
                </a:lnTo>
                <a:lnTo>
                  <a:pt x="34150" y="178061"/>
                </a:lnTo>
                <a:lnTo>
                  <a:pt x="34289" y="295577"/>
                </a:lnTo>
                <a:lnTo>
                  <a:pt x="37676" y="306825"/>
                </a:lnTo>
                <a:lnTo>
                  <a:pt x="44131" y="322606"/>
                </a:lnTo>
                <a:lnTo>
                  <a:pt x="45013" y="334924"/>
                </a:lnTo>
                <a:lnTo>
                  <a:pt x="45249" y="343543"/>
                </a:lnTo>
                <a:lnTo>
                  <a:pt x="46676" y="350559"/>
                </a:lnTo>
                <a:lnTo>
                  <a:pt x="53482" y="365231"/>
                </a:lnTo>
                <a:lnTo>
                  <a:pt x="55519" y="369108"/>
                </a:lnTo>
                <a:lnTo>
                  <a:pt x="56425" y="374218"/>
                </a:lnTo>
                <a:lnTo>
                  <a:pt x="56667" y="377359"/>
                </a:lnTo>
                <a:lnTo>
                  <a:pt x="58098" y="380723"/>
                </a:lnTo>
                <a:lnTo>
                  <a:pt x="64909" y="391525"/>
                </a:lnTo>
                <a:lnTo>
                  <a:pt x="68762" y="405309"/>
                </a:lnTo>
                <a:lnTo>
                  <a:pt x="78277" y="435365"/>
                </a:lnTo>
                <a:lnTo>
                  <a:pt x="79496" y="445251"/>
                </a:lnTo>
                <a:lnTo>
                  <a:pt x="80937" y="447574"/>
                </a:lnTo>
                <a:lnTo>
                  <a:pt x="83168" y="449123"/>
                </a:lnTo>
                <a:lnTo>
                  <a:pt x="85925" y="450155"/>
                </a:lnTo>
                <a:lnTo>
                  <a:pt x="87763" y="452114"/>
                </a:lnTo>
                <a:lnTo>
                  <a:pt x="88989" y="454689"/>
                </a:lnTo>
                <a:lnTo>
                  <a:pt x="90955" y="461880"/>
                </a:lnTo>
                <a:lnTo>
                  <a:pt x="97363" y="469194"/>
                </a:lnTo>
                <a:lnTo>
                  <a:pt x="101238" y="473336"/>
                </a:lnTo>
                <a:lnTo>
                  <a:pt x="103052" y="473918"/>
                </a:lnTo>
                <a:lnTo>
                  <a:pt x="108454" y="474564"/>
                </a:lnTo>
                <a:lnTo>
                  <a:pt x="115089" y="474851"/>
                </a:lnTo>
                <a:lnTo>
                  <a:pt x="125598" y="475050"/>
                </a:lnTo>
                <a:lnTo>
                  <a:pt x="142702" y="475079"/>
                </a:lnTo>
                <a:lnTo>
                  <a:pt x="144664" y="473810"/>
                </a:lnTo>
                <a:lnTo>
                  <a:pt x="145973" y="471693"/>
                </a:lnTo>
                <a:lnTo>
                  <a:pt x="146845" y="469012"/>
                </a:lnTo>
                <a:lnTo>
                  <a:pt x="148697" y="467225"/>
                </a:lnTo>
                <a:lnTo>
                  <a:pt x="151201" y="466033"/>
                </a:lnTo>
                <a:lnTo>
                  <a:pt x="158278" y="464121"/>
                </a:lnTo>
                <a:lnTo>
                  <a:pt x="162632" y="460473"/>
                </a:lnTo>
                <a:lnTo>
                  <a:pt x="169707" y="453851"/>
                </a:lnTo>
                <a:lnTo>
                  <a:pt x="170288" y="452037"/>
                </a:lnTo>
                <a:lnTo>
                  <a:pt x="171297" y="436455"/>
                </a:lnTo>
                <a:lnTo>
                  <a:pt x="174768" y="425740"/>
                </a:lnTo>
                <a:lnTo>
                  <a:pt x="179275" y="413781"/>
                </a:lnTo>
                <a:lnTo>
                  <a:pt x="181278" y="404233"/>
                </a:lnTo>
                <a:lnTo>
                  <a:pt x="185554" y="395756"/>
                </a:lnTo>
                <a:lnTo>
                  <a:pt x="188473" y="391718"/>
                </a:lnTo>
                <a:lnTo>
                  <a:pt x="191716" y="377070"/>
                </a:lnTo>
                <a:lnTo>
                  <a:pt x="192580" y="367830"/>
                </a:lnTo>
                <a:lnTo>
                  <a:pt x="196928" y="354177"/>
                </a:lnTo>
                <a:lnTo>
                  <a:pt x="199865" y="348758"/>
                </a:lnTo>
                <a:lnTo>
                  <a:pt x="201823" y="341336"/>
                </a:lnTo>
                <a:lnTo>
                  <a:pt x="203129" y="332577"/>
                </a:lnTo>
                <a:lnTo>
                  <a:pt x="203999" y="322928"/>
                </a:lnTo>
                <a:lnTo>
                  <a:pt x="208353" y="308821"/>
                </a:lnTo>
                <a:lnTo>
                  <a:pt x="213251" y="298317"/>
                </a:lnTo>
                <a:lnTo>
                  <a:pt x="215428" y="289416"/>
                </a:lnTo>
                <a:lnTo>
                  <a:pt x="216008" y="280184"/>
                </a:lnTo>
                <a:lnTo>
                  <a:pt x="216654" y="252993"/>
                </a:lnTo>
                <a:lnTo>
                  <a:pt x="217124" y="210290"/>
                </a:lnTo>
                <a:lnTo>
                  <a:pt x="220536" y="198223"/>
                </a:lnTo>
                <a:lnTo>
                  <a:pt x="223224" y="191449"/>
                </a:lnTo>
                <a:lnTo>
                  <a:pt x="223746" y="183123"/>
                </a:lnTo>
                <a:lnTo>
                  <a:pt x="222824" y="173762"/>
                </a:lnTo>
                <a:lnTo>
                  <a:pt x="220939" y="163711"/>
                </a:lnTo>
                <a:lnTo>
                  <a:pt x="219682" y="154471"/>
                </a:lnTo>
                <a:lnTo>
                  <a:pt x="218845" y="145771"/>
                </a:lnTo>
                <a:lnTo>
                  <a:pt x="218286" y="137431"/>
                </a:lnTo>
                <a:lnTo>
                  <a:pt x="217914" y="129331"/>
                </a:lnTo>
                <a:lnTo>
                  <a:pt x="217501" y="113557"/>
                </a:lnTo>
                <a:lnTo>
                  <a:pt x="217199" y="83357"/>
                </a:lnTo>
                <a:lnTo>
                  <a:pt x="215918" y="79312"/>
                </a:lnTo>
                <a:lnTo>
                  <a:pt x="211111" y="71430"/>
                </a:lnTo>
                <a:lnTo>
                  <a:pt x="208126" y="60307"/>
                </a:lnTo>
                <a:lnTo>
                  <a:pt x="206800" y="48167"/>
                </a:lnTo>
                <a:lnTo>
                  <a:pt x="206054" y="34192"/>
                </a:lnTo>
                <a:lnTo>
                  <a:pt x="205879" y="25977"/>
                </a:lnTo>
                <a:lnTo>
                  <a:pt x="204562" y="22008"/>
                </a:lnTo>
                <a:lnTo>
                  <a:pt x="197912" y="11624"/>
                </a:lnTo>
                <a:lnTo>
                  <a:pt x="194784" y="7132"/>
                </a:lnTo>
                <a:lnTo>
                  <a:pt x="187818" y="0"/>
                </a:lnTo>
                <a:lnTo>
                  <a:pt x="193203" y="5350"/>
                </a:lnTo>
                <a:lnTo>
                  <a:pt x="193818" y="9348"/>
                </a:lnTo>
                <a:lnTo>
                  <a:pt x="194213" y="22263"/>
                </a:lnTo>
                <a:lnTo>
                  <a:pt x="194281" y="33290"/>
                </a:lnTo>
                <a:lnTo>
                  <a:pt x="195561" y="40853"/>
                </a:lnTo>
                <a:lnTo>
                  <a:pt x="197683" y="50976"/>
                </a:lnTo>
                <a:lnTo>
                  <a:pt x="200369" y="62804"/>
                </a:lnTo>
                <a:lnTo>
                  <a:pt x="202159" y="75770"/>
                </a:lnTo>
                <a:lnTo>
                  <a:pt x="203353" y="89493"/>
                </a:lnTo>
                <a:lnTo>
                  <a:pt x="205032" y="122919"/>
                </a:lnTo>
                <a:lnTo>
                  <a:pt x="205269" y="129816"/>
                </a:lnTo>
                <a:lnTo>
                  <a:pt x="205698" y="203741"/>
                </a:lnTo>
                <a:lnTo>
                  <a:pt x="206982" y="215447"/>
                </a:lnTo>
                <a:lnTo>
                  <a:pt x="209108" y="228332"/>
                </a:lnTo>
                <a:lnTo>
                  <a:pt x="211794" y="242001"/>
                </a:lnTo>
                <a:lnTo>
                  <a:pt x="212317" y="252384"/>
                </a:lnTo>
                <a:lnTo>
                  <a:pt x="211395" y="260576"/>
                </a:lnTo>
                <a:lnTo>
                  <a:pt x="208253" y="274335"/>
                </a:lnTo>
                <a:lnTo>
                  <a:pt x="206856" y="288917"/>
                </a:lnTo>
                <a:lnTo>
                  <a:pt x="206236" y="300478"/>
                </a:lnTo>
                <a:lnTo>
                  <a:pt x="205961" y="312389"/>
                </a:lnTo>
                <a:lnTo>
                  <a:pt x="205742" y="403712"/>
                </a:lnTo>
                <a:lnTo>
                  <a:pt x="204471" y="412261"/>
                </a:lnTo>
                <a:lnTo>
                  <a:pt x="202354" y="421771"/>
                </a:lnTo>
                <a:lnTo>
                  <a:pt x="199673" y="431921"/>
                </a:lnTo>
                <a:lnTo>
                  <a:pt x="196693" y="446585"/>
                </a:lnTo>
                <a:lnTo>
                  <a:pt x="194099" y="459876"/>
                </a:lnTo>
                <a:lnTo>
                  <a:pt x="191629" y="468754"/>
                </a:lnTo>
                <a:lnTo>
                  <a:pt x="188713" y="478483"/>
                </a:lnTo>
                <a:lnTo>
                  <a:pt x="185498" y="484969"/>
                </a:lnTo>
                <a:lnTo>
                  <a:pt x="182085" y="489293"/>
                </a:lnTo>
                <a:lnTo>
                  <a:pt x="178540" y="492175"/>
                </a:lnTo>
                <a:lnTo>
                  <a:pt x="176176" y="495367"/>
                </a:lnTo>
                <a:lnTo>
                  <a:pt x="173550" y="502300"/>
                </a:lnTo>
                <a:lnTo>
                  <a:pt x="171580" y="504657"/>
                </a:lnTo>
                <a:lnTo>
                  <a:pt x="168996" y="506228"/>
                </a:lnTo>
                <a:lnTo>
                  <a:pt x="161793" y="508750"/>
                </a:lnTo>
                <a:lnTo>
                  <a:pt x="157421" y="509094"/>
                </a:lnTo>
                <a:lnTo>
                  <a:pt x="151245" y="509248"/>
                </a:lnTo>
                <a:lnTo>
                  <a:pt x="127942" y="509366"/>
                </a:lnTo>
                <a:lnTo>
                  <a:pt x="127204" y="508097"/>
                </a:lnTo>
                <a:lnTo>
                  <a:pt x="126385" y="503301"/>
                </a:lnTo>
                <a:lnTo>
                  <a:pt x="122634" y="496936"/>
                </a:lnTo>
                <a:lnTo>
                  <a:pt x="119856" y="493461"/>
                </a:lnTo>
                <a:lnTo>
                  <a:pt x="118004" y="489874"/>
                </a:lnTo>
                <a:lnTo>
                  <a:pt x="114127" y="478758"/>
                </a:lnTo>
                <a:lnTo>
                  <a:pt x="108719" y="471212"/>
                </a:lnTo>
                <a:lnTo>
                  <a:pt x="105469" y="463625"/>
                </a:lnTo>
                <a:lnTo>
                  <a:pt x="103382" y="454473"/>
                </a:lnTo>
                <a:lnTo>
                  <a:pt x="96954" y="446820"/>
                </a:lnTo>
                <a:lnTo>
                  <a:pt x="93846" y="438460"/>
                </a:lnTo>
                <a:lnTo>
                  <a:pt x="90504" y="426537"/>
                </a:lnTo>
                <a:lnTo>
                  <a:pt x="87006" y="412238"/>
                </a:lnTo>
                <a:lnTo>
                  <a:pt x="83403" y="401436"/>
                </a:lnTo>
                <a:lnTo>
                  <a:pt x="79733" y="392964"/>
                </a:lnTo>
                <a:lnTo>
                  <a:pt x="76014" y="386046"/>
                </a:lnTo>
                <a:lnTo>
                  <a:pt x="73536" y="377624"/>
                </a:lnTo>
                <a:lnTo>
                  <a:pt x="71884" y="368200"/>
                </a:lnTo>
                <a:lnTo>
                  <a:pt x="70782" y="358107"/>
                </a:lnTo>
                <a:lnTo>
                  <a:pt x="68778" y="348838"/>
                </a:lnTo>
                <a:lnTo>
                  <a:pt x="66172" y="340119"/>
                </a:lnTo>
                <a:lnTo>
                  <a:pt x="63164" y="331766"/>
                </a:lnTo>
                <a:lnTo>
                  <a:pt x="61159" y="323657"/>
                </a:lnTo>
                <a:lnTo>
                  <a:pt x="57067" y="297570"/>
                </a:lnTo>
                <a:lnTo>
                  <a:pt x="54555" y="285620"/>
                </a:lnTo>
                <a:lnTo>
                  <a:pt x="51610" y="272574"/>
                </a:lnTo>
                <a:lnTo>
                  <a:pt x="50916" y="254986"/>
                </a:lnTo>
                <a:lnTo>
                  <a:pt x="51724" y="234371"/>
                </a:lnTo>
                <a:lnTo>
                  <a:pt x="53532" y="211737"/>
                </a:lnTo>
                <a:lnTo>
                  <a:pt x="54738" y="192838"/>
                </a:lnTo>
                <a:lnTo>
                  <a:pt x="56078" y="161679"/>
                </a:lnTo>
                <a:lnTo>
                  <a:pt x="56832" y="128785"/>
                </a:lnTo>
                <a:lnTo>
                  <a:pt x="58208" y="119757"/>
                </a:lnTo>
                <a:lnTo>
                  <a:pt x="60394" y="111198"/>
                </a:lnTo>
                <a:lnTo>
                  <a:pt x="63123" y="102952"/>
                </a:lnTo>
                <a:lnTo>
                  <a:pt x="63673" y="94915"/>
                </a:lnTo>
                <a:lnTo>
                  <a:pt x="60895" y="79211"/>
                </a:lnTo>
                <a:lnTo>
                  <a:pt x="58814" y="63765"/>
                </a:lnTo>
                <a:lnTo>
                  <a:pt x="57150" y="2931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Absolute value inequalities,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|</a:t>
            </a:r>
            <a:r>
              <a:rPr lang="en-US" dirty="0" err="1" smtClean="0"/>
              <a:t>ax+b</a:t>
            </a:r>
            <a:r>
              <a:rPr lang="en-US" dirty="0" smtClean="0"/>
              <a:t>|&lt;k</a:t>
            </a:r>
            <a:endParaRPr lang="en-US" dirty="0"/>
          </a:p>
        </p:txBody>
      </p:sp>
      <p:sp>
        <p:nvSpPr>
          <p:cNvPr id="4" name="SMARTPenAnnotation43"/>
          <p:cNvSpPr/>
          <p:nvPr/>
        </p:nvSpPr>
        <p:spPr>
          <a:xfrm>
            <a:off x="1737360" y="2205989"/>
            <a:ext cx="22861" cy="747935"/>
          </a:xfrm>
          <a:custGeom>
            <a:avLst/>
            <a:gdLst/>
            <a:ahLst/>
            <a:cxnLst/>
            <a:rect l="0" t="0" r="0" b="0"/>
            <a:pathLst>
              <a:path w="22861" h="747935">
                <a:moveTo>
                  <a:pt x="22860" y="0"/>
                </a:moveTo>
                <a:lnTo>
                  <a:pt x="22860" y="162663"/>
                </a:lnTo>
                <a:lnTo>
                  <a:pt x="21590" y="177022"/>
                </a:lnTo>
                <a:lnTo>
                  <a:pt x="19473" y="190405"/>
                </a:lnTo>
                <a:lnTo>
                  <a:pt x="16792" y="203137"/>
                </a:lnTo>
                <a:lnTo>
                  <a:pt x="15004" y="215435"/>
                </a:lnTo>
                <a:lnTo>
                  <a:pt x="13813" y="227443"/>
                </a:lnTo>
                <a:lnTo>
                  <a:pt x="13019" y="239259"/>
                </a:lnTo>
                <a:lnTo>
                  <a:pt x="12136" y="259161"/>
                </a:lnTo>
                <a:lnTo>
                  <a:pt x="11900" y="268024"/>
                </a:lnTo>
                <a:lnTo>
                  <a:pt x="13013" y="279013"/>
                </a:lnTo>
                <a:lnTo>
                  <a:pt x="15026" y="291419"/>
                </a:lnTo>
                <a:lnTo>
                  <a:pt x="17637" y="304769"/>
                </a:lnTo>
                <a:lnTo>
                  <a:pt x="19378" y="317480"/>
                </a:lnTo>
                <a:lnTo>
                  <a:pt x="20538" y="329763"/>
                </a:lnTo>
                <a:lnTo>
                  <a:pt x="21312" y="341762"/>
                </a:lnTo>
                <a:lnTo>
                  <a:pt x="20558" y="363732"/>
                </a:lnTo>
                <a:lnTo>
                  <a:pt x="13609" y="472275"/>
                </a:lnTo>
                <a:lnTo>
                  <a:pt x="12398" y="505810"/>
                </a:lnTo>
                <a:lnTo>
                  <a:pt x="11717" y="548650"/>
                </a:lnTo>
                <a:lnTo>
                  <a:pt x="11431" y="706885"/>
                </a:lnTo>
                <a:lnTo>
                  <a:pt x="10160" y="712557"/>
                </a:lnTo>
                <a:lnTo>
                  <a:pt x="8043" y="717608"/>
                </a:lnTo>
                <a:lnTo>
                  <a:pt x="5362" y="722245"/>
                </a:lnTo>
                <a:lnTo>
                  <a:pt x="3575" y="726607"/>
                </a:lnTo>
                <a:lnTo>
                  <a:pt x="2383" y="730785"/>
                </a:lnTo>
                <a:lnTo>
                  <a:pt x="1589" y="734840"/>
                </a:lnTo>
                <a:lnTo>
                  <a:pt x="2329" y="738814"/>
                </a:lnTo>
                <a:lnTo>
                  <a:pt x="4092" y="742732"/>
                </a:lnTo>
                <a:lnTo>
                  <a:pt x="6538" y="746615"/>
                </a:lnTo>
                <a:lnTo>
                  <a:pt x="6899" y="747934"/>
                </a:lnTo>
                <a:lnTo>
                  <a:pt x="5869" y="747543"/>
                </a:lnTo>
                <a:lnTo>
                  <a:pt x="0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MARTPenAnnotation44"/>
          <p:cNvSpPr/>
          <p:nvPr/>
        </p:nvSpPr>
        <p:spPr>
          <a:xfrm>
            <a:off x="2042317" y="2320319"/>
            <a:ext cx="449160" cy="478199"/>
          </a:xfrm>
          <a:custGeom>
            <a:avLst/>
            <a:gdLst/>
            <a:ahLst/>
            <a:cxnLst/>
            <a:rect l="0" t="0" r="0" b="0"/>
            <a:pathLst>
              <a:path w="449160" h="478199">
                <a:moveTo>
                  <a:pt x="37943" y="79981"/>
                </a:moveTo>
                <a:lnTo>
                  <a:pt x="44010" y="67845"/>
                </a:lnTo>
                <a:lnTo>
                  <a:pt x="53851" y="54230"/>
                </a:lnTo>
                <a:lnTo>
                  <a:pt x="57439" y="51384"/>
                </a:lnTo>
                <a:lnTo>
                  <a:pt x="61100" y="49486"/>
                </a:lnTo>
                <a:lnTo>
                  <a:pt x="69825" y="46107"/>
                </a:lnTo>
                <a:lnTo>
                  <a:pt x="82169" y="40372"/>
                </a:lnTo>
                <a:lnTo>
                  <a:pt x="92736" y="33590"/>
                </a:lnTo>
                <a:lnTo>
                  <a:pt x="97331" y="30004"/>
                </a:lnTo>
                <a:lnTo>
                  <a:pt x="109285" y="25073"/>
                </a:lnTo>
                <a:lnTo>
                  <a:pt x="126144" y="19245"/>
                </a:lnTo>
                <a:lnTo>
                  <a:pt x="146274" y="12820"/>
                </a:lnTo>
                <a:lnTo>
                  <a:pt x="162233" y="8537"/>
                </a:lnTo>
                <a:lnTo>
                  <a:pt x="175413" y="5682"/>
                </a:lnTo>
                <a:lnTo>
                  <a:pt x="186740" y="3778"/>
                </a:lnTo>
                <a:lnTo>
                  <a:pt x="198101" y="2509"/>
                </a:lnTo>
                <a:lnTo>
                  <a:pt x="209485" y="1663"/>
                </a:lnTo>
                <a:lnTo>
                  <a:pt x="220884" y="1098"/>
                </a:lnTo>
                <a:lnTo>
                  <a:pt x="243710" y="472"/>
                </a:lnTo>
                <a:lnTo>
                  <a:pt x="307785" y="0"/>
                </a:lnTo>
                <a:lnTo>
                  <a:pt x="315628" y="1260"/>
                </a:lnTo>
                <a:lnTo>
                  <a:pt x="323396" y="3370"/>
                </a:lnTo>
                <a:lnTo>
                  <a:pt x="331115" y="6047"/>
                </a:lnTo>
                <a:lnTo>
                  <a:pt x="343078" y="12408"/>
                </a:lnTo>
                <a:lnTo>
                  <a:pt x="356953" y="23129"/>
                </a:lnTo>
                <a:lnTo>
                  <a:pt x="361106" y="26839"/>
                </a:lnTo>
                <a:lnTo>
                  <a:pt x="363875" y="31853"/>
                </a:lnTo>
                <a:lnTo>
                  <a:pt x="366952" y="44197"/>
                </a:lnTo>
                <a:lnTo>
                  <a:pt x="368319" y="54763"/>
                </a:lnTo>
                <a:lnTo>
                  <a:pt x="368683" y="59359"/>
                </a:lnTo>
                <a:lnTo>
                  <a:pt x="367657" y="63693"/>
                </a:lnTo>
                <a:lnTo>
                  <a:pt x="363129" y="71895"/>
                </a:lnTo>
                <a:lnTo>
                  <a:pt x="353496" y="83160"/>
                </a:lnTo>
                <a:lnTo>
                  <a:pt x="340749" y="96634"/>
                </a:lnTo>
                <a:lnTo>
                  <a:pt x="326617" y="111088"/>
                </a:lnTo>
                <a:lnTo>
                  <a:pt x="318022" y="117229"/>
                </a:lnTo>
                <a:lnTo>
                  <a:pt x="308482" y="122593"/>
                </a:lnTo>
                <a:lnTo>
                  <a:pt x="298312" y="127439"/>
                </a:lnTo>
                <a:lnTo>
                  <a:pt x="287722" y="133209"/>
                </a:lnTo>
                <a:lnTo>
                  <a:pt x="276853" y="139596"/>
                </a:lnTo>
                <a:lnTo>
                  <a:pt x="265796" y="146394"/>
                </a:lnTo>
                <a:lnTo>
                  <a:pt x="253345" y="152196"/>
                </a:lnTo>
                <a:lnTo>
                  <a:pt x="239964" y="157334"/>
                </a:lnTo>
                <a:lnTo>
                  <a:pt x="225964" y="162030"/>
                </a:lnTo>
                <a:lnTo>
                  <a:pt x="211550" y="167700"/>
                </a:lnTo>
                <a:lnTo>
                  <a:pt x="196861" y="174020"/>
                </a:lnTo>
                <a:lnTo>
                  <a:pt x="181988" y="180774"/>
                </a:lnTo>
                <a:lnTo>
                  <a:pt x="168263" y="186546"/>
                </a:lnTo>
                <a:lnTo>
                  <a:pt x="155303" y="191664"/>
                </a:lnTo>
                <a:lnTo>
                  <a:pt x="142853" y="196346"/>
                </a:lnTo>
                <a:lnTo>
                  <a:pt x="129473" y="200737"/>
                </a:lnTo>
                <a:lnTo>
                  <a:pt x="115473" y="204935"/>
                </a:lnTo>
                <a:lnTo>
                  <a:pt x="101059" y="209004"/>
                </a:lnTo>
                <a:lnTo>
                  <a:pt x="81290" y="215526"/>
                </a:lnTo>
                <a:lnTo>
                  <a:pt x="32232" y="232933"/>
                </a:lnTo>
                <a:lnTo>
                  <a:pt x="16355" y="239099"/>
                </a:lnTo>
                <a:lnTo>
                  <a:pt x="7041" y="243209"/>
                </a:lnTo>
                <a:lnTo>
                  <a:pt x="2102" y="245950"/>
                </a:lnTo>
                <a:lnTo>
                  <a:pt x="79" y="247777"/>
                </a:lnTo>
                <a:lnTo>
                  <a:pt x="0" y="248994"/>
                </a:lnTo>
                <a:lnTo>
                  <a:pt x="1217" y="249807"/>
                </a:lnTo>
                <a:lnTo>
                  <a:pt x="9344" y="247322"/>
                </a:lnTo>
                <a:lnTo>
                  <a:pt x="15067" y="244881"/>
                </a:lnTo>
                <a:lnTo>
                  <a:pt x="25232" y="241985"/>
                </a:lnTo>
                <a:lnTo>
                  <a:pt x="38359" y="238783"/>
                </a:lnTo>
                <a:lnTo>
                  <a:pt x="83786" y="228210"/>
                </a:lnTo>
                <a:lnTo>
                  <a:pt x="98985" y="224520"/>
                </a:lnTo>
                <a:lnTo>
                  <a:pt x="114197" y="222060"/>
                </a:lnTo>
                <a:lnTo>
                  <a:pt x="129419" y="220420"/>
                </a:lnTo>
                <a:lnTo>
                  <a:pt x="144647" y="219327"/>
                </a:lnTo>
                <a:lnTo>
                  <a:pt x="164959" y="218598"/>
                </a:lnTo>
                <a:lnTo>
                  <a:pt x="257013" y="217428"/>
                </a:lnTo>
                <a:lnTo>
                  <a:pt x="275430" y="217332"/>
                </a:lnTo>
                <a:lnTo>
                  <a:pt x="292787" y="218539"/>
                </a:lnTo>
                <a:lnTo>
                  <a:pt x="309439" y="220613"/>
                </a:lnTo>
                <a:lnTo>
                  <a:pt x="325620" y="223265"/>
                </a:lnTo>
                <a:lnTo>
                  <a:pt x="340218" y="226304"/>
                </a:lnTo>
                <a:lnTo>
                  <a:pt x="353759" y="229599"/>
                </a:lnTo>
                <a:lnTo>
                  <a:pt x="366597" y="233066"/>
                </a:lnTo>
                <a:lnTo>
                  <a:pt x="377695" y="236648"/>
                </a:lnTo>
                <a:lnTo>
                  <a:pt x="387635" y="240305"/>
                </a:lnTo>
                <a:lnTo>
                  <a:pt x="396800" y="244014"/>
                </a:lnTo>
                <a:lnTo>
                  <a:pt x="405451" y="247756"/>
                </a:lnTo>
                <a:lnTo>
                  <a:pt x="421836" y="255301"/>
                </a:lnTo>
                <a:lnTo>
                  <a:pt x="434199" y="262887"/>
                </a:lnTo>
                <a:lnTo>
                  <a:pt x="439273" y="266688"/>
                </a:lnTo>
                <a:lnTo>
                  <a:pt x="442656" y="270492"/>
                </a:lnTo>
                <a:lnTo>
                  <a:pt x="444912" y="274298"/>
                </a:lnTo>
                <a:lnTo>
                  <a:pt x="446415" y="278106"/>
                </a:lnTo>
                <a:lnTo>
                  <a:pt x="448086" y="289110"/>
                </a:lnTo>
                <a:lnTo>
                  <a:pt x="448829" y="301197"/>
                </a:lnTo>
                <a:lnTo>
                  <a:pt x="449159" y="310802"/>
                </a:lnTo>
                <a:lnTo>
                  <a:pt x="446707" y="316412"/>
                </a:lnTo>
                <a:lnTo>
                  <a:pt x="437209" y="329418"/>
                </a:lnTo>
                <a:lnTo>
                  <a:pt x="427907" y="340278"/>
                </a:lnTo>
                <a:lnTo>
                  <a:pt x="423649" y="344952"/>
                </a:lnTo>
                <a:lnTo>
                  <a:pt x="417000" y="349338"/>
                </a:lnTo>
                <a:lnTo>
                  <a:pt x="408758" y="353532"/>
                </a:lnTo>
                <a:lnTo>
                  <a:pt x="399453" y="357598"/>
                </a:lnTo>
                <a:lnTo>
                  <a:pt x="389439" y="362849"/>
                </a:lnTo>
                <a:lnTo>
                  <a:pt x="378954" y="368890"/>
                </a:lnTo>
                <a:lnTo>
                  <a:pt x="368153" y="375457"/>
                </a:lnTo>
                <a:lnTo>
                  <a:pt x="357143" y="381105"/>
                </a:lnTo>
                <a:lnTo>
                  <a:pt x="345993" y="386140"/>
                </a:lnTo>
                <a:lnTo>
                  <a:pt x="334749" y="390767"/>
                </a:lnTo>
                <a:lnTo>
                  <a:pt x="323444" y="396391"/>
                </a:lnTo>
                <a:lnTo>
                  <a:pt x="312097" y="402681"/>
                </a:lnTo>
                <a:lnTo>
                  <a:pt x="300722" y="409414"/>
                </a:lnTo>
                <a:lnTo>
                  <a:pt x="288059" y="415173"/>
                </a:lnTo>
                <a:lnTo>
                  <a:pt x="274537" y="420282"/>
                </a:lnTo>
                <a:lnTo>
                  <a:pt x="260442" y="424958"/>
                </a:lnTo>
                <a:lnTo>
                  <a:pt x="147636" y="459240"/>
                </a:lnTo>
                <a:lnTo>
                  <a:pt x="135201" y="462360"/>
                </a:lnTo>
                <a:lnTo>
                  <a:pt x="124372" y="464440"/>
                </a:lnTo>
                <a:lnTo>
                  <a:pt x="114612" y="465827"/>
                </a:lnTo>
                <a:lnTo>
                  <a:pt x="105566" y="468021"/>
                </a:lnTo>
                <a:lnTo>
                  <a:pt x="96995" y="470754"/>
                </a:lnTo>
                <a:lnTo>
                  <a:pt x="88741" y="473846"/>
                </a:lnTo>
                <a:lnTo>
                  <a:pt x="79428" y="475908"/>
                </a:lnTo>
                <a:lnTo>
                  <a:pt x="69409" y="477282"/>
                </a:lnTo>
                <a:lnTo>
                  <a:pt x="58921" y="478198"/>
                </a:lnTo>
                <a:lnTo>
                  <a:pt x="51928" y="477539"/>
                </a:lnTo>
                <a:lnTo>
                  <a:pt x="47266" y="475829"/>
                </a:lnTo>
                <a:lnTo>
                  <a:pt x="40705" y="470742"/>
                </a:lnTo>
                <a:lnTo>
                  <a:pt x="37943" y="45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MARTPenAnnotation45"/>
          <p:cNvSpPr/>
          <p:nvPr/>
        </p:nvSpPr>
        <p:spPr>
          <a:xfrm>
            <a:off x="2583180" y="2457450"/>
            <a:ext cx="365760" cy="285597"/>
          </a:xfrm>
          <a:custGeom>
            <a:avLst/>
            <a:gdLst/>
            <a:ahLst/>
            <a:cxnLst/>
            <a:rect l="0" t="0" r="0" b="0"/>
            <a:pathLst>
              <a:path w="365760" h="285597">
                <a:moveTo>
                  <a:pt x="0" y="0"/>
                </a:moveTo>
                <a:lnTo>
                  <a:pt x="15909" y="31817"/>
                </a:lnTo>
                <a:lnTo>
                  <a:pt x="19496" y="37721"/>
                </a:lnTo>
                <a:lnTo>
                  <a:pt x="23157" y="42927"/>
                </a:lnTo>
                <a:lnTo>
                  <a:pt x="26868" y="47668"/>
                </a:lnTo>
                <a:lnTo>
                  <a:pt x="30612" y="53369"/>
                </a:lnTo>
                <a:lnTo>
                  <a:pt x="34378" y="59709"/>
                </a:lnTo>
                <a:lnTo>
                  <a:pt x="38158" y="66476"/>
                </a:lnTo>
                <a:lnTo>
                  <a:pt x="44489" y="74797"/>
                </a:lnTo>
                <a:lnTo>
                  <a:pt x="52519" y="84154"/>
                </a:lnTo>
                <a:lnTo>
                  <a:pt x="70332" y="103442"/>
                </a:lnTo>
                <a:lnTo>
                  <a:pt x="99076" y="133133"/>
                </a:lnTo>
                <a:lnTo>
                  <a:pt x="123428" y="157672"/>
                </a:lnTo>
                <a:lnTo>
                  <a:pt x="133085" y="166074"/>
                </a:lnTo>
                <a:lnTo>
                  <a:pt x="144603" y="175486"/>
                </a:lnTo>
                <a:lnTo>
                  <a:pt x="157362" y="185571"/>
                </a:lnTo>
                <a:lnTo>
                  <a:pt x="168408" y="193563"/>
                </a:lnTo>
                <a:lnTo>
                  <a:pt x="178312" y="200162"/>
                </a:lnTo>
                <a:lnTo>
                  <a:pt x="187454" y="205831"/>
                </a:lnTo>
                <a:lnTo>
                  <a:pt x="196089" y="210881"/>
                </a:lnTo>
                <a:lnTo>
                  <a:pt x="204386" y="215517"/>
                </a:lnTo>
                <a:lnTo>
                  <a:pt x="212457" y="219878"/>
                </a:lnTo>
                <a:lnTo>
                  <a:pt x="220378" y="225325"/>
                </a:lnTo>
                <a:lnTo>
                  <a:pt x="228199" y="231497"/>
                </a:lnTo>
                <a:lnTo>
                  <a:pt x="235952" y="238151"/>
                </a:lnTo>
                <a:lnTo>
                  <a:pt x="243661" y="243857"/>
                </a:lnTo>
                <a:lnTo>
                  <a:pt x="251341" y="248931"/>
                </a:lnTo>
                <a:lnTo>
                  <a:pt x="259000" y="253584"/>
                </a:lnTo>
                <a:lnTo>
                  <a:pt x="265377" y="256686"/>
                </a:lnTo>
                <a:lnTo>
                  <a:pt x="281689" y="262321"/>
                </a:lnTo>
                <a:lnTo>
                  <a:pt x="288122" y="265051"/>
                </a:lnTo>
                <a:lnTo>
                  <a:pt x="294952" y="268140"/>
                </a:lnTo>
                <a:lnTo>
                  <a:pt x="305926" y="271573"/>
                </a:lnTo>
                <a:lnTo>
                  <a:pt x="310631" y="272489"/>
                </a:lnTo>
                <a:lnTo>
                  <a:pt x="319244" y="276892"/>
                </a:lnTo>
                <a:lnTo>
                  <a:pt x="323320" y="279845"/>
                </a:lnTo>
                <a:lnTo>
                  <a:pt x="331234" y="283125"/>
                </a:lnTo>
                <a:lnTo>
                  <a:pt x="342633" y="285404"/>
                </a:lnTo>
                <a:lnTo>
                  <a:pt x="348285" y="285596"/>
                </a:lnTo>
                <a:lnTo>
                  <a:pt x="351570" y="284377"/>
                </a:lnTo>
                <a:lnTo>
                  <a:pt x="362580" y="276682"/>
                </a:lnTo>
                <a:lnTo>
                  <a:pt x="365759" y="27431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MARTPenAnnotation46"/>
          <p:cNvSpPr/>
          <p:nvPr/>
        </p:nvSpPr>
        <p:spPr>
          <a:xfrm>
            <a:off x="2514600" y="2423159"/>
            <a:ext cx="388621" cy="379039"/>
          </a:xfrm>
          <a:custGeom>
            <a:avLst/>
            <a:gdLst/>
            <a:ahLst/>
            <a:cxnLst/>
            <a:rect l="0" t="0" r="0" b="0"/>
            <a:pathLst>
              <a:path w="388621" h="379039">
                <a:moveTo>
                  <a:pt x="388620" y="0"/>
                </a:moveTo>
                <a:lnTo>
                  <a:pt x="382552" y="12136"/>
                </a:lnTo>
                <a:lnTo>
                  <a:pt x="376186" y="21481"/>
                </a:lnTo>
                <a:lnTo>
                  <a:pt x="367854" y="31137"/>
                </a:lnTo>
                <a:lnTo>
                  <a:pt x="355684" y="43896"/>
                </a:lnTo>
                <a:lnTo>
                  <a:pt x="340620" y="59291"/>
                </a:lnTo>
                <a:lnTo>
                  <a:pt x="336300" y="64927"/>
                </a:lnTo>
                <a:lnTo>
                  <a:pt x="332150" y="71225"/>
                </a:lnTo>
                <a:lnTo>
                  <a:pt x="328113" y="77964"/>
                </a:lnTo>
                <a:lnTo>
                  <a:pt x="322882" y="84996"/>
                </a:lnTo>
                <a:lnTo>
                  <a:pt x="316854" y="92224"/>
                </a:lnTo>
                <a:lnTo>
                  <a:pt x="310296" y="99583"/>
                </a:lnTo>
                <a:lnTo>
                  <a:pt x="289462" y="121306"/>
                </a:lnTo>
                <a:lnTo>
                  <a:pt x="276795" y="134211"/>
                </a:lnTo>
                <a:lnTo>
                  <a:pt x="267080" y="145354"/>
                </a:lnTo>
                <a:lnTo>
                  <a:pt x="259333" y="155323"/>
                </a:lnTo>
                <a:lnTo>
                  <a:pt x="252899" y="164509"/>
                </a:lnTo>
                <a:lnTo>
                  <a:pt x="244799" y="173173"/>
                </a:lnTo>
                <a:lnTo>
                  <a:pt x="235589" y="181489"/>
                </a:lnTo>
                <a:lnTo>
                  <a:pt x="225639" y="189572"/>
                </a:lnTo>
                <a:lnTo>
                  <a:pt x="216466" y="197502"/>
                </a:lnTo>
                <a:lnTo>
                  <a:pt x="207811" y="205328"/>
                </a:lnTo>
                <a:lnTo>
                  <a:pt x="191420" y="220797"/>
                </a:lnTo>
                <a:lnTo>
                  <a:pt x="144860" y="266684"/>
                </a:lnTo>
                <a:lnTo>
                  <a:pt x="129576" y="281933"/>
                </a:lnTo>
                <a:lnTo>
                  <a:pt x="121943" y="288286"/>
                </a:lnTo>
                <a:lnTo>
                  <a:pt x="114316" y="293791"/>
                </a:lnTo>
                <a:lnTo>
                  <a:pt x="106690" y="298731"/>
                </a:lnTo>
                <a:lnTo>
                  <a:pt x="99067" y="303294"/>
                </a:lnTo>
                <a:lnTo>
                  <a:pt x="91444" y="307606"/>
                </a:lnTo>
                <a:lnTo>
                  <a:pt x="83823" y="311751"/>
                </a:lnTo>
                <a:lnTo>
                  <a:pt x="74932" y="318324"/>
                </a:lnTo>
                <a:lnTo>
                  <a:pt x="65194" y="326516"/>
                </a:lnTo>
                <a:lnTo>
                  <a:pt x="46755" y="343239"/>
                </a:lnTo>
                <a:lnTo>
                  <a:pt x="34326" y="354904"/>
                </a:lnTo>
                <a:lnTo>
                  <a:pt x="14122" y="374679"/>
                </a:lnTo>
                <a:lnTo>
                  <a:pt x="9414" y="378056"/>
                </a:lnTo>
                <a:lnTo>
                  <a:pt x="6276" y="379038"/>
                </a:lnTo>
                <a:lnTo>
                  <a:pt x="0" y="3771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MARTPenAnnotation47"/>
          <p:cNvSpPr/>
          <p:nvPr/>
        </p:nvSpPr>
        <p:spPr>
          <a:xfrm>
            <a:off x="2994660" y="2491739"/>
            <a:ext cx="331470" cy="68581"/>
          </a:xfrm>
          <a:custGeom>
            <a:avLst/>
            <a:gdLst/>
            <a:ahLst/>
            <a:cxnLst/>
            <a:rect l="0" t="0" r="0" b="0"/>
            <a:pathLst>
              <a:path w="331470" h="68581">
                <a:moveTo>
                  <a:pt x="0" y="68580"/>
                </a:moveTo>
                <a:lnTo>
                  <a:pt x="6068" y="62513"/>
                </a:lnTo>
                <a:lnTo>
                  <a:pt x="10395" y="60725"/>
                </a:lnTo>
                <a:lnTo>
                  <a:pt x="15820" y="59534"/>
                </a:lnTo>
                <a:lnTo>
                  <a:pt x="21976" y="58739"/>
                </a:lnTo>
                <a:lnTo>
                  <a:pt x="45750" y="54470"/>
                </a:lnTo>
                <a:lnTo>
                  <a:pt x="60980" y="51554"/>
                </a:lnTo>
                <a:lnTo>
                  <a:pt x="74943" y="49609"/>
                </a:lnTo>
                <a:lnTo>
                  <a:pt x="88062" y="48313"/>
                </a:lnTo>
                <a:lnTo>
                  <a:pt x="100618" y="47449"/>
                </a:lnTo>
                <a:lnTo>
                  <a:pt x="117878" y="45603"/>
                </a:lnTo>
                <a:lnTo>
                  <a:pt x="160764" y="40165"/>
                </a:lnTo>
                <a:lnTo>
                  <a:pt x="180835" y="36937"/>
                </a:lnTo>
                <a:lnTo>
                  <a:pt x="199297" y="33515"/>
                </a:lnTo>
                <a:lnTo>
                  <a:pt x="216684" y="29963"/>
                </a:lnTo>
                <a:lnTo>
                  <a:pt x="230816" y="27596"/>
                </a:lnTo>
                <a:lnTo>
                  <a:pt x="242777" y="26017"/>
                </a:lnTo>
                <a:lnTo>
                  <a:pt x="253291" y="24965"/>
                </a:lnTo>
                <a:lnTo>
                  <a:pt x="264111" y="22993"/>
                </a:lnTo>
                <a:lnTo>
                  <a:pt x="275134" y="20409"/>
                </a:lnTo>
                <a:lnTo>
                  <a:pt x="286292" y="17416"/>
                </a:lnTo>
                <a:lnTo>
                  <a:pt x="295001" y="14151"/>
                </a:lnTo>
                <a:lnTo>
                  <a:pt x="302077" y="10704"/>
                </a:lnTo>
                <a:lnTo>
                  <a:pt x="331469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SMARTPenAnnotation48"/>
          <p:cNvSpPr/>
          <p:nvPr/>
        </p:nvSpPr>
        <p:spPr>
          <a:xfrm>
            <a:off x="3143401" y="2411729"/>
            <a:ext cx="22710" cy="328868"/>
          </a:xfrm>
          <a:custGeom>
            <a:avLst/>
            <a:gdLst/>
            <a:ahLst/>
            <a:cxnLst/>
            <a:rect l="0" t="0" r="0" b="0"/>
            <a:pathLst>
              <a:path w="22710" h="328868">
                <a:moveTo>
                  <a:pt x="11279" y="0"/>
                </a:moveTo>
                <a:lnTo>
                  <a:pt x="11279" y="43896"/>
                </a:lnTo>
                <a:lnTo>
                  <a:pt x="12549" y="49584"/>
                </a:lnTo>
                <a:lnTo>
                  <a:pt x="14665" y="54646"/>
                </a:lnTo>
                <a:lnTo>
                  <a:pt x="17346" y="59291"/>
                </a:lnTo>
                <a:lnTo>
                  <a:pt x="19134" y="63657"/>
                </a:lnTo>
                <a:lnTo>
                  <a:pt x="20325" y="67839"/>
                </a:lnTo>
                <a:lnTo>
                  <a:pt x="21120" y="71896"/>
                </a:lnTo>
                <a:lnTo>
                  <a:pt x="21649" y="77141"/>
                </a:lnTo>
                <a:lnTo>
                  <a:pt x="22003" y="83177"/>
                </a:lnTo>
                <a:lnTo>
                  <a:pt x="22395" y="96658"/>
                </a:lnTo>
                <a:lnTo>
                  <a:pt x="22696" y="156265"/>
                </a:lnTo>
                <a:lnTo>
                  <a:pt x="21431" y="163867"/>
                </a:lnTo>
                <a:lnTo>
                  <a:pt x="19317" y="171475"/>
                </a:lnTo>
                <a:lnTo>
                  <a:pt x="16637" y="179087"/>
                </a:lnTo>
                <a:lnTo>
                  <a:pt x="14851" y="191781"/>
                </a:lnTo>
                <a:lnTo>
                  <a:pt x="13660" y="207864"/>
                </a:lnTo>
                <a:lnTo>
                  <a:pt x="12866" y="226206"/>
                </a:lnTo>
                <a:lnTo>
                  <a:pt x="11067" y="239704"/>
                </a:lnTo>
                <a:lnTo>
                  <a:pt x="8598" y="249973"/>
                </a:lnTo>
                <a:lnTo>
                  <a:pt x="5681" y="258089"/>
                </a:lnTo>
                <a:lnTo>
                  <a:pt x="3737" y="267309"/>
                </a:lnTo>
                <a:lnTo>
                  <a:pt x="2441" y="277266"/>
                </a:lnTo>
                <a:lnTo>
                  <a:pt x="1001" y="295950"/>
                </a:lnTo>
                <a:lnTo>
                  <a:pt x="361" y="308487"/>
                </a:lnTo>
                <a:lnTo>
                  <a:pt x="76" y="318292"/>
                </a:lnTo>
                <a:lnTo>
                  <a:pt x="0" y="322685"/>
                </a:lnTo>
                <a:lnTo>
                  <a:pt x="1220" y="325613"/>
                </a:lnTo>
                <a:lnTo>
                  <a:pt x="3303" y="327566"/>
                </a:lnTo>
                <a:lnTo>
                  <a:pt x="5961" y="328867"/>
                </a:lnTo>
                <a:lnTo>
                  <a:pt x="7733" y="328465"/>
                </a:lnTo>
                <a:lnTo>
                  <a:pt x="8915" y="326927"/>
                </a:lnTo>
                <a:lnTo>
                  <a:pt x="10812" y="321401"/>
                </a:lnTo>
                <a:lnTo>
                  <a:pt x="12237" y="319677"/>
                </a:lnTo>
                <a:lnTo>
                  <a:pt x="14458" y="317258"/>
                </a:lnTo>
                <a:lnTo>
                  <a:pt x="22709" y="3086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MARTPenAnnotation49"/>
          <p:cNvSpPr/>
          <p:nvPr/>
        </p:nvSpPr>
        <p:spPr>
          <a:xfrm>
            <a:off x="3284417" y="2263668"/>
            <a:ext cx="487484" cy="420117"/>
          </a:xfrm>
          <a:custGeom>
            <a:avLst/>
            <a:gdLst/>
            <a:ahLst/>
            <a:cxnLst/>
            <a:rect l="0" t="0" r="0" b="0"/>
            <a:pathLst>
              <a:path w="487484" h="420117">
                <a:moveTo>
                  <a:pt x="87433" y="45191"/>
                </a:moveTo>
                <a:lnTo>
                  <a:pt x="114301" y="18323"/>
                </a:lnTo>
                <a:lnTo>
                  <a:pt x="119315" y="15849"/>
                </a:lnTo>
                <a:lnTo>
                  <a:pt x="131659" y="13100"/>
                </a:lnTo>
                <a:lnTo>
                  <a:pt x="139777" y="11097"/>
                </a:lnTo>
                <a:lnTo>
                  <a:pt x="148999" y="8492"/>
                </a:lnTo>
                <a:lnTo>
                  <a:pt x="158956" y="5485"/>
                </a:lnTo>
                <a:lnTo>
                  <a:pt x="169405" y="3481"/>
                </a:lnTo>
                <a:lnTo>
                  <a:pt x="180181" y="2144"/>
                </a:lnTo>
                <a:lnTo>
                  <a:pt x="191175" y="1253"/>
                </a:lnTo>
                <a:lnTo>
                  <a:pt x="201044" y="659"/>
                </a:lnTo>
                <a:lnTo>
                  <a:pt x="218783" y="0"/>
                </a:lnTo>
                <a:lnTo>
                  <a:pt x="227070" y="1093"/>
                </a:lnTo>
                <a:lnTo>
                  <a:pt x="235134" y="3093"/>
                </a:lnTo>
                <a:lnTo>
                  <a:pt x="243050" y="5696"/>
                </a:lnTo>
                <a:lnTo>
                  <a:pt x="253408" y="8701"/>
                </a:lnTo>
                <a:lnTo>
                  <a:pt x="278463" y="15427"/>
                </a:lnTo>
                <a:lnTo>
                  <a:pt x="288446" y="17728"/>
                </a:lnTo>
                <a:lnTo>
                  <a:pt x="302925" y="20286"/>
                </a:lnTo>
                <a:lnTo>
                  <a:pt x="308564" y="23507"/>
                </a:lnTo>
                <a:lnTo>
                  <a:pt x="318216" y="33861"/>
                </a:lnTo>
                <a:lnTo>
                  <a:pt x="323353" y="43542"/>
                </a:lnTo>
                <a:lnTo>
                  <a:pt x="325636" y="52079"/>
                </a:lnTo>
                <a:lnTo>
                  <a:pt x="326651" y="60106"/>
                </a:lnTo>
                <a:lnTo>
                  <a:pt x="327102" y="71293"/>
                </a:lnTo>
                <a:lnTo>
                  <a:pt x="327391" y="93104"/>
                </a:lnTo>
                <a:lnTo>
                  <a:pt x="327441" y="111740"/>
                </a:lnTo>
                <a:lnTo>
                  <a:pt x="326178" y="118767"/>
                </a:lnTo>
                <a:lnTo>
                  <a:pt x="324067" y="125992"/>
                </a:lnTo>
                <a:lnTo>
                  <a:pt x="321389" y="133348"/>
                </a:lnTo>
                <a:lnTo>
                  <a:pt x="315026" y="144909"/>
                </a:lnTo>
                <a:lnTo>
                  <a:pt x="306695" y="155550"/>
                </a:lnTo>
                <a:lnTo>
                  <a:pt x="300918" y="161944"/>
                </a:lnTo>
                <a:lnTo>
                  <a:pt x="287725" y="175822"/>
                </a:lnTo>
                <a:lnTo>
                  <a:pt x="228339" y="235734"/>
                </a:lnTo>
                <a:lnTo>
                  <a:pt x="219470" y="243340"/>
                </a:lnTo>
                <a:lnTo>
                  <a:pt x="209748" y="250950"/>
                </a:lnTo>
                <a:lnTo>
                  <a:pt x="199456" y="258564"/>
                </a:lnTo>
                <a:lnTo>
                  <a:pt x="190055" y="264910"/>
                </a:lnTo>
                <a:lnTo>
                  <a:pt x="181247" y="270410"/>
                </a:lnTo>
                <a:lnTo>
                  <a:pt x="172835" y="275347"/>
                </a:lnTo>
                <a:lnTo>
                  <a:pt x="158338" y="284989"/>
                </a:lnTo>
                <a:lnTo>
                  <a:pt x="118523" y="312635"/>
                </a:lnTo>
                <a:lnTo>
                  <a:pt x="101809" y="325087"/>
                </a:lnTo>
                <a:lnTo>
                  <a:pt x="88127" y="335928"/>
                </a:lnTo>
                <a:lnTo>
                  <a:pt x="76465" y="345696"/>
                </a:lnTo>
                <a:lnTo>
                  <a:pt x="66151" y="353478"/>
                </a:lnTo>
                <a:lnTo>
                  <a:pt x="56735" y="359936"/>
                </a:lnTo>
                <a:lnTo>
                  <a:pt x="47917" y="365511"/>
                </a:lnTo>
                <a:lnTo>
                  <a:pt x="34734" y="375092"/>
                </a:lnTo>
                <a:lnTo>
                  <a:pt x="23371" y="383584"/>
                </a:lnTo>
                <a:lnTo>
                  <a:pt x="9854" y="391592"/>
                </a:lnTo>
                <a:lnTo>
                  <a:pt x="5234" y="395505"/>
                </a:lnTo>
                <a:lnTo>
                  <a:pt x="2153" y="399384"/>
                </a:lnTo>
                <a:lnTo>
                  <a:pt x="99" y="403240"/>
                </a:lnTo>
                <a:lnTo>
                  <a:pt x="0" y="407080"/>
                </a:lnTo>
                <a:lnTo>
                  <a:pt x="1204" y="410911"/>
                </a:lnTo>
                <a:lnTo>
                  <a:pt x="3277" y="414734"/>
                </a:lnTo>
                <a:lnTo>
                  <a:pt x="5929" y="417283"/>
                </a:lnTo>
                <a:lnTo>
                  <a:pt x="8967" y="418983"/>
                </a:lnTo>
                <a:lnTo>
                  <a:pt x="12262" y="420116"/>
                </a:lnTo>
                <a:lnTo>
                  <a:pt x="16999" y="419601"/>
                </a:lnTo>
                <a:lnTo>
                  <a:pt x="34531" y="414079"/>
                </a:lnTo>
                <a:lnTo>
                  <a:pt x="49603" y="411878"/>
                </a:lnTo>
                <a:lnTo>
                  <a:pt x="62576" y="411363"/>
                </a:lnTo>
                <a:lnTo>
                  <a:pt x="102363" y="411073"/>
                </a:lnTo>
                <a:lnTo>
                  <a:pt x="120246" y="409763"/>
                </a:lnTo>
                <a:lnTo>
                  <a:pt x="139788" y="407619"/>
                </a:lnTo>
                <a:lnTo>
                  <a:pt x="160437" y="404920"/>
                </a:lnTo>
                <a:lnTo>
                  <a:pt x="176742" y="403120"/>
                </a:lnTo>
                <a:lnTo>
                  <a:pt x="190152" y="401921"/>
                </a:lnTo>
                <a:lnTo>
                  <a:pt x="201633" y="401121"/>
                </a:lnTo>
                <a:lnTo>
                  <a:pt x="213095" y="400588"/>
                </a:lnTo>
                <a:lnTo>
                  <a:pt x="235993" y="399995"/>
                </a:lnTo>
                <a:lnTo>
                  <a:pt x="253783" y="398567"/>
                </a:lnTo>
                <a:lnTo>
                  <a:pt x="319742" y="391760"/>
                </a:lnTo>
                <a:lnTo>
                  <a:pt x="335016" y="390537"/>
                </a:lnTo>
                <a:lnTo>
                  <a:pt x="347738" y="389722"/>
                </a:lnTo>
                <a:lnTo>
                  <a:pt x="361300" y="387908"/>
                </a:lnTo>
                <a:lnTo>
                  <a:pt x="375420" y="385429"/>
                </a:lnTo>
                <a:lnTo>
                  <a:pt x="389914" y="382507"/>
                </a:lnTo>
                <a:lnTo>
                  <a:pt x="402117" y="380558"/>
                </a:lnTo>
                <a:lnTo>
                  <a:pt x="412792" y="379259"/>
                </a:lnTo>
                <a:lnTo>
                  <a:pt x="422449" y="378393"/>
                </a:lnTo>
                <a:lnTo>
                  <a:pt x="436565" y="377431"/>
                </a:lnTo>
                <a:lnTo>
                  <a:pt x="442108" y="377175"/>
                </a:lnTo>
                <a:lnTo>
                  <a:pt x="455040" y="373503"/>
                </a:lnTo>
                <a:lnTo>
                  <a:pt x="467983" y="368908"/>
                </a:lnTo>
                <a:lnTo>
                  <a:pt x="481141" y="366321"/>
                </a:lnTo>
                <a:lnTo>
                  <a:pt x="487483" y="365232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MARTPenAnnotation50"/>
          <p:cNvSpPr/>
          <p:nvPr/>
        </p:nvSpPr>
        <p:spPr>
          <a:xfrm>
            <a:off x="3806190" y="2160269"/>
            <a:ext cx="21271" cy="645150"/>
          </a:xfrm>
          <a:custGeom>
            <a:avLst/>
            <a:gdLst/>
            <a:ahLst/>
            <a:cxnLst/>
            <a:rect l="0" t="0" r="0" b="0"/>
            <a:pathLst>
              <a:path w="21271" h="645150">
                <a:moveTo>
                  <a:pt x="0" y="0"/>
                </a:moveTo>
                <a:lnTo>
                  <a:pt x="6068" y="12136"/>
                </a:lnTo>
                <a:lnTo>
                  <a:pt x="7855" y="18251"/>
                </a:lnTo>
                <a:lnTo>
                  <a:pt x="9046" y="24867"/>
                </a:lnTo>
                <a:lnTo>
                  <a:pt x="9841" y="31818"/>
                </a:lnTo>
                <a:lnTo>
                  <a:pt x="10370" y="37722"/>
                </a:lnTo>
                <a:lnTo>
                  <a:pt x="10959" y="47669"/>
                </a:lnTo>
                <a:lnTo>
                  <a:pt x="11290" y="66477"/>
                </a:lnTo>
                <a:lnTo>
                  <a:pt x="11417" y="116708"/>
                </a:lnTo>
                <a:lnTo>
                  <a:pt x="12692" y="129876"/>
                </a:lnTo>
                <a:lnTo>
                  <a:pt x="14811" y="145004"/>
                </a:lnTo>
                <a:lnTo>
                  <a:pt x="17494" y="161439"/>
                </a:lnTo>
                <a:lnTo>
                  <a:pt x="19283" y="176206"/>
                </a:lnTo>
                <a:lnTo>
                  <a:pt x="20475" y="189861"/>
                </a:lnTo>
                <a:lnTo>
                  <a:pt x="21270" y="202774"/>
                </a:lnTo>
                <a:lnTo>
                  <a:pt x="20530" y="221543"/>
                </a:lnTo>
                <a:lnTo>
                  <a:pt x="18766" y="244216"/>
                </a:lnTo>
                <a:lnTo>
                  <a:pt x="16321" y="269490"/>
                </a:lnTo>
                <a:lnTo>
                  <a:pt x="14690" y="290150"/>
                </a:lnTo>
                <a:lnTo>
                  <a:pt x="13603" y="307734"/>
                </a:lnTo>
                <a:lnTo>
                  <a:pt x="12396" y="337431"/>
                </a:lnTo>
                <a:lnTo>
                  <a:pt x="11716" y="375570"/>
                </a:lnTo>
                <a:lnTo>
                  <a:pt x="11441" y="458726"/>
                </a:lnTo>
                <a:lnTo>
                  <a:pt x="10167" y="468378"/>
                </a:lnTo>
                <a:lnTo>
                  <a:pt x="8048" y="477352"/>
                </a:lnTo>
                <a:lnTo>
                  <a:pt x="5365" y="485875"/>
                </a:lnTo>
                <a:lnTo>
                  <a:pt x="3577" y="494097"/>
                </a:lnTo>
                <a:lnTo>
                  <a:pt x="2384" y="502118"/>
                </a:lnTo>
                <a:lnTo>
                  <a:pt x="1589" y="510005"/>
                </a:lnTo>
                <a:lnTo>
                  <a:pt x="1060" y="517804"/>
                </a:lnTo>
                <a:lnTo>
                  <a:pt x="471" y="533242"/>
                </a:lnTo>
                <a:lnTo>
                  <a:pt x="139" y="556214"/>
                </a:lnTo>
                <a:lnTo>
                  <a:pt x="0" y="645149"/>
                </a:lnTo>
                <a:lnTo>
                  <a:pt x="0" y="6286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SMARTPenAnnotation51"/>
          <p:cNvSpPr/>
          <p:nvPr/>
        </p:nvSpPr>
        <p:spPr>
          <a:xfrm>
            <a:off x="3966410" y="2263139"/>
            <a:ext cx="491291" cy="365593"/>
          </a:xfrm>
          <a:custGeom>
            <a:avLst/>
            <a:gdLst/>
            <a:ahLst/>
            <a:cxnLst/>
            <a:rect l="0" t="0" r="0" b="0"/>
            <a:pathLst>
              <a:path w="491291" h="365593">
                <a:moveTo>
                  <a:pt x="354130" y="0"/>
                </a:moveTo>
                <a:lnTo>
                  <a:pt x="338221" y="15909"/>
                </a:lnTo>
                <a:lnTo>
                  <a:pt x="334634" y="18226"/>
                </a:lnTo>
                <a:lnTo>
                  <a:pt x="323518" y="22757"/>
                </a:lnTo>
                <a:lnTo>
                  <a:pt x="310911" y="31579"/>
                </a:lnTo>
                <a:lnTo>
                  <a:pt x="298514" y="38589"/>
                </a:lnTo>
                <a:lnTo>
                  <a:pt x="284538" y="45937"/>
                </a:lnTo>
                <a:lnTo>
                  <a:pt x="220015" y="78471"/>
                </a:lnTo>
                <a:lnTo>
                  <a:pt x="181916" y="99223"/>
                </a:lnTo>
                <a:lnTo>
                  <a:pt x="127420" y="129306"/>
                </a:lnTo>
                <a:lnTo>
                  <a:pt x="115360" y="135734"/>
                </a:lnTo>
                <a:lnTo>
                  <a:pt x="106050" y="141290"/>
                </a:lnTo>
                <a:lnTo>
                  <a:pt x="92319" y="150849"/>
                </a:lnTo>
                <a:lnTo>
                  <a:pt x="84339" y="155176"/>
                </a:lnTo>
                <a:lnTo>
                  <a:pt x="75209" y="159331"/>
                </a:lnTo>
                <a:lnTo>
                  <a:pt x="65313" y="163371"/>
                </a:lnTo>
                <a:lnTo>
                  <a:pt x="50930" y="171246"/>
                </a:lnTo>
                <a:lnTo>
                  <a:pt x="40304" y="178980"/>
                </a:lnTo>
                <a:lnTo>
                  <a:pt x="31348" y="186650"/>
                </a:lnTo>
                <a:lnTo>
                  <a:pt x="23135" y="194292"/>
                </a:lnTo>
                <a:lnTo>
                  <a:pt x="2085" y="214912"/>
                </a:lnTo>
                <a:lnTo>
                  <a:pt x="1323" y="216935"/>
                </a:lnTo>
                <a:lnTo>
                  <a:pt x="251" y="225849"/>
                </a:lnTo>
                <a:lnTo>
                  <a:pt x="0" y="232881"/>
                </a:lnTo>
                <a:lnTo>
                  <a:pt x="1204" y="235264"/>
                </a:lnTo>
                <a:lnTo>
                  <a:pt x="3275" y="236853"/>
                </a:lnTo>
                <a:lnTo>
                  <a:pt x="15646" y="242476"/>
                </a:lnTo>
                <a:lnTo>
                  <a:pt x="30973" y="248737"/>
                </a:lnTo>
                <a:lnTo>
                  <a:pt x="42172" y="252185"/>
                </a:lnTo>
                <a:lnTo>
                  <a:pt x="54717" y="255753"/>
                </a:lnTo>
                <a:lnTo>
                  <a:pt x="65621" y="259402"/>
                </a:lnTo>
                <a:lnTo>
                  <a:pt x="75431" y="263105"/>
                </a:lnTo>
                <a:lnTo>
                  <a:pt x="84510" y="266843"/>
                </a:lnTo>
                <a:lnTo>
                  <a:pt x="93104" y="269336"/>
                </a:lnTo>
                <a:lnTo>
                  <a:pt x="101372" y="270997"/>
                </a:lnTo>
                <a:lnTo>
                  <a:pt x="109425" y="272105"/>
                </a:lnTo>
                <a:lnTo>
                  <a:pt x="118603" y="274114"/>
                </a:lnTo>
                <a:lnTo>
                  <a:pt x="128532" y="276723"/>
                </a:lnTo>
                <a:lnTo>
                  <a:pt x="138961" y="279732"/>
                </a:lnTo>
                <a:lnTo>
                  <a:pt x="148454" y="281738"/>
                </a:lnTo>
                <a:lnTo>
                  <a:pt x="157322" y="283076"/>
                </a:lnTo>
                <a:lnTo>
                  <a:pt x="165775" y="283967"/>
                </a:lnTo>
                <a:lnTo>
                  <a:pt x="175220" y="285831"/>
                </a:lnTo>
                <a:lnTo>
                  <a:pt x="185326" y="288344"/>
                </a:lnTo>
                <a:lnTo>
                  <a:pt x="195874" y="291290"/>
                </a:lnTo>
                <a:lnTo>
                  <a:pt x="205446" y="294523"/>
                </a:lnTo>
                <a:lnTo>
                  <a:pt x="214367" y="297949"/>
                </a:lnTo>
                <a:lnTo>
                  <a:pt x="222855" y="301503"/>
                </a:lnTo>
                <a:lnTo>
                  <a:pt x="231053" y="303872"/>
                </a:lnTo>
                <a:lnTo>
                  <a:pt x="239059" y="305452"/>
                </a:lnTo>
                <a:lnTo>
                  <a:pt x="246935" y="306504"/>
                </a:lnTo>
                <a:lnTo>
                  <a:pt x="255997" y="308476"/>
                </a:lnTo>
                <a:lnTo>
                  <a:pt x="265848" y="311061"/>
                </a:lnTo>
                <a:lnTo>
                  <a:pt x="276225" y="314054"/>
                </a:lnTo>
                <a:lnTo>
                  <a:pt x="315101" y="324335"/>
                </a:lnTo>
                <a:lnTo>
                  <a:pt x="329381" y="329253"/>
                </a:lnTo>
                <a:lnTo>
                  <a:pt x="343980" y="335072"/>
                </a:lnTo>
                <a:lnTo>
                  <a:pt x="358794" y="341492"/>
                </a:lnTo>
                <a:lnTo>
                  <a:pt x="372479" y="345771"/>
                </a:lnTo>
                <a:lnTo>
                  <a:pt x="385412" y="348624"/>
                </a:lnTo>
                <a:lnTo>
                  <a:pt x="397845" y="350526"/>
                </a:lnTo>
                <a:lnTo>
                  <a:pt x="409943" y="353064"/>
                </a:lnTo>
                <a:lnTo>
                  <a:pt x="421819" y="356027"/>
                </a:lnTo>
                <a:lnTo>
                  <a:pt x="450051" y="363838"/>
                </a:lnTo>
                <a:lnTo>
                  <a:pt x="464752" y="365381"/>
                </a:lnTo>
                <a:lnTo>
                  <a:pt x="472298" y="365592"/>
                </a:lnTo>
                <a:lnTo>
                  <a:pt x="476089" y="364378"/>
                </a:lnTo>
                <a:lnTo>
                  <a:pt x="491290" y="3543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SMARTPenAnnotation52"/>
          <p:cNvSpPr/>
          <p:nvPr/>
        </p:nvSpPr>
        <p:spPr>
          <a:xfrm>
            <a:off x="4537755" y="2114550"/>
            <a:ext cx="66947" cy="609096"/>
          </a:xfrm>
          <a:custGeom>
            <a:avLst/>
            <a:gdLst/>
            <a:ahLst/>
            <a:cxnLst/>
            <a:rect l="0" t="0" r="0" b="0"/>
            <a:pathLst>
              <a:path w="66947" h="609096">
                <a:moveTo>
                  <a:pt x="57104" y="0"/>
                </a:moveTo>
                <a:lnTo>
                  <a:pt x="63173" y="18203"/>
                </a:lnTo>
                <a:lnTo>
                  <a:pt x="64960" y="24835"/>
                </a:lnTo>
                <a:lnTo>
                  <a:pt x="66946" y="35591"/>
                </a:lnTo>
                <a:lnTo>
                  <a:pt x="66205" y="41507"/>
                </a:lnTo>
                <a:lnTo>
                  <a:pt x="64442" y="47991"/>
                </a:lnTo>
                <a:lnTo>
                  <a:pt x="61996" y="54854"/>
                </a:lnTo>
                <a:lnTo>
                  <a:pt x="60365" y="61969"/>
                </a:lnTo>
                <a:lnTo>
                  <a:pt x="58554" y="76648"/>
                </a:lnTo>
                <a:lnTo>
                  <a:pt x="57749" y="91639"/>
                </a:lnTo>
                <a:lnTo>
                  <a:pt x="56121" y="109308"/>
                </a:lnTo>
                <a:lnTo>
                  <a:pt x="53909" y="121132"/>
                </a:lnTo>
                <a:lnTo>
                  <a:pt x="51164" y="134094"/>
                </a:lnTo>
                <a:lnTo>
                  <a:pt x="49334" y="146546"/>
                </a:lnTo>
                <a:lnTo>
                  <a:pt x="48115" y="158657"/>
                </a:lnTo>
                <a:lnTo>
                  <a:pt x="47301" y="170541"/>
                </a:lnTo>
                <a:lnTo>
                  <a:pt x="45489" y="181004"/>
                </a:lnTo>
                <a:lnTo>
                  <a:pt x="43011" y="190519"/>
                </a:lnTo>
                <a:lnTo>
                  <a:pt x="40089" y="199402"/>
                </a:lnTo>
                <a:lnTo>
                  <a:pt x="38141" y="209135"/>
                </a:lnTo>
                <a:lnTo>
                  <a:pt x="36842" y="219433"/>
                </a:lnTo>
                <a:lnTo>
                  <a:pt x="35976" y="230109"/>
                </a:lnTo>
                <a:lnTo>
                  <a:pt x="35399" y="241035"/>
                </a:lnTo>
                <a:lnTo>
                  <a:pt x="34758" y="263337"/>
                </a:lnTo>
                <a:lnTo>
                  <a:pt x="33317" y="277158"/>
                </a:lnTo>
                <a:lnTo>
                  <a:pt x="31086" y="292722"/>
                </a:lnTo>
                <a:lnTo>
                  <a:pt x="28329" y="309447"/>
                </a:lnTo>
                <a:lnTo>
                  <a:pt x="26491" y="328218"/>
                </a:lnTo>
                <a:lnTo>
                  <a:pt x="25265" y="348352"/>
                </a:lnTo>
                <a:lnTo>
                  <a:pt x="24448" y="369394"/>
                </a:lnTo>
                <a:lnTo>
                  <a:pt x="22634" y="385963"/>
                </a:lnTo>
                <a:lnTo>
                  <a:pt x="20154" y="399548"/>
                </a:lnTo>
                <a:lnTo>
                  <a:pt x="17231" y="411146"/>
                </a:lnTo>
                <a:lnTo>
                  <a:pt x="15282" y="422687"/>
                </a:lnTo>
                <a:lnTo>
                  <a:pt x="13983" y="434191"/>
                </a:lnTo>
                <a:lnTo>
                  <a:pt x="13117" y="445670"/>
                </a:lnTo>
                <a:lnTo>
                  <a:pt x="11270" y="455864"/>
                </a:lnTo>
                <a:lnTo>
                  <a:pt x="8768" y="465199"/>
                </a:lnTo>
                <a:lnTo>
                  <a:pt x="5830" y="473962"/>
                </a:lnTo>
                <a:lnTo>
                  <a:pt x="3872" y="482345"/>
                </a:lnTo>
                <a:lnTo>
                  <a:pt x="2566" y="490473"/>
                </a:lnTo>
                <a:lnTo>
                  <a:pt x="1695" y="498432"/>
                </a:lnTo>
                <a:lnTo>
                  <a:pt x="1115" y="512628"/>
                </a:lnTo>
                <a:lnTo>
                  <a:pt x="56" y="595139"/>
                </a:lnTo>
                <a:lnTo>
                  <a:pt x="0" y="606559"/>
                </a:lnTo>
                <a:lnTo>
                  <a:pt x="1255" y="608842"/>
                </a:lnTo>
                <a:lnTo>
                  <a:pt x="3362" y="609095"/>
                </a:lnTo>
                <a:lnTo>
                  <a:pt x="6036" y="607993"/>
                </a:lnTo>
                <a:lnTo>
                  <a:pt x="9089" y="607259"/>
                </a:lnTo>
                <a:lnTo>
                  <a:pt x="12394" y="606769"/>
                </a:lnTo>
                <a:lnTo>
                  <a:pt x="22815" y="60578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MARTPenAnnotation53"/>
          <p:cNvSpPr/>
          <p:nvPr/>
        </p:nvSpPr>
        <p:spPr>
          <a:xfrm>
            <a:off x="4766466" y="2091689"/>
            <a:ext cx="399894" cy="228601"/>
          </a:xfrm>
          <a:custGeom>
            <a:avLst/>
            <a:gdLst/>
            <a:ahLst/>
            <a:cxnLst/>
            <a:rect l="0" t="0" r="0" b="0"/>
            <a:pathLst>
              <a:path w="399894" h="228601">
                <a:moveTo>
                  <a:pt x="56993" y="0"/>
                </a:moveTo>
                <a:lnTo>
                  <a:pt x="56993" y="31818"/>
                </a:lnTo>
                <a:lnTo>
                  <a:pt x="55723" y="37722"/>
                </a:lnTo>
                <a:lnTo>
                  <a:pt x="53607" y="42928"/>
                </a:lnTo>
                <a:lnTo>
                  <a:pt x="50926" y="47669"/>
                </a:lnTo>
                <a:lnTo>
                  <a:pt x="49138" y="53370"/>
                </a:lnTo>
                <a:lnTo>
                  <a:pt x="47947" y="59710"/>
                </a:lnTo>
                <a:lnTo>
                  <a:pt x="47152" y="66477"/>
                </a:lnTo>
                <a:lnTo>
                  <a:pt x="45353" y="72258"/>
                </a:lnTo>
                <a:lnTo>
                  <a:pt x="42883" y="77382"/>
                </a:lnTo>
                <a:lnTo>
                  <a:pt x="39966" y="82068"/>
                </a:lnTo>
                <a:lnTo>
                  <a:pt x="36752" y="87732"/>
                </a:lnTo>
                <a:lnTo>
                  <a:pt x="29794" y="100799"/>
                </a:lnTo>
                <a:lnTo>
                  <a:pt x="26161" y="106570"/>
                </a:lnTo>
                <a:lnTo>
                  <a:pt x="22468" y="111687"/>
                </a:lnTo>
                <a:lnTo>
                  <a:pt x="18737" y="116368"/>
                </a:lnTo>
                <a:lnTo>
                  <a:pt x="16249" y="120759"/>
                </a:lnTo>
                <a:lnTo>
                  <a:pt x="14591" y="124956"/>
                </a:lnTo>
                <a:lnTo>
                  <a:pt x="13485" y="129024"/>
                </a:lnTo>
                <a:lnTo>
                  <a:pt x="8870" y="143704"/>
                </a:lnTo>
                <a:lnTo>
                  <a:pt x="5861" y="152953"/>
                </a:lnTo>
                <a:lnTo>
                  <a:pt x="3855" y="160389"/>
                </a:lnTo>
                <a:lnTo>
                  <a:pt x="2518" y="166616"/>
                </a:lnTo>
                <a:lnTo>
                  <a:pt x="372" y="179668"/>
                </a:lnTo>
                <a:lnTo>
                  <a:pt x="78" y="184839"/>
                </a:lnTo>
                <a:lnTo>
                  <a:pt x="0" y="187996"/>
                </a:lnTo>
                <a:lnTo>
                  <a:pt x="1218" y="191371"/>
                </a:lnTo>
                <a:lnTo>
                  <a:pt x="5958" y="198507"/>
                </a:lnTo>
                <a:lnTo>
                  <a:pt x="10269" y="202189"/>
                </a:lnTo>
                <a:lnTo>
                  <a:pt x="15684" y="205912"/>
                </a:lnTo>
                <a:lnTo>
                  <a:pt x="27204" y="212167"/>
                </a:lnTo>
                <a:lnTo>
                  <a:pt x="36557" y="214947"/>
                </a:lnTo>
                <a:lnTo>
                  <a:pt x="48334" y="216182"/>
                </a:lnTo>
                <a:lnTo>
                  <a:pt x="55031" y="216511"/>
                </a:lnTo>
                <a:lnTo>
                  <a:pt x="69245" y="216878"/>
                </a:lnTo>
                <a:lnTo>
                  <a:pt x="76591" y="216975"/>
                </a:lnTo>
                <a:lnTo>
                  <a:pt x="85299" y="218310"/>
                </a:lnTo>
                <a:lnTo>
                  <a:pt x="94914" y="220470"/>
                </a:lnTo>
                <a:lnTo>
                  <a:pt x="105133" y="223180"/>
                </a:lnTo>
                <a:lnTo>
                  <a:pt x="114487" y="224987"/>
                </a:lnTo>
                <a:lnTo>
                  <a:pt x="123262" y="226191"/>
                </a:lnTo>
                <a:lnTo>
                  <a:pt x="131653" y="226995"/>
                </a:lnTo>
                <a:lnTo>
                  <a:pt x="141056" y="227530"/>
                </a:lnTo>
                <a:lnTo>
                  <a:pt x="161665" y="228125"/>
                </a:lnTo>
                <a:lnTo>
                  <a:pt x="208204" y="228538"/>
                </a:lnTo>
                <a:lnTo>
                  <a:pt x="326987" y="228600"/>
                </a:lnTo>
                <a:lnTo>
                  <a:pt x="336050" y="227330"/>
                </a:lnTo>
                <a:lnTo>
                  <a:pt x="345901" y="225214"/>
                </a:lnTo>
                <a:lnTo>
                  <a:pt x="356278" y="222533"/>
                </a:lnTo>
                <a:lnTo>
                  <a:pt x="364467" y="219475"/>
                </a:lnTo>
                <a:lnTo>
                  <a:pt x="376951" y="212692"/>
                </a:lnTo>
                <a:lnTo>
                  <a:pt x="386734" y="208830"/>
                </a:lnTo>
                <a:lnTo>
                  <a:pt x="391120" y="207800"/>
                </a:lnTo>
                <a:lnTo>
                  <a:pt x="394045" y="205844"/>
                </a:lnTo>
                <a:lnTo>
                  <a:pt x="395994" y="203269"/>
                </a:lnTo>
                <a:lnTo>
                  <a:pt x="399893" y="19431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SMARTPenAnnotation54"/>
          <p:cNvSpPr/>
          <p:nvPr/>
        </p:nvSpPr>
        <p:spPr>
          <a:xfrm>
            <a:off x="4994909" y="2080260"/>
            <a:ext cx="68582" cy="605791"/>
          </a:xfrm>
          <a:custGeom>
            <a:avLst/>
            <a:gdLst/>
            <a:ahLst/>
            <a:cxnLst/>
            <a:rect l="0" t="0" r="0" b="0"/>
            <a:pathLst>
              <a:path w="68582" h="605791">
                <a:moveTo>
                  <a:pt x="68581" y="0"/>
                </a:moveTo>
                <a:lnTo>
                  <a:pt x="62513" y="6067"/>
                </a:lnTo>
                <a:lnTo>
                  <a:pt x="60725" y="10395"/>
                </a:lnTo>
                <a:lnTo>
                  <a:pt x="58739" y="21976"/>
                </a:lnTo>
                <a:lnTo>
                  <a:pt x="57621" y="36709"/>
                </a:lnTo>
                <a:lnTo>
                  <a:pt x="57360" y="51875"/>
                </a:lnTo>
                <a:lnTo>
                  <a:pt x="57290" y="61253"/>
                </a:lnTo>
                <a:lnTo>
                  <a:pt x="55974" y="77665"/>
                </a:lnTo>
                <a:lnTo>
                  <a:pt x="49323" y="142956"/>
                </a:lnTo>
                <a:lnTo>
                  <a:pt x="48122" y="160074"/>
                </a:lnTo>
                <a:lnTo>
                  <a:pt x="47321" y="175296"/>
                </a:lnTo>
                <a:lnTo>
                  <a:pt x="46432" y="202369"/>
                </a:lnTo>
                <a:lnTo>
                  <a:pt x="46195" y="214922"/>
                </a:lnTo>
                <a:lnTo>
                  <a:pt x="44767" y="235992"/>
                </a:lnTo>
                <a:lnTo>
                  <a:pt x="39793" y="293268"/>
                </a:lnTo>
                <a:lnTo>
                  <a:pt x="37959" y="323782"/>
                </a:lnTo>
                <a:lnTo>
                  <a:pt x="35921" y="384780"/>
                </a:lnTo>
                <a:lnTo>
                  <a:pt x="34107" y="413999"/>
                </a:lnTo>
                <a:lnTo>
                  <a:pt x="31629" y="442369"/>
                </a:lnTo>
                <a:lnTo>
                  <a:pt x="26758" y="491248"/>
                </a:lnTo>
                <a:lnTo>
                  <a:pt x="25458" y="507839"/>
                </a:lnTo>
                <a:lnTo>
                  <a:pt x="24592" y="521439"/>
                </a:lnTo>
                <a:lnTo>
                  <a:pt x="22745" y="534316"/>
                </a:lnTo>
                <a:lnTo>
                  <a:pt x="20244" y="546710"/>
                </a:lnTo>
                <a:lnTo>
                  <a:pt x="13171" y="575775"/>
                </a:lnTo>
                <a:lnTo>
                  <a:pt x="11321" y="580700"/>
                </a:lnTo>
                <a:lnTo>
                  <a:pt x="8818" y="586523"/>
                </a:lnTo>
                <a:lnTo>
                  <a:pt x="0" y="6057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MARTPenAnnotation55"/>
          <p:cNvSpPr/>
          <p:nvPr/>
        </p:nvSpPr>
        <p:spPr>
          <a:xfrm>
            <a:off x="2682175" y="3040393"/>
            <a:ext cx="414945" cy="365702"/>
          </a:xfrm>
          <a:custGeom>
            <a:avLst/>
            <a:gdLst/>
            <a:ahLst/>
            <a:cxnLst/>
            <a:rect l="0" t="0" r="0" b="0"/>
            <a:pathLst>
              <a:path w="414945" h="365702">
                <a:moveTo>
                  <a:pt x="3875" y="45707"/>
                </a:moveTo>
                <a:lnTo>
                  <a:pt x="3875" y="39639"/>
                </a:lnTo>
                <a:lnTo>
                  <a:pt x="5145" y="36581"/>
                </a:lnTo>
                <a:lnTo>
                  <a:pt x="13000" y="26210"/>
                </a:lnTo>
                <a:lnTo>
                  <a:pt x="19784" y="18838"/>
                </a:lnTo>
                <a:lnTo>
                  <a:pt x="24641" y="16364"/>
                </a:lnTo>
                <a:lnTo>
                  <a:pt x="43612" y="11612"/>
                </a:lnTo>
                <a:lnTo>
                  <a:pt x="50686" y="9007"/>
                </a:lnTo>
                <a:lnTo>
                  <a:pt x="57942" y="6000"/>
                </a:lnTo>
                <a:lnTo>
                  <a:pt x="69391" y="2659"/>
                </a:lnTo>
                <a:lnTo>
                  <a:pt x="74223" y="1768"/>
                </a:lnTo>
                <a:lnTo>
                  <a:pt x="83793" y="1175"/>
                </a:lnTo>
                <a:lnTo>
                  <a:pt x="111361" y="514"/>
                </a:lnTo>
                <a:lnTo>
                  <a:pt x="203840" y="0"/>
                </a:lnTo>
                <a:lnTo>
                  <a:pt x="214655" y="1266"/>
                </a:lnTo>
                <a:lnTo>
                  <a:pt x="226945" y="3379"/>
                </a:lnTo>
                <a:lnTo>
                  <a:pt x="240218" y="6058"/>
                </a:lnTo>
                <a:lnTo>
                  <a:pt x="250337" y="9114"/>
                </a:lnTo>
                <a:lnTo>
                  <a:pt x="258353" y="12422"/>
                </a:lnTo>
                <a:lnTo>
                  <a:pt x="270646" y="18213"/>
                </a:lnTo>
                <a:lnTo>
                  <a:pt x="280343" y="20787"/>
                </a:lnTo>
                <a:lnTo>
                  <a:pt x="283437" y="22744"/>
                </a:lnTo>
                <a:lnTo>
                  <a:pt x="285499" y="25318"/>
                </a:lnTo>
                <a:lnTo>
                  <a:pt x="286874" y="28304"/>
                </a:lnTo>
                <a:lnTo>
                  <a:pt x="287791" y="34105"/>
                </a:lnTo>
                <a:lnTo>
                  <a:pt x="288402" y="41782"/>
                </a:lnTo>
                <a:lnTo>
                  <a:pt x="288810" y="50710"/>
                </a:lnTo>
                <a:lnTo>
                  <a:pt x="287811" y="57932"/>
                </a:lnTo>
                <a:lnTo>
                  <a:pt x="283315" y="69344"/>
                </a:lnTo>
                <a:lnTo>
                  <a:pt x="277084" y="78649"/>
                </a:lnTo>
                <a:lnTo>
                  <a:pt x="273644" y="82908"/>
                </a:lnTo>
                <a:lnTo>
                  <a:pt x="263049" y="91027"/>
                </a:lnTo>
                <a:lnTo>
                  <a:pt x="256667" y="94970"/>
                </a:lnTo>
                <a:lnTo>
                  <a:pt x="248603" y="98869"/>
                </a:lnTo>
                <a:lnTo>
                  <a:pt x="239417" y="102738"/>
                </a:lnTo>
                <a:lnTo>
                  <a:pt x="102291" y="155270"/>
                </a:lnTo>
                <a:lnTo>
                  <a:pt x="89805" y="160659"/>
                </a:lnTo>
                <a:lnTo>
                  <a:pt x="79319" y="166646"/>
                </a:lnTo>
                <a:lnTo>
                  <a:pt x="85921" y="168243"/>
                </a:lnTo>
                <a:lnTo>
                  <a:pt x="99212" y="169308"/>
                </a:lnTo>
                <a:lnTo>
                  <a:pt x="116963" y="170017"/>
                </a:lnTo>
                <a:lnTo>
                  <a:pt x="132607" y="171760"/>
                </a:lnTo>
                <a:lnTo>
                  <a:pt x="146846" y="174192"/>
                </a:lnTo>
                <a:lnTo>
                  <a:pt x="160149" y="177084"/>
                </a:lnTo>
                <a:lnTo>
                  <a:pt x="174097" y="179011"/>
                </a:lnTo>
                <a:lnTo>
                  <a:pt x="188476" y="180296"/>
                </a:lnTo>
                <a:lnTo>
                  <a:pt x="203143" y="181153"/>
                </a:lnTo>
                <a:lnTo>
                  <a:pt x="218000" y="182994"/>
                </a:lnTo>
                <a:lnTo>
                  <a:pt x="232985" y="185492"/>
                </a:lnTo>
                <a:lnTo>
                  <a:pt x="248055" y="188426"/>
                </a:lnTo>
                <a:lnTo>
                  <a:pt x="261911" y="191653"/>
                </a:lnTo>
                <a:lnTo>
                  <a:pt x="274959" y="195074"/>
                </a:lnTo>
                <a:lnTo>
                  <a:pt x="287467" y="198625"/>
                </a:lnTo>
                <a:lnTo>
                  <a:pt x="303427" y="204802"/>
                </a:lnTo>
                <a:lnTo>
                  <a:pt x="321686" y="212730"/>
                </a:lnTo>
                <a:lnTo>
                  <a:pt x="341479" y="221826"/>
                </a:lnTo>
                <a:lnTo>
                  <a:pt x="355944" y="229159"/>
                </a:lnTo>
                <a:lnTo>
                  <a:pt x="366858" y="235318"/>
                </a:lnTo>
                <a:lnTo>
                  <a:pt x="375403" y="240695"/>
                </a:lnTo>
                <a:lnTo>
                  <a:pt x="383640" y="245548"/>
                </a:lnTo>
                <a:lnTo>
                  <a:pt x="391672" y="250054"/>
                </a:lnTo>
                <a:lnTo>
                  <a:pt x="399566" y="254329"/>
                </a:lnTo>
                <a:lnTo>
                  <a:pt x="404829" y="259718"/>
                </a:lnTo>
                <a:lnTo>
                  <a:pt x="408337" y="265851"/>
                </a:lnTo>
                <a:lnTo>
                  <a:pt x="410677" y="272479"/>
                </a:lnTo>
                <a:lnTo>
                  <a:pt x="413275" y="283231"/>
                </a:lnTo>
                <a:lnTo>
                  <a:pt x="414430" y="292243"/>
                </a:lnTo>
                <a:lnTo>
                  <a:pt x="414944" y="300482"/>
                </a:lnTo>
                <a:lnTo>
                  <a:pt x="412541" y="305727"/>
                </a:lnTo>
                <a:lnTo>
                  <a:pt x="408399" y="311763"/>
                </a:lnTo>
                <a:lnTo>
                  <a:pt x="403097" y="318328"/>
                </a:lnTo>
                <a:lnTo>
                  <a:pt x="390434" y="329008"/>
                </a:lnTo>
                <a:lnTo>
                  <a:pt x="383501" y="333634"/>
                </a:lnTo>
                <a:lnTo>
                  <a:pt x="375069" y="336718"/>
                </a:lnTo>
                <a:lnTo>
                  <a:pt x="365637" y="338774"/>
                </a:lnTo>
                <a:lnTo>
                  <a:pt x="355540" y="340145"/>
                </a:lnTo>
                <a:lnTo>
                  <a:pt x="344998" y="342329"/>
                </a:lnTo>
                <a:lnTo>
                  <a:pt x="334160" y="345055"/>
                </a:lnTo>
                <a:lnTo>
                  <a:pt x="323125" y="348142"/>
                </a:lnTo>
                <a:lnTo>
                  <a:pt x="311958" y="350200"/>
                </a:lnTo>
                <a:lnTo>
                  <a:pt x="300704" y="351572"/>
                </a:lnTo>
                <a:lnTo>
                  <a:pt x="289390" y="352487"/>
                </a:lnTo>
                <a:lnTo>
                  <a:pt x="253114" y="356890"/>
                </a:lnTo>
                <a:lnTo>
                  <a:pt x="230994" y="359842"/>
                </a:lnTo>
                <a:lnTo>
                  <a:pt x="212438" y="361810"/>
                </a:lnTo>
                <a:lnTo>
                  <a:pt x="196257" y="363122"/>
                </a:lnTo>
                <a:lnTo>
                  <a:pt x="181659" y="363997"/>
                </a:lnTo>
                <a:lnTo>
                  <a:pt x="145120" y="364969"/>
                </a:lnTo>
                <a:lnTo>
                  <a:pt x="43515" y="365701"/>
                </a:lnTo>
                <a:lnTo>
                  <a:pt x="32842" y="364446"/>
                </a:lnTo>
                <a:lnTo>
                  <a:pt x="24456" y="362339"/>
                </a:lnTo>
                <a:lnTo>
                  <a:pt x="11752" y="356612"/>
                </a:lnTo>
                <a:lnTo>
                  <a:pt x="1872" y="349833"/>
                </a:lnTo>
                <a:lnTo>
                  <a:pt x="0" y="347518"/>
                </a:lnTo>
                <a:lnTo>
                  <a:pt x="21" y="345974"/>
                </a:lnTo>
                <a:lnTo>
                  <a:pt x="1306" y="344945"/>
                </a:lnTo>
                <a:lnTo>
                  <a:pt x="2162" y="342989"/>
                </a:lnTo>
                <a:lnTo>
                  <a:pt x="2733" y="340415"/>
                </a:lnTo>
                <a:lnTo>
                  <a:pt x="3875" y="33145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SMARTPenAnnotation56"/>
          <p:cNvSpPr/>
          <p:nvPr/>
        </p:nvSpPr>
        <p:spPr>
          <a:xfrm>
            <a:off x="3143250" y="3131819"/>
            <a:ext cx="354330" cy="251461"/>
          </a:xfrm>
          <a:custGeom>
            <a:avLst/>
            <a:gdLst/>
            <a:ahLst/>
            <a:cxnLst/>
            <a:rect l="0" t="0" r="0" b="0"/>
            <a:pathLst>
              <a:path w="354330" h="251461">
                <a:moveTo>
                  <a:pt x="0" y="0"/>
                </a:moveTo>
                <a:lnTo>
                  <a:pt x="6068" y="12136"/>
                </a:lnTo>
                <a:lnTo>
                  <a:pt x="7855" y="16981"/>
                </a:lnTo>
                <a:lnTo>
                  <a:pt x="9046" y="21481"/>
                </a:lnTo>
                <a:lnTo>
                  <a:pt x="9841" y="25751"/>
                </a:lnTo>
                <a:lnTo>
                  <a:pt x="11641" y="29867"/>
                </a:lnTo>
                <a:lnTo>
                  <a:pt x="14110" y="33882"/>
                </a:lnTo>
                <a:lnTo>
                  <a:pt x="17027" y="37828"/>
                </a:lnTo>
                <a:lnTo>
                  <a:pt x="27040" y="45599"/>
                </a:lnTo>
                <a:lnTo>
                  <a:pt x="33267" y="49450"/>
                </a:lnTo>
                <a:lnTo>
                  <a:pt x="39958" y="54557"/>
                </a:lnTo>
                <a:lnTo>
                  <a:pt x="46958" y="60501"/>
                </a:lnTo>
                <a:lnTo>
                  <a:pt x="54165" y="67004"/>
                </a:lnTo>
                <a:lnTo>
                  <a:pt x="61510" y="72610"/>
                </a:lnTo>
                <a:lnTo>
                  <a:pt x="68946" y="77617"/>
                </a:lnTo>
                <a:lnTo>
                  <a:pt x="76444" y="82224"/>
                </a:lnTo>
                <a:lnTo>
                  <a:pt x="83983" y="87836"/>
                </a:lnTo>
                <a:lnTo>
                  <a:pt x="91548" y="94118"/>
                </a:lnTo>
                <a:lnTo>
                  <a:pt x="99132" y="100845"/>
                </a:lnTo>
                <a:lnTo>
                  <a:pt x="114332" y="115094"/>
                </a:lnTo>
                <a:lnTo>
                  <a:pt x="121941" y="122449"/>
                </a:lnTo>
                <a:lnTo>
                  <a:pt x="129554" y="128623"/>
                </a:lnTo>
                <a:lnTo>
                  <a:pt x="137169" y="134009"/>
                </a:lnTo>
                <a:lnTo>
                  <a:pt x="144786" y="138870"/>
                </a:lnTo>
                <a:lnTo>
                  <a:pt x="152404" y="144650"/>
                </a:lnTo>
                <a:lnTo>
                  <a:pt x="160022" y="151043"/>
                </a:lnTo>
                <a:lnTo>
                  <a:pt x="167642" y="157846"/>
                </a:lnTo>
                <a:lnTo>
                  <a:pt x="176531" y="163651"/>
                </a:lnTo>
                <a:lnTo>
                  <a:pt x="186267" y="168791"/>
                </a:lnTo>
                <a:lnTo>
                  <a:pt x="205975" y="177888"/>
                </a:lnTo>
                <a:lnTo>
                  <a:pt x="239324" y="194077"/>
                </a:lnTo>
                <a:lnTo>
                  <a:pt x="247179" y="197965"/>
                </a:lnTo>
                <a:lnTo>
                  <a:pt x="256226" y="203097"/>
                </a:lnTo>
                <a:lnTo>
                  <a:pt x="266067" y="209058"/>
                </a:lnTo>
                <a:lnTo>
                  <a:pt x="287162" y="222455"/>
                </a:lnTo>
                <a:lnTo>
                  <a:pt x="309237" y="236876"/>
                </a:lnTo>
                <a:lnTo>
                  <a:pt x="317918" y="241737"/>
                </a:lnTo>
                <a:lnTo>
                  <a:pt x="324975" y="244978"/>
                </a:lnTo>
                <a:lnTo>
                  <a:pt x="330950" y="247139"/>
                </a:lnTo>
                <a:lnTo>
                  <a:pt x="340976" y="249540"/>
                </a:lnTo>
                <a:lnTo>
                  <a:pt x="354329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MARTPenAnnotation57"/>
          <p:cNvSpPr/>
          <p:nvPr/>
        </p:nvSpPr>
        <p:spPr>
          <a:xfrm>
            <a:off x="3131820" y="3143250"/>
            <a:ext cx="308610" cy="251460"/>
          </a:xfrm>
          <a:custGeom>
            <a:avLst/>
            <a:gdLst/>
            <a:ahLst/>
            <a:cxnLst/>
            <a:rect l="0" t="0" r="0" b="0"/>
            <a:pathLst>
              <a:path w="308610" h="251460">
                <a:moveTo>
                  <a:pt x="308609" y="0"/>
                </a:moveTo>
                <a:lnTo>
                  <a:pt x="281741" y="26868"/>
                </a:lnTo>
                <a:lnTo>
                  <a:pt x="272917" y="34422"/>
                </a:lnTo>
                <a:lnTo>
                  <a:pt x="246180" y="56361"/>
                </a:lnTo>
                <a:lnTo>
                  <a:pt x="233969" y="65514"/>
                </a:lnTo>
                <a:lnTo>
                  <a:pt x="223289" y="72886"/>
                </a:lnTo>
                <a:lnTo>
                  <a:pt x="213630" y="79070"/>
                </a:lnTo>
                <a:lnTo>
                  <a:pt x="204649" y="85733"/>
                </a:lnTo>
                <a:lnTo>
                  <a:pt x="196123" y="92715"/>
                </a:lnTo>
                <a:lnTo>
                  <a:pt x="187898" y="99910"/>
                </a:lnTo>
                <a:lnTo>
                  <a:pt x="172255" y="111056"/>
                </a:lnTo>
                <a:lnTo>
                  <a:pt x="127781" y="140375"/>
                </a:lnTo>
                <a:lnTo>
                  <a:pt x="109317" y="152003"/>
                </a:lnTo>
                <a:lnTo>
                  <a:pt x="94468" y="161025"/>
                </a:lnTo>
                <a:lnTo>
                  <a:pt x="82028" y="168310"/>
                </a:lnTo>
                <a:lnTo>
                  <a:pt x="72465" y="174436"/>
                </a:lnTo>
                <a:lnTo>
                  <a:pt x="64820" y="179790"/>
                </a:lnTo>
                <a:lnTo>
                  <a:pt x="58453" y="184630"/>
                </a:lnTo>
                <a:lnTo>
                  <a:pt x="52939" y="189127"/>
                </a:lnTo>
                <a:lnTo>
                  <a:pt x="47992" y="193394"/>
                </a:lnTo>
                <a:lnTo>
                  <a:pt x="43425" y="197510"/>
                </a:lnTo>
                <a:lnTo>
                  <a:pt x="34963" y="205468"/>
                </a:lnTo>
                <a:lnTo>
                  <a:pt x="19183" y="220926"/>
                </a:lnTo>
                <a:lnTo>
                  <a:pt x="16598" y="224754"/>
                </a:lnTo>
                <a:lnTo>
                  <a:pt x="13727" y="232393"/>
                </a:lnTo>
                <a:lnTo>
                  <a:pt x="12110" y="237767"/>
                </a:lnTo>
                <a:lnTo>
                  <a:pt x="10613" y="238521"/>
                </a:lnTo>
                <a:lnTo>
                  <a:pt x="8345" y="239024"/>
                </a:lnTo>
                <a:lnTo>
                  <a:pt x="0" y="25145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SMARTPenAnnotation58"/>
          <p:cNvSpPr/>
          <p:nvPr/>
        </p:nvSpPr>
        <p:spPr>
          <a:xfrm>
            <a:off x="3566159" y="3223259"/>
            <a:ext cx="365762" cy="11431"/>
          </a:xfrm>
          <a:custGeom>
            <a:avLst/>
            <a:gdLst/>
            <a:ahLst/>
            <a:cxnLst/>
            <a:rect l="0" t="0" r="0" b="0"/>
            <a:pathLst>
              <a:path w="365762" h="11431">
                <a:moveTo>
                  <a:pt x="0" y="11430"/>
                </a:moveTo>
                <a:lnTo>
                  <a:pt x="12136" y="5363"/>
                </a:lnTo>
                <a:lnTo>
                  <a:pt x="18251" y="3575"/>
                </a:lnTo>
                <a:lnTo>
                  <a:pt x="24867" y="2384"/>
                </a:lnTo>
                <a:lnTo>
                  <a:pt x="31819" y="1589"/>
                </a:lnTo>
                <a:lnTo>
                  <a:pt x="37722" y="1060"/>
                </a:lnTo>
                <a:lnTo>
                  <a:pt x="42929" y="707"/>
                </a:lnTo>
                <a:lnTo>
                  <a:pt x="47669" y="471"/>
                </a:lnTo>
                <a:lnTo>
                  <a:pt x="115019" y="140"/>
                </a:lnTo>
                <a:lnTo>
                  <a:pt x="143990" y="1364"/>
                </a:lnTo>
                <a:lnTo>
                  <a:pt x="173463" y="3449"/>
                </a:lnTo>
                <a:lnTo>
                  <a:pt x="203272" y="6110"/>
                </a:lnTo>
                <a:lnTo>
                  <a:pt x="226955" y="7883"/>
                </a:lnTo>
                <a:lnTo>
                  <a:pt x="263429" y="9854"/>
                </a:lnTo>
                <a:lnTo>
                  <a:pt x="278490" y="9109"/>
                </a:lnTo>
                <a:lnTo>
                  <a:pt x="292340" y="7343"/>
                </a:lnTo>
                <a:lnTo>
                  <a:pt x="305384" y="4896"/>
                </a:lnTo>
                <a:lnTo>
                  <a:pt x="315349" y="3264"/>
                </a:lnTo>
                <a:lnTo>
                  <a:pt x="323263" y="2176"/>
                </a:lnTo>
                <a:lnTo>
                  <a:pt x="329809" y="1451"/>
                </a:lnTo>
                <a:lnTo>
                  <a:pt x="335443" y="967"/>
                </a:lnTo>
                <a:lnTo>
                  <a:pt x="340469" y="645"/>
                </a:lnTo>
                <a:lnTo>
                  <a:pt x="365761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SMARTPenAnnotation59"/>
          <p:cNvSpPr/>
          <p:nvPr/>
        </p:nvSpPr>
        <p:spPr>
          <a:xfrm>
            <a:off x="3739198" y="3086100"/>
            <a:ext cx="16428" cy="320040"/>
          </a:xfrm>
          <a:custGeom>
            <a:avLst/>
            <a:gdLst/>
            <a:ahLst/>
            <a:cxnLst/>
            <a:rect l="0" t="0" r="0" b="0"/>
            <a:pathLst>
              <a:path w="16428" h="320040">
                <a:moveTo>
                  <a:pt x="9842" y="0"/>
                </a:moveTo>
                <a:lnTo>
                  <a:pt x="9842" y="35591"/>
                </a:lnTo>
                <a:lnTo>
                  <a:pt x="11112" y="42777"/>
                </a:lnTo>
                <a:lnTo>
                  <a:pt x="13228" y="51378"/>
                </a:lnTo>
                <a:lnTo>
                  <a:pt x="15910" y="60922"/>
                </a:lnTo>
                <a:lnTo>
                  <a:pt x="16427" y="74904"/>
                </a:lnTo>
                <a:lnTo>
                  <a:pt x="15502" y="91846"/>
                </a:lnTo>
                <a:lnTo>
                  <a:pt x="13615" y="110760"/>
                </a:lnTo>
                <a:lnTo>
                  <a:pt x="12357" y="125910"/>
                </a:lnTo>
                <a:lnTo>
                  <a:pt x="11519" y="138550"/>
                </a:lnTo>
                <a:lnTo>
                  <a:pt x="10587" y="159367"/>
                </a:lnTo>
                <a:lnTo>
                  <a:pt x="10062" y="185368"/>
                </a:lnTo>
                <a:lnTo>
                  <a:pt x="9844" y="253467"/>
                </a:lnTo>
                <a:lnTo>
                  <a:pt x="8573" y="259148"/>
                </a:lnTo>
                <a:lnTo>
                  <a:pt x="6456" y="265475"/>
                </a:lnTo>
                <a:lnTo>
                  <a:pt x="3775" y="272233"/>
                </a:lnTo>
                <a:lnTo>
                  <a:pt x="1987" y="278008"/>
                </a:lnTo>
                <a:lnTo>
                  <a:pt x="795" y="283129"/>
                </a:lnTo>
                <a:lnTo>
                  <a:pt x="0" y="287812"/>
                </a:lnTo>
                <a:lnTo>
                  <a:pt x="741" y="292205"/>
                </a:lnTo>
                <a:lnTo>
                  <a:pt x="2505" y="296403"/>
                </a:lnTo>
                <a:lnTo>
                  <a:pt x="4950" y="300472"/>
                </a:lnTo>
                <a:lnTo>
                  <a:pt x="6581" y="304454"/>
                </a:lnTo>
                <a:lnTo>
                  <a:pt x="7668" y="308380"/>
                </a:lnTo>
                <a:lnTo>
                  <a:pt x="9842" y="3200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MARTPenAnnotation60"/>
          <p:cNvSpPr/>
          <p:nvPr/>
        </p:nvSpPr>
        <p:spPr>
          <a:xfrm>
            <a:off x="3944315" y="3022784"/>
            <a:ext cx="456236" cy="404488"/>
          </a:xfrm>
          <a:custGeom>
            <a:avLst/>
            <a:gdLst/>
            <a:ahLst/>
            <a:cxnLst/>
            <a:rect l="0" t="0" r="0" b="0"/>
            <a:pathLst>
              <a:path w="456236" h="404488">
                <a:moveTo>
                  <a:pt x="56185" y="63316"/>
                </a:moveTo>
                <a:lnTo>
                  <a:pt x="62252" y="51180"/>
                </a:lnTo>
                <a:lnTo>
                  <a:pt x="68618" y="41835"/>
                </a:lnTo>
                <a:lnTo>
                  <a:pt x="72094" y="37565"/>
                </a:lnTo>
                <a:lnTo>
                  <a:pt x="75681" y="34719"/>
                </a:lnTo>
                <a:lnTo>
                  <a:pt x="79342" y="32821"/>
                </a:lnTo>
                <a:lnTo>
                  <a:pt x="88067" y="29442"/>
                </a:lnTo>
                <a:lnTo>
                  <a:pt x="100411" y="23707"/>
                </a:lnTo>
                <a:lnTo>
                  <a:pt x="110978" y="16925"/>
                </a:lnTo>
                <a:lnTo>
                  <a:pt x="115573" y="13339"/>
                </a:lnTo>
                <a:lnTo>
                  <a:pt x="121177" y="10947"/>
                </a:lnTo>
                <a:lnTo>
                  <a:pt x="134177" y="8291"/>
                </a:lnTo>
                <a:lnTo>
                  <a:pt x="142470" y="6312"/>
                </a:lnTo>
                <a:lnTo>
                  <a:pt x="151808" y="3723"/>
                </a:lnTo>
                <a:lnTo>
                  <a:pt x="161843" y="727"/>
                </a:lnTo>
                <a:lnTo>
                  <a:pt x="172344" y="0"/>
                </a:lnTo>
                <a:lnTo>
                  <a:pt x="183154" y="785"/>
                </a:lnTo>
                <a:lnTo>
                  <a:pt x="194171" y="2579"/>
                </a:lnTo>
                <a:lnTo>
                  <a:pt x="204056" y="3774"/>
                </a:lnTo>
                <a:lnTo>
                  <a:pt x="213185" y="4571"/>
                </a:lnTo>
                <a:lnTo>
                  <a:pt x="221812" y="5103"/>
                </a:lnTo>
                <a:lnTo>
                  <a:pt x="228833" y="6727"/>
                </a:lnTo>
                <a:lnTo>
                  <a:pt x="240020" y="11918"/>
                </a:lnTo>
                <a:lnTo>
                  <a:pt x="259527" y="21981"/>
                </a:lnTo>
                <a:lnTo>
                  <a:pt x="281393" y="33006"/>
                </a:lnTo>
                <a:lnTo>
                  <a:pt x="286334" y="36759"/>
                </a:lnTo>
                <a:lnTo>
                  <a:pt x="289627" y="40531"/>
                </a:lnTo>
                <a:lnTo>
                  <a:pt x="291823" y="44316"/>
                </a:lnTo>
                <a:lnTo>
                  <a:pt x="293287" y="50649"/>
                </a:lnTo>
                <a:lnTo>
                  <a:pt x="294263" y="58681"/>
                </a:lnTo>
                <a:lnTo>
                  <a:pt x="295347" y="75226"/>
                </a:lnTo>
                <a:lnTo>
                  <a:pt x="295829" y="86812"/>
                </a:lnTo>
                <a:lnTo>
                  <a:pt x="296100" y="106543"/>
                </a:lnTo>
                <a:lnTo>
                  <a:pt x="294868" y="112454"/>
                </a:lnTo>
                <a:lnTo>
                  <a:pt x="290113" y="122408"/>
                </a:lnTo>
                <a:lnTo>
                  <a:pt x="283766" y="134452"/>
                </a:lnTo>
                <a:lnTo>
                  <a:pt x="280296" y="141220"/>
                </a:lnTo>
                <a:lnTo>
                  <a:pt x="269666" y="152126"/>
                </a:lnTo>
                <a:lnTo>
                  <a:pt x="263275" y="156813"/>
                </a:lnTo>
                <a:lnTo>
                  <a:pt x="252788" y="168793"/>
                </a:lnTo>
                <a:lnTo>
                  <a:pt x="248213" y="175544"/>
                </a:lnTo>
                <a:lnTo>
                  <a:pt x="236358" y="186431"/>
                </a:lnTo>
                <a:lnTo>
                  <a:pt x="222621" y="196774"/>
                </a:lnTo>
                <a:lnTo>
                  <a:pt x="215403" y="203088"/>
                </a:lnTo>
                <a:lnTo>
                  <a:pt x="208050" y="209837"/>
                </a:lnTo>
                <a:lnTo>
                  <a:pt x="200608" y="215606"/>
                </a:lnTo>
                <a:lnTo>
                  <a:pt x="193107" y="220723"/>
                </a:lnTo>
                <a:lnTo>
                  <a:pt x="185566" y="225404"/>
                </a:lnTo>
                <a:lnTo>
                  <a:pt x="177999" y="231065"/>
                </a:lnTo>
                <a:lnTo>
                  <a:pt x="170414" y="237378"/>
                </a:lnTo>
                <a:lnTo>
                  <a:pt x="162818" y="244127"/>
                </a:lnTo>
                <a:lnTo>
                  <a:pt x="155213" y="249897"/>
                </a:lnTo>
                <a:lnTo>
                  <a:pt x="147604" y="255013"/>
                </a:lnTo>
                <a:lnTo>
                  <a:pt x="139991" y="259694"/>
                </a:lnTo>
                <a:lnTo>
                  <a:pt x="132375" y="265354"/>
                </a:lnTo>
                <a:lnTo>
                  <a:pt x="124759" y="271668"/>
                </a:lnTo>
                <a:lnTo>
                  <a:pt x="117140" y="278417"/>
                </a:lnTo>
                <a:lnTo>
                  <a:pt x="109522" y="284187"/>
                </a:lnTo>
                <a:lnTo>
                  <a:pt x="101903" y="289303"/>
                </a:lnTo>
                <a:lnTo>
                  <a:pt x="94283" y="293984"/>
                </a:lnTo>
                <a:lnTo>
                  <a:pt x="86664" y="298374"/>
                </a:lnTo>
                <a:lnTo>
                  <a:pt x="71424" y="306639"/>
                </a:lnTo>
                <a:lnTo>
                  <a:pt x="59571" y="317933"/>
                </a:lnTo>
                <a:lnTo>
                  <a:pt x="54632" y="324500"/>
                </a:lnTo>
                <a:lnTo>
                  <a:pt x="47530" y="331419"/>
                </a:lnTo>
                <a:lnTo>
                  <a:pt x="38985" y="338571"/>
                </a:lnTo>
                <a:lnTo>
                  <a:pt x="29478" y="345879"/>
                </a:lnTo>
                <a:lnTo>
                  <a:pt x="15528" y="357386"/>
                </a:lnTo>
                <a:lnTo>
                  <a:pt x="10031" y="362233"/>
                </a:lnTo>
                <a:lnTo>
                  <a:pt x="6365" y="366733"/>
                </a:lnTo>
                <a:lnTo>
                  <a:pt x="1206" y="377866"/>
                </a:lnTo>
                <a:lnTo>
                  <a:pt x="0" y="380916"/>
                </a:lnTo>
                <a:lnTo>
                  <a:pt x="948" y="382999"/>
                </a:lnTo>
                <a:lnTo>
                  <a:pt x="8960" y="392982"/>
                </a:lnTo>
                <a:lnTo>
                  <a:pt x="17082" y="393583"/>
                </a:lnTo>
                <a:lnTo>
                  <a:pt x="30116" y="393984"/>
                </a:lnTo>
                <a:lnTo>
                  <a:pt x="46426" y="394252"/>
                </a:lnTo>
                <a:lnTo>
                  <a:pt x="59839" y="393159"/>
                </a:lnTo>
                <a:lnTo>
                  <a:pt x="71321" y="391161"/>
                </a:lnTo>
                <a:lnTo>
                  <a:pt x="81515" y="388559"/>
                </a:lnTo>
                <a:lnTo>
                  <a:pt x="90852" y="386825"/>
                </a:lnTo>
                <a:lnTo>
                  <a:pt x="99616" y="385668"/>
                </a:lnTo>
                <a:lnTo>
                  <a:pt x="107999" y="384897"/>
                </a:lnTo>
                <a:lnTo>
                  <a:pt x="117397" y="384383"/>
                </a:lnTo>
                <a:lnTo>
                  <a:pt x="138000" y="383812"/>
                </a:lnTo>
                <a:lnTo>
                  <a:pt x="251189" y="383367"/>
                </a:lnTo>
                <a:lnTo>
                  <a:pt x="261117" y="384633"/>
                </a:lnTo>
                <a:lnTo>
                  <a:pt x="270276" y="386747"/>
                </a:lnTo>
                <a:lnTo>
                  <a:pt x="278923" y="389427"/>
                </a:lnTo>
                <a:lnTo>
                  <a:pt x="296116" y="391213"/>
                </a:lnTo>
                <a:lnTo>
                  <a:pt x="319009" y="392404"/>
                </a:lnTo>
                <a:lnTo>
                  <a:pt x="345701" y="393198"/>
                </a:lnTo>
                <a:lnTo>
                  <a:pt x="369845" y="394997"/>
                </a:lnTo>
                <a:lnTo>
                  <a:pt x="392292" y="397466"/>
                </a:lnTo>
                <a:lnTo>
                  <a:pt x="443604" y="404487"/>
                </a:lnTo>
                <a:lnTo>
                  <a:pt x="447814" y="403793"/>
                </a:lnTo>
                <a:lnTo>
                  <a:pt x="450621" y="402061"/>
                </a:lnTo>
                <a:lnTo>
                  <a:pt x="456235" y="394786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SMARTPenAnnotation61"/>
          <p:cNvSpPr/>
          <p:nvPr/>
        </p:nvSpPr>
        <p:spPr>
          <a:xfrm>
            <a:off x="4412326" y="3040379"/>
            <a:ext cx="411134" cy="285265"/>
          </a:xfrm>
          <a:custGeom>
            <a:avLst/>
            <a:gdLst/>
            <a:ahLst/>
            <a:cxnLst/>
            <a:rect l="0" t="0" r="0" b="0"/>
            <a:pathLst>
              <a:path w="411134" h="285265">
                <a:moveTo>
                  <a:pt x="262544" y="0"/>
                </a:moveTo>
                <a:lnTo>
                  <a:pt x="244340" y="12136"/>
                </a:lnTo>
                <a:lnTo>
                  <a:pt x="237708" y="16981"/>
                </a:lnTo>
                <a:lnTo>
                  <a:pt x="226952" y="25751"/>
                </a:lnTo>
                <a:lnTo>
                  <a:pt x="214552" y="33882"/>
                </a:lnTo>
                <a:lnTo>
                  <a:pt x="207689" y="37828"/>
                </a:lnTo>
                <a:lnTo>
                  <a:pt x="193290" y="45599"/>
                </a:lnTo>
                <a:lnTo>
                  <a:pt x="185895" y="49450"/>
                </a:lnTo>
                <a:lnTo>
                  <a:pt x="178424" y="54557"/>
                </a:lnTo>
                <a:lnTo>
                  <a:pt x="170904" y="60501"/>
                </a:lnTo>
                <a:lnTo>
                  <a:pt x="163351" y="67004"/>
                </a:lnTo>
                <a:lnTo>
                  <a:pt x="155775" y="71339"/>
                </a:lnTo>
                <a:lnTo>
                  <a:pt x="148185" y="74230"/>
                </a:lnTo>
                <a:lnTo>
                  <a:pt x="140584" y="76157"/>
                </a:lnTo>
                <a:lnTo>
                  <a:pt x="130438" y="79981"/>
                </a:lnTo>
                <a:lnTo>
                  <a:pt x="118593" y="85071"/>
                </a:lnTo>
                <a:lnTo>
                  <a:pt x="94426" y="96230"/>
                </a:lnTo>
                <a:lnTo>
                  <a:pt x="63999" y="110922"/>
                </a:lnTo>
                <a:lnTo>
                  <a:pt x="37989" y="123805"/>
                </a:lnTo>
                <a:lnTo>
                  <a:pt x="27750" y="129527"/>
                </a:lnTo>
                <a:lnTo>
                  <a:pt x="19655" y="134612"/>
                </a:lnTo>
                <a:lnTo>
                  <a:pt x="3605" y="145829"/>
                </a:lnTo>
                <a:lnTo>
                  <a:pt x="2287" y="148020"/>
                </a:lnTo>
                <a:lnTo>
                  <a:pt x="434" y="155900"/>
                </a:lnTo>
                <a:lnTo>
                  <a:pt x="0" y="158189"/>
                </a:lnTo>
                <a:lnTo>
                  <a:pt x="3194" y="162593"/>
                </a:lnTo>
                <a:lnTo>
                  <a:pt x="8847" y="168784"/>
                </a:lnTo>
                <a:lnTo>
                  <a:pt x="15593" y="175769"/>
                </a:lnTo>
                <a:lnTo>
                  <a:pt x="26211" y="183106"/>
                </a:lnTo>
                <a:lnTo>
                  <a:pt x="38127" y="189331"/>
                </a:lnTo>
                <a:lnTo>
                  <a:pt x="47656" y="192097"/>
                </a:lnTo>
                <a:lnTo>
                  <a:pt x="84432" y="199722"/>
                </a:lnTo>
                <a:lnTo>
                  <a:pt x="98082" y="202998"/>
                </a:lnTo>
                <a:lnTo>
                  <a:pt x="110993" y="206452"/>
                </a:lnTo>
                <a:lnTo>
                  <a:pt x="123409" y="210025"/>
                </a:lnTo>
                <a:lnTo>
                  <a:pt x="135498" y="212407"/>
                </a:lnTo>
                <a:lnTo>
                  <a:pt x="147366" y="213995"/>
                </a:lnTo>
                <a:lnTo>
                  <a:pt x="159089" y="215054"/>
                </a:lnTo>
                <a:lnTo>
                  <a:pt x="169444" y="217029"/>
                </a:lnTo>
                <a:lnTo>
                  <a:pt x="178887" y="219616"/>
                </a:lnTo>
                <a:lnTo>
                  <a:pt x="218361" y="232894"/>
                </a:lnTo>
                <a:lnTo>
                  <a:pt x="228008" y="236543"/>
                </a:lnTo>
                <a:lnTo>
                  <a:pt x="236980" y="240245"/>
                </a:lnTo>
                <a:lnTo>
                  <a:pt x="245501" y="243984"/>
                </a:lnTo>
                <a:lnTo>
                  <a:pt x="253722" y="246476"/>
                </a:lnTo>
                <a:lnTo>
                  <a:pt x="261742" y="248138"/>
                </a:lnTo>
                <a:lnTo>
                  <a:pt x="269630" y="249245"/>
                </a:lnTo>
                <a:lnTo>
                  <a:pt x="279968" y="251254"/>
                </a:lnTo>
                <a:lnTo>
                  <a:pt x="305001" y="256872"/>
                </a:lnTo>
                <a:lnTo>
                  <a:pt x="314978" y="260148"/>
                </a:lnTo>
                <a:lnTo>
                  <a:pt x="322900" y="263602"/>
                </a:lnTo>
                <a:lnTo>
                  <a:pt x="329451" y="267175"/>
                </a:lnTo>
                <a:lnTo>
                  <a:pt x="336358" y="269556"/>
                </a:lnTo>
                <a:lnTo>
                  <a:pt x="343504" y="271145"/>
                </a:lnTo>
                <a:lnTo>
                  <a:pt x="350807" y="272203"/>
                </a:lnTo>
                <a:lnTo>
                  <a:pt x="362308" y="273379"/>
                </a:lnTo>
                <a:lnTo>
                  <a:pt x="367153" y="273693"/>
                </a:lnTo>
                <a:lnTo>
                  <a:pt x="371654" y="275172"/>
                </a:lnTo>
                <a:lnTo>
                  <a:pt x="384054" y="282051"/>
                </a:lnTo>
                <a:lnTo>
                  <a:pt x="396236" y="285020"/>
                </a:lnTo>
                <a:lnTo>
                  <a:pt x="397392" y="285264"/>
                </a:lnTo>
                <a:lnTo>
                  <a:pt x="399433" y="284156"/>
                </a:lnTo>
                <a:lnTo>
                  <a:pt x="402063" y="282148"/>
                </a:lnTo>
                <a:lnTo>
                  <a:pt x="411133" y="2743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MARTPenAnnotation62"/>
          <p:cNvSpPr/>
          <p:nvPr/>
        </p:nvSpPr>
        <p:spPr>
          <a:xfrm>
            <a:off x="4892040" y="2983229"/>
            <a:ext cx="22861" cy="445772"/>
          </a:xfrm>
          <a:custGeom>
            <a:avLst/>
            <a:gdLst/>
            <a:ahLst/>
            <a:cxnLst/>
            <a:rect l="0" t="0" r="0" b="0"/>
            <a:pathLst>
              <a:path w="22861" h="445772">
                <a:moveTo>
                  <a:pt x="22860" y="0"/>
                </a:moveTo>
                <a:lnTo>
                  <a:pt x="22860" y="131899"/>
                </a:lnTo>
                <a:lnTo>
                  <a:pt x="21589" y="140003"/>
                </a:lnTo>
                <a:lnTo>
                  <a:pt x="19473" y="147945"/>
                </a:lnTo>
                <a:lnTo>
                  <a:pt x="16792" y="155781"/>
                </a:lnTo>
                <a:lnTo>
                  <a:pt x="15004" y="163544"/>
                </a:lnTo>
                <a:lnTo>
                  <a:pt x="13813" y="171259"/>
                </a:lnTo>
                <a:lnTo>
                  <a:pt x="5832" y="250435"/>
                </a:lnTo>
                <a:lnTo>
                  <a:pt x="2592" y="289528"/>
                </a:lnTo>
                <a:lnTo>
                  <a:pt x="1152" y="315370"/>
                </a:lnTo>
                <a:lnTo>
                  <a:pt x="512" y="335321"/>
                </a:lnTo>
                <a:lnTo>
                  <a:pt x="0" y="44577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SMARTPenAnnotation63"/>
          <p:cNvSpPr/>
          <p:nvPr/>
        </p:nvSpPr>
        <p:spPr>
          <a:xfrm>
            <a:off x="5046767" y="2937509"/>
            <a:ext cx="462493" cy="215429"/>
          </a:xfrm>
          <a:custGeom>
            <a:avLst/>
            <a:gdLst/>
            <a:ahLst/>
            <a:cxnLst/>
            <a:rect l="0" t="0" r="0" b="0"/>
            <a:pathLst>
              <a:path w="462493" h="215429">
                <a:moveTo>
                  <a:pt x="96733" y="0"/>
                </a:moveTo>
                <a:lnTo>
                  <a:pt x="96733" y="37828"/>
                </a:lnTo>
                <a:lnTo>
                  <a:pt x="95462" y="41729"/>
                </a:lnTo>
                <a:lnTo>
                  <a:pt x="93346" y="45599"/>
                </a:lnTo>
                <a:lnTo>
                  <a:pt x="90665" y="49450"/>
                </a:lnTo>
                <a:lnTo>
                  <a:pt x="87607" y="53287"/>
                </a:lnTo>
                <a:lnTo>
                  <a:pt x="84299" y="57114"/>
                </a:lnTo>
                <a:lnTo>
                  <a:pt x="80824" y="60937"/>
                </a:lnTo>
                <a:lnTo>
                  <a:pt x="70189" y="71957"/>
                </a:lnTo>
                <a:lnTo>
                  <a:pt x="48733" y="93660"/>
                </a:lnTo>
                <a:lnTo>
                  <a:pt x="43142" y="98000"/>
                </a:lnTo>
                <a:lnTo>
                  <a:pt x="36876" y="102163"/>
                </a:lnTo>
                <a:lnTo>
                  <a:pt x="20703" y="111903"/>
                </a:lnTo>
                <a:lnTo>
                  <a:pt x="18107" y="115242"/>
                </a:lnTo>
                <a:lnTo>
                  <a:pt x="15105" y="120009"/>
                </a:lnTo>
                <a:lnTo>
                  <a:pt x="11834" y="125726"/>
                </a:lnTo>
                <a:lnTo>
                  <a:pt x="8384" y="129537"/>
                </a:lnTo>
                <a:lnTo>
                  <a:pt x="4813" y="132079"/>
                </a:lnTo>
                <a:lnTo>
                  <a:pt x="1163" y="133772"/>
                </a:lnTo>
                <a:lnTo>
                  <a:pt x="0" y="136171"/>
                </a:lnTo>
                <a:lnTo>
                  <a:pt x="494" y="139041"/>
                </a:lnTo>
                <a:lnTo>
                  <a:pt x="4345" y="146704"/>
                </a:lnTo>
                <a:lnTo>
                  <a:pt x="11645" y="151139"/>
                </a:lnTo>
                <a:lnTo>
                  <a:pt x="22086" y="156073"/>
                </a:lnTo>
                <a:lnTo>
                  <a:pt x="45910" y="162627"/>
                </a:lnTo>
                <a:lnTo>
                  <a:pt x="55231" y="165568"/>
                </a:lnTo>
                <a:lnTo>
                  <a:pt x="63985" y="168799"/>
                </a:lnTo>
                <a:lnTo>
                  <a:pt x="72361" y="172223"/>
                </a:lnTo>
                <a:lnTo>
                  <a:pt x="80485" y="175775"/>
                </a:lnTo>
                <a:lnTo>
                  <a:pt x="90981" y="178144"/>
                </a:lnTo>
                <a:lnTo>
                  <a:pt x="103058" y="179723"/>
                </a:lnTo>
                <a:lnTo>
                  <a:pt x="116189" y="180775"/>
                </a:lnTo>
                <a:lnTo>
                  <a:pt x="128754" y="182747"/>
                </a:lnTo>
                <a:lnTo>
                  <a:pt x="140940" y="185331"/>
                </a:lnTo>
                <a:lnTo>
                  <a:pt x="152874" y="188324"/>
                </a:lnTo>
                <a:lnTo>
                  <a:pt x="169720" y="190320"/>
                </a:lnTo>
                <a:lnTo>
                  <a:pt x="189841" y="191650"/>
                </a:lnTo>
                <a:lnTo>
                  <a:pt x="212145" y="192537"/>
                </a:lnTo>
                <a:lnTo>
                  <a:pt x="233364" y="194398"/>
                </a:lnTo>
                <a:lnTo>
                  <a:pt x="253861" y="196909"/>
                </a:lnTo>
                <a:lnTo>
                  <a:pt x="273874" y="199853"/>
                </a:lnTo>
                <a:lnTo>
                  <a:pt x="291027" y="201816"/>
                </a:lnTo>
                <a:lnTo>
                  <a:pt x="306272" y="203124"/>
                </a:lnTo>
                <a:lnTo>
                  <a:pt x="320245" y="203996"/>
                </a:lnTo>
                <a:lnTo>
                  <a:pt x="334641" y="205847"/>
                </a:lnTo>
                <a:lnTo>
                  <a:pt x="349319" y="208352"/>
                </a:lnTo>
                <a:lnTo>
                  <a:pt x="364183" y="211292"/>
                </a:lnTo>
                <a:lnTo>
                  <a:pt x="376633" y="213251"/>
                </a:lnTo>
                <a:lnTo>
                  <a:pt x="387473" y="214557"/>
                </a:lnTo>
                <a:lnTo>
                  <a:pt x="397239" y="215428"/>
                </a:lnTo>
                <a:lnTo>
                  <a:pt x="406290" y="214739"/>
                </a:lnTo>
                <a:lnTo>
                  <a:pt x="414865" y="213010"/>
                </a:lnTo>
                <a:lnTo>
                  <a:pt x="423121" y="210587"/>
                </a:lnTo>
                <a:lnTo>
                  <a:pt x="431165" y="208971"/>
                </a:lnTo>
                <a:lnTo>
                  <a:pt x="439067" y="207894"/>
                </a:lnTo>
                <a:lnTo>
                  <a:pt x="462492" y="19431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MARTPenAnnotation64"/>
          <p:cNvSpPr/>
          <p:nvPr/>
        </p:nvSpPr>
        <p:spPr>
          <a:xfrm>
            <a:off x="5339564" y="2948939"/>
            <a:ext cx="66827" cy="457201"/>
          </a:xfrm>
          <a:custGeom>
            <a:avLst/>
            <a:gdLst/>
            <a:ahLst/>
            <a:cxnLst/>
            <a:rect l="0" t="0" r="0" b="0"/>
            <a:pathLst>
              <a:path w="66827" h="457201">
                <a:moveTo>
                  <a:pt x="66826" y="0"/>
                </a:moveTo>
                <a:lnTo>
                  <a:pt x="60758" y="12136"/>
                </a:lnTo>
                <a:lnTo>
                  <a:pt x="58970" y="16981"/>
                </a:lnTo>
                <a:lnTo>
                  <a:pt x="56984" y="25751"/>
                </a:lnTo>
                <a:lnTo>
                  <a:pt x="56102" y="37268"/>
                </a:lnTo>
                <a:lnTo>
                  <a:pt x="55866" y="43896"/>
                </a:lnTo>
                <a:lnTo>
                  <a:pt x="54439" y="49584"/>
                </a:lnTo>
                <a:lnTo>
                  <a:pt x="52218" y="54646"/>
                </a:lnTo>
                <a:lnTo>
                  <a:pt x="49467" y="59291"/>
                </a:lnTo>
                <a:lnTo>
                  <a:pt x="47633" y="64927"/>
                </a:lnTo>
                <a:lnTo>
                  <a:pt x="45596" y="77964"/>
                </a:lnTo>
                <a:lnTo>
                  <a:pt x="42512" y="88806"/>
                </a:lnTo>
                <a:lnTo>
                  <a:pt x="37917" y="102384"/>
                </a:lnTo>
                <a:lnTo>
                  <a:pt x="32313" y="117786"/>
                </a:lnTo>
                <a:lnTo>
                  <a:pt x="28577" y="130594"/>
                </a:lnTo>
                <a:lnTo>
                  <a:pt x="26087" y="141673"/>
                </a:lnTo>
                <a:lnTo>
                  <a:pt x="22049" y="167106"/>
                </a:lnTo>
                <a:lnTo>
                  <a:pt x="16022" y="208043"/>
                </a:lnTo>
                <a:lnTo>
                  <a:pt x="13906" y="225055"/>
                </a:lnTo>
                <a:lnTo>
                  <a:pt x="12496" y="238937"/>
                </a:lnTo>
                <a:lnTo>
                  <a:pt x="11556" y="250732"/>
                </a:lnTo>
                <a:lnTo>
                  <a:pt x="9659" y="262405"/>
                </a:lnTo>
                <a:lnTo>
                  <a:pt x="7125" y="273996"/>
                </a:lnTo>
                <a:lnTo>
                  <a:pt x="4165" y="285535"/>
                </a:lnTo>
                <a:lnTo>
                  <a:pt x="2192" y="295766"/>
                </a:lnTo>
                <a:lnTo>
                  <a:pt x="877" y="305128"/>
                </a:lnTo>
                <a:lnTo>
                  <a:pt x="0" y="313909"/>
                </a:lnTo>
                <a:lnTo>
                  <a:pt x="685" y="322302"/>
                </a:lnTo>
                <a:lnTo>
                  <a:pt x="2412" y="330439"/>
                </a:lnTo>
                <a:lnTo>
                  <a:pt x="4833" y="338402"/>
                </a:lnTo>
                <a:lnTo>
                  <a:pt x="6447" y="344982"/>
                </a:lnTo>
                <a:lnTo>
                  <a:pt x="8241" y="355679"/>
                </a:lnTo>
                <a:lnTo>
                  <a:pt x="9038" y="368053"/>
                </a:lnTo>
                <a:lnTo>
                  <a:pt x="9250" y="374909"/>
                </a:lnTo>
                <a:lnTo>
                  <a:pt x="10662" y="383289"/>
                </a:lnTo>
                <a:lnTo>
                  <a:pt x="12874" y="392686"/>
                </a:lnTo>
                <a:lnTo>
                  <a:pt x="15618" y="402761"/>
                </a:lnTo>
                <a:lnTo>
                  <a:pt x="22053" y="424115"/>
                </a:lnTo>
                <a:lnTo>
                  <a:pt x="32536" y="4572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SMARTPenAnnotation65"/>
          <p:cNvSpPr/>
          <p:nvPr/>
        </p:nvSpPr>
        <p:spPr>
          <a:xfrm>
            <a:off x="2091889" y="3120389"/>
            <a:ext cx="388422" cy="251462"/>
          </a:xfrm>
          <a:custGeom>
            <a:avLst/>
            <a:gdLst/>
            <a:ahLst/>
            <a:cxnLst/>
            <a:rect l="0" t="0" r="0" b="0"/>
            <a:pathLst>
              <a:path w="388422" h="251462">
                <a:moveTo>
                  <a:pt x="296981" y="0"/>
                </a:moveTo>
                <a:lnTo>
                  <a:pt x="290913" y="6069"/>
                </a:lnTo>
                <a:lnTo>
                  <a:pt x="281161" y="12434"/>
                </a:lnTo>
                <a:lnTo>
                  <a:pt x="269629" y="19496"/>
                </a:lnTo>
                <a:lnTo>
                  <a:pt x="260271" y="26869"/>
                </a:lnTo>
                <a:lnTo>
                  <a:pt x="251879" y="34379"/>
                </a:lnTo>
                <a:lnTo>
                  <a:pt x="242645" y="41950"/>
                </a:lnTo>
                <a:lnTo>
                  <a:pt x="236627" y="45747"/>
                </a:lnTo>
                <a:lnTo>
                  <a:pt x="230075" y="49548"/>
                </a:lnTo>
                <a:lnTo>
                  <a:pt x="219408" y="53771"/>
                </a:lnTo>
                <a:lnTo>
                  <a:pt x="209164" y="56919"/>
                </a:lnTo>
                <a:lnTo>
                  <a:pt x="202876" y="59536"/>
                </a:lnTo>
                <a:lnTo>
                  <a:pt x="196144" y="62551"/>
                </a:lnTo>
                <a:lnTo>
                  <a:pt x="185278" y="69288"/>
                </a:lnTo>
                <a:lnTo>
                  <a:pt x="180602" y="72862"/>
                </a:lnTo>
                <a:lnTo>
                  <a:pt x="174945" y="75245"/>
                </a:lnTo>
                <a:lnTo>
                  <a:pt x="168633" y="76833"/>
                </a:lnTo>
                <a:lnTo>
                  <a:pt x="161886" y="77892"/>
                </a:lnTo>
                <a:lnTo>
                  <a:pt x="154848" y="79868"/>
                </a:lnTo>
                <a:lnTo>
                  <a:pt x="147615" y="82456"/>
                </a:lnTo>
                <a:lnTo>
                  <a:pt x="140254" y="85451"/>
                </a:lnTo>
                <a:lnTo>
                  <a:pt x="128688" y="92165"/>
                </a:lnTo>
                <a:lnTo>
                  <a:pt x="118044" y="99383"/>
                </a:lnTo>
                <a:lnTo>
                  <a:pt x="111649" y="103085"/>
                </a:lnTo>
                <a:lnTo>
                  <a:pt x="104846" y="106824"/>
                </a:lnTo>
                <a:lnTo>
                  <a:pt x="93901" y="114364"/>
                </a:lnTo>
                <a:lnTo>
                  <a:pt x="89204" y="118153"/>
                </a:lnTo>
                <a:lnTo>
                  <a:pt x="80599" y="122363"/>
                </a:lnTo>
                <a:lnTo>
                  <a:pt x="71271" y="125504"/>
                </a:lnTo>
                <a:lnTo>
                  <a:pt x="65227" y="128119"/>
                </a:lnTo>
                <a:lnTo>
                  <a:pt x="58658" y="131133"/>
                </a:lnTo>
                <a:lnTo>
                  <a:pt x="47973" y="137868"/>
                </a:lnTo>
                <a:lnTo>
                  <a:pt x="43345" y="141442"/>
                </a:lnTo>
                <a:lnTo>
                  <a:pt x="34817" y="145413"/>
                </a:lnTo>
                <a:lnTo>
                  <a:pt x="30765" y="146472"/>
                </a:lnTo>
                <a:lnTo>
                  <a:pt x="22876" y="151036"/>
                </a:lnTo>
                <a:lnTo>
                  <a:pt x="18994" y="154031"/>
                </a:lnTo>
                <a:lnTo>
                  <a:pt x="11294" y="157358"/>
                </a:lnTo>
                <a:lnTo>
                  <a:pt x="7463" y="158246"/>
                </a:lnTo>
                <a:lnTo>
                  <a:pt x="4909" y="160107"/>
                </a:lnTo>
                <a:lnTo>
                  <a:pt x="3206" y="162618"/>
                </a:lnTo>
                <a:lnTo>
                  <a:pt x="473" y="169706"/>
                </a:lnTo>
                <a:lnTo>
                  <a:pt x="0" y="177001"/>
                </a:lnTo>
                <a:lnTo>
                  <a:pt x="1203" y="178961"/>
                </a:lnTo>
                <a:lnTo>
                  <a:pt x="3276" y="180268"/>
                </a:lnTo>
                <a:lnTo>
                  <a:pt x="9659" y="182364"/>
                </a:lnTo>
                <a:lnTo>
                  <a:pt x="16833" y="182727"/>
                </a:lnTo>
                <a:lnTo>
                  <a:pt x="20046" y="184049"/>
                </a:lnTo>
                <a:lnTo>
                  <a:pt x="30635" y="190705"/>
                </a:lnTo>
                <a:lnTo>
                  <a:pt x="38058" y="192708"/>
                </a:lnTo>
                <a:lnTo>
                  <a:pt x="49377" y="193836"/>
                </a:lnTo>
                <a:lnTo>
                  <a:pt x="56982" y="195264"/>
                </a:lnTo>
                <a:lnTo>
                  <a:pt x="78978" y="200238"/>
                </a:lnTo>
                <a:lnTo>
                  <a:pt x="88145" y="202072"/>
                </a:lnTo>
                <a:lnTo>
                  <a:pt x="95527" y="203295"/>
                </a:lnTo>
                <a:lnTo>
                  <a:pt x="101718" y="204110"/>
                </a:lnTo>
                <a:lnTo>
                  <a:pt x="108386" y="204654"/>
                </a:lnTo>
                <a:lnTo>
                  <a:pt x="115371" y="205016"/>
                </a:lnTo>
                <a:lnTo>
                  <a:pt x="122567" y="205257"/>
                </a:lnTo>
                <a:lnTo>
                  <a:pt x="136255" y="206688"/>
                </a:lnTo>
                <a:lnTo>
                  <a:pt x="175170" y="211665"/>
                </a:lnTo>
                <a:lnTo>
                  <a:pt x="191644" y="214770"/>
                </a:lnTo>
                <a:lnTo>
                  <a:pt x="205166" y="218110"/>
                </a:lnTo>
                <a:lnTo>
                  <a:pt x="216721" y="221607"/>
                </a:lnTo>
                <a:lnTo>
                  <a:pt x="228234" y="223938"/>
                </a:lnTo>
                <a:lnTo>
                  <a:pt x="239720" y="225492"/>
                </a:lnTo>
                <a:lnTo>
                  <a:pt x="251187" y="226528"/>
                </a:lnTo>
                <a:lnTo>
                  <a:pt x="260101" y="228489"/>
                </a:lnTo>
                <a:lnTo>
                  <a:pt x="267314" y="231066"/>
                </a:lnTo>
                <a:lnTo>
                  <a:pt x="273393" y="234054"/>
                </a:lnTo>
                <a:lnTo>
                  <a:pt x="281256" y="236046"/>
                </a:lnTo>
                <a:lnTo>
                  <a:pt x="290307" y="237374"/>
                </a:lnTo>
                <a:lnTo>
                  <a:pt x="300152" y="238260"/>
                </a:lnTo>
                <a:lnTo>
                  <a:pt x="307985" y="240120"/>
                </a:lnTo>
                <a:lnTo>
                  <a:pt x="320075" y="245574"/>
                </a:lnTo>
                <a:lnTo>
                  <a:pt x="326346" y="247536"/>
                </a:lnTo>
                <a:lnTo>
                  <a:pt x="333068" y="248844"/>
                </a:lnTo>
                <a:lnTo>
                  <a:pt x="340089" y="249716"/>
                </a:lnTo>
                <a:lnTo>
                  <a:pt x="347309" y="250298"/>
                </a:lnTo>
                <a:lnTo>
                  <a:pt x="354663" y="250685"/>
                </a:lnTo>
                <a:lnTo>
                  <a:pt x="372580" y="251307"/>
                </a:lnTo>
                <a:lnTo>
                  <a:pt x="388421" y="25146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SMARTPenAnnotation66"/>
          <p:cNvSpPr/>
          <p:nvPr/>
        </p:nvSpPr>
        <p:spPr>
          <a:xfrm>
            <a:off x="1120140" y="3348989"/>
            <a:ext cx="285751" cy="34291"/>
          </a:xfrm>
          <a:custGeom>
            <a:avLst/>
            <a:gdLst/>
            <a:ahLst/>
            <a:cxnLst/>
            <a:rect l="0" t="0" r="0" b="0"/>
            <a:pathLst>
              <a:path w="285751" h="34291">
                <a:moveTo>
                  <a:pt x="0" y="34290"/>
                </a:moveTo>
                <a:lnTo>
                  <a:pt x="18203" y="34290"/>
                </a:lnTo>
                <a:lnTo>
                  <a:pt x="36265" y="33020"/>
                </a:lnTo>
                <a:lnTo>
                  <a:pt x="90201" y="28223"/>
                </a:lnTo>
                <a:lnTo>
                  <a:pt x="122364" y="23895"/>
                </a:lnTo>
                <a:lnTo>
                  <a:pt x="156506" y="18470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SMARTPenAnnotation67"/>
          <p:cNvSpPr/>
          <p:nvPr/>
        </p:nvSpPr>
        <p:spPr>
          <a:xfrm>
            <a:off x="1428750" y="3120389"/>
            <a:ext cx="80011" cy="416236"/>
          </a:xfrm>
          <a:custGeom>
            <a:avLst/>
            <a:gdLst/>
            <a:ahLst/>
            <a:cxnLst/>
            <a:rect l="0" t="0" r="0" b="0"/>
            <a:pathLst>
              <a:path w="80011" h="416236">
                <a:moveTo>
                  <a:pt x="80010" y="0"/>
                </a:moveTo>
                <a:lnTo>
                  <a:pt x="80010" y="12136"/>
                </a:lnTo>
                <a:lnTo>
                  <a:pt x="78740" y="19521"/>
                </a:lnTo>
                <a:lnTo>
                  <a:pt x="76623" y="28254"/>
                </a:lnTo>
                <a:lnTo>
                  <a:pt x="73942" y="37886"/>
                </a:lnTo>
                <a:lnTo>
                  <a:pt x="72154" y="46847"/>
                </a:lnTo>
                <a:lnTo>
                  <a:pt x="70963" y="55362"/>
                </a:lnTo>
                <a:lnTo>
                  <a:pt x="70168" y="63578"/>
                </a:lnTo>
                <a:lnTo>
                  <a:pt x="69639" y="71596"/>
                </a:lnTo>
                <a:lnTo>
                  <a:pt x="69286" y="79480"/>
                </a:lnTo>
                <a:lnTo>
                  <a:pt x="68894" y="96285"/>
                </a:lnTo>
                <a:lnTo>
                  <a:pt x="68719" y="116454"/>
                </a:lnTo>
                <a:lnTo>
                  <a:pt x="67403" y="125896"/>
                </a:lnTo>
                <a:lnTo>
                  <a:pt x="65255" y="134730"/>
                </a:lnTo>
                <a:lnTo>
                  <a:pt x="62553" y="143161"/>
                </a:lnTo>
                <a:lnTo>
                  <a:pt x="60752" y="151320"/>
                </a:lnTo>
                <a:lnTo>
                  <a:pt x="59551" y="159301"/>
                </a:lnTo>
                <a:lnTo>
                  <a:pt x="58751" y="167160"/>
                </a:lnTo>
                <a:lnTo>
                  <a:pt x="56947" y="174940"/>
                </a:lnTo>
                <a:lnTo>
                  <a:pt x="54474" y="182667"/>
                </a:lnTo>
                <a:lnTo>
                  <a:pt x="51556" y="190358"/>
                </a:lnTo>
                <a:lnTo>
                  <a:pt x="49611" y="199296"/>
                </a:lnTo>
                <a:lnTo>
                  <a:pt x="48314" y="209064"/>
                </a:lnTo>
                <a:lnTo>
                  <a:pt x="47449" y="219386"/>
                </a:lnTo>
                <a:lnTo>
                  <a:pt x="45603" y="231348"/>
                </a:lnTo>
                <a:lnTo>
                  <a:pt x="43102" y="244402"/>
                </a:lnTo>
                <a:lnTo>
                  <a:pt x="40164" y="258185"/>
                </a:lnTo>
                <a:lnTo>
                  <a:pt x="38206" y="269914"/>
                </a:lnTo>
                <a:lnTo>
                  <a:pt x="36901" y="280272"/>
                </a:lnTo>
                <a:lnTo>
                  <a:pt x="36030" y="289718"/>
                </a:lnTo>
                <a:lnTo>
                  <a:pt x="34180" y="298556"/>
                </a:lnTo>
                <a:lnTo>
                  <a:pt x="31677" y="306987"/>
                </a:lnTo>
                <a:lnTo>
                  <a:pt x="28738" y="315148"/>
                </a:lnTo>
                <a:lnTo>
                  <a:pt x="26778" y="323129"/>
                </a:lnTo>
                <a:lnTo>
                  <a:pt x="25472" y="330989"/>
                </a:lnTo>
                <a:lnTo>
                  <a:pt x="24601" y="338770"/>
                </a:lnTo>
                <a:lnTo>
                  <a:pt x="22751" y="345226"/>
                </a:lnTo>
                <a:lnTo>
                  <a:pt x="20247" y="350801"/>
                </a:lnTo>
                <a:lnTo>
                  <a:pt x="17308" y="355788"/>
                </a:lnTo>
                <a:lnTo>
                  <a:pt x="15348" y="360382"/>
                </a:lnTo>
                <a:lnTo>
                  <a:pt x="13171" y="368873"/>
                </a:lnTo>
                <a:lnTo>
                  <a:pt x="11321" y="374186"/>
                </a:lnTo>
                <a:lnTo>
                  <a:pt x="8817" y="380267"/>
                </a:lnTo>
                <a:lnTo>
                  <a:pt x="5878" y="386862"/>
                </a:lnTo>
                <a:lnTo>
                  <a:pt x="3918" y="392528"/>
                </a:lnTo>
                <a:lnTo>
                  <a:pt x="1741" y="402211"/>
                </a:lnTo>
                <a:lnTo>
                  <a:pt x="344" y="416235"/>
                </a:lnTo>
                <a:lnTo>
                  <a:pt x="229" y="415920"/>
                </a:lnTo>
                <a:lnTo>
                  <a:pt x="0" y="4114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SMARTPenAnnotation68"/>
          <p:cNvSpPr/>
          <p:nvPr/>
        </p:nvSpPr>
        <p:spPr>
          <a:xfrm>
            <a:off x="1611683" y="3131819"/>
            <a:ext cx="251408" cy="174775"/>
          </a:xfrm>
          <a:custGeom>
            <a:avLst/>
            <a:gdLst/>
            <a:ahLst/>
            <a:cxnLst/>
            <a:rect l="0" t="0" r="0" b="0"/>
            <a:pathLst>
              <a:path w="251408" h="174775">
                <a:moveTo>
                  <a:pt x="22807" y="0"/>
                </a:moveTo>
                <a:lnTo>
                  <a:pt x="22807" y="32937"/>
                </a:lnTo>
                <a:lnTo>
                  <a:pt x="21537" y="39738"/>
                </a:lnTo>
                <a:lnTo>
                  <a:pt x="19420" y="46812"/>
                </a:lnTo>
                <a:lnTo>
                  <a:pt x="16739" y="54068"/>
                </a:lnTo>
                <a:lnTo>
                  <a:pt x="13681" y="60176"/>
                </a:lnTo>
                <a:lnTo>
                  <a:pt x="10373" y="65517"/>
                </a:lnTo>
                <a:lnTo>
                  <a:pt x="6898" y="70349"/>
                </a:lnTo>
                <a:lnTo>
                  <a:pt x="4581" y="74839"/>
                </a:lnTo>
                <a:lnTo>
                  <a:pt x="3036" y="79103"/>
                </a:lnTo>
                <a:lnTo>
                  <a:pt x="2006" y="83215"/>
                </a:lnTo>
                <a:lnTo>
                  <a:pt x="1319" y="89767"/>
                </a:lnTo>
                <a:lnTo>
                  <a:pt x="862" y="97945"/>
                </a:lnTo>
                <a:lnTo>
                  <a:pt x="67" y="123341"/>
                </a:lnTo>
                <a:lnTo>
                  <a:pt x="0" y="130172"/>
                </a:lnTo>
                <a:lnTo>
                  <a:pt x="2522" y="133771"/>
                </a:lnTo>
                <a:lnTo>
                  <a:pt x="6744" y="137441"/>
                </a:lnTo>
                <a:lnTo>
                  <a:pt x="12098" y="141157"/>
                </a:lnTo>
                <a:lnTo>
                  <a:pt x="16938" y="143635"/>
                </a:lnTo>
                <a:lnTo>
                  <a:pt x="21434" y="145287"/>
                </a:lnTo>
                <a:lnTo>
                  <a:pt x="25702" y="146388"/>
                </a:lnTo>
                <a:lnTo>
                  <a:pt x="29816" y="147122"/>
                </a:lnTo>
                <a:lnTo>
                  <a:pt x="33830" y="147612"/>
                </a:lnTo>
                <a:lnTo>
                  <a:pt x="37776" y="147938"/>
                </a:lnTo>
                <a:lnTo>
                  <a:pt x="42946" y="149426"/>
                </a:lnTo>
                <a:lnTo>
                  <a:pt x="48933" y="151687"/>
                </a:lnTo>
                <a:lnTo>
                  <a:pt x="55464" y="154465"/>
                </a:lnTo>
                <a:lnTo>
                  <a:pt x="63628" y="156317"/>
                </a:lnTo>
                <a:lnTo>
                  <a:pt x="72881" y="157551"/>
                </a:lnTo>
                <a:lnTo>
                  <a:pt x="82860" y="158374"/>
                </a:lnTo>
                <a:lnTo>
                  <a:pt x="94592" y="158923"/>
                </a:lnTo>
                <a:lnTo>
                  <a:pt x="121174" y="159533"/>
                </a:lnTo>
                <a:lnTo>
                  <a:pt x="132835" y="160965"/>
                </a:lnTo>
                <a:lnTo>
                  <a:pt x="143149" y="163191"/>
                </a:lnTo>
                <a:lnTo>
                  <a:pt x="152565" y="165944"/>
                </a:lnTo>
                <a:lnTo>
                  <a:pt x="161382" y="167779"/>
                </a:lnTo>
                <a:lnTo>
                  <a:pt x="169800" y="169003"/>
                </a:lnTo>
                <a:lnTo>
                  <a:pt x="177952" y="169819"/>
                </a:lnTo>
                <a:lnTo>
                  <a:pt x="187197" y="170363"/>
                </a:lnTo>
                <a:lnTo>
                  <a:pt x="207629" y="170967"/>
                </a:lnTo>
                <a:lnTo>
                  <a:pt x="228417" y="171307"/>
                </a:lnTo>
                <a:lnTo>
                  <a:pt x="233540" y="172625"/>
                </a:lnTo>
                <a:lnTo>
                  <a:pt x="238225" y="174774"/>
                </a:lnTo>
                <a:lnTo>
                  <a:pt x="251407" y="17145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SMARTPenAnnotation69"/>
          <p:cNvSpPr/>
          <p:nvPr/>
        </p:nvSpPr>
        <p:spPr>
          <a:xfrm>
            <a:off x="1737360" y="3086100"/>
            <a:ext cx="57151" cy="502921"/>
          </a:xfrm>
          <a:custGeom>
            <a:avLst/>
            <a:gdLst/>
            <a:ahLst/>
            <a:cxnLst/>
            <a:rect l="0" t="0" r="0" b="0"/>
            <a:pathLst>
              <a:path w="57151" h="502921">
                <a:moveTo>
                  <a:pt x="57150" y="0"/>
                </a:moveTo>
                <a:lnTo>
                  <a:pt x="57150" y="12135"/>
                </a:lnTo>
                <a:lnTo>
                  <a:pt x="55879" y="19520"/>
                </a:lnTo>
                <a:lnTo>
                  <a:pt x="53763" y="28253"/>
                </a:lnTo>
                <a:lnTo>
                  <a:pt x="51082" y="37885"/>
                </a:lnTo>
                <a:lnTo>
                  <a:pt x="49294" y="46846"/>
                </a:lnTo>
                <a:lnTo>
                  <a:pt x="48103" y="55361"/>
                </a:lnTo>
                <a:lnTo>
                  <a:pt x="47308" y="63577"/>
                </a:lnTo>
                <a:lnTo>
                  <a:pt x="46779" y="72865"/>
                </a:lnTo>
                <a:lnTo>
                  <a:pt x="46190" y="93344"/>
                </a:lnTo>
                <a:lnTo>
                  <a:pt x="44763" y="110489"/>
                </a:lnTo>
                <a:lnTo>
                  <a:pt x="37957" y="176812"/>
                </a:lnTo>
                <a:lnTo>
                  <a:pt x="36735" y="194074"/>
                </a:lnTo>
                <a:lnTo>
                  <a:pt x="35920" y="209393"/>
                </a:lnTo>
                <a:lnTo>
                  <a:pt x="34106" y="223415"/>
                </a:lnTo>
                <a:lnTo>
                  <a:pt x="31627" y="236573"/>
                </a:lnTo>
                <a:lnTo>
                  <a:pt x="25486" y="263893"/>
                </a:lnTo>
                <a:lnTo>
                  <a:pt x="18524" y="297202"/>
                </a:lnTo>
                <a:lnTo>
                  <a:pt x="17429" y="312435"/>
                </a:lnTo>
                <a:lnTo>
                  <a:pt x="17969" y="326400"/>
                </a:lnTo>
                <a:lnTo>
                  <a:pt x="19599" y="339520"/>
                </a:lnTo>
                <a:lnTo>
                  <a:pt x="19416" y="350806"/>
                </a:lnTo>
                <a:lnTo>
                  <a:pt x="18024" y="360871"/>
                </a:lnTo>
                <a:lnTo>
                  <a:pt x="6664" y="407410"/>
                </a:lnTo>
                <a:lnTo>
                  <a:pt x="4443" y="420196"/>
                </a:lnTo>
                <a:lnTo>
                  <a:pt x="2962" y="432530"/>
                </a:lnTo>
                <a:lnTo>
                  <a:pt x="1316" y="453856"/>
                </a:lnTo>
                <a:lnTo>
                  <a:pt x="173" y="476358"/>
                </a:lnTo>
                <a:lnTo>
                  <a:pt x="77" y="481801"/>
                </a:lnTo>
                <a:lnTo>
                  <a:pt x="0" y="5029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MARTPenAnnotation70"/>
          <p:cNvSpPr/>
          <p:nvPr/>
        </p:nvSpPr>
        <p:spPr>
          <a:xfrm>
            <a:off x="6858572" y="1497346"/>
            <a:ext cx="250888" cy="434168"/>
          </a:xfrm>
          <a:custGeom>
            <a:avLst/>
            <a:gdLst/>
            <a:ahLst/>
            <a:cxnLst/>
            <a:rect l="0" t="0" r="0" b="0"/>
            <a:pathLst>
              <a:path w="250888" h="434168">
                <a:moveTo>
                  <a:pt x="10858" y="34273"/>
                </a:moveTo>
                <a:lnTo>
                  <a:pt x="37725" y="7405"/>
                </a:lnTo>
                <a:lnTo>
                  <a:pt x="41470" y="4931"/>
                </a:lnTo>
                <a:lnTo>
                  <a:pt x="49017" y="2183"/>
                </a:lnTo>
                <a:lnTo>
                  <a:pt x="54076" y="1450"/>
                </a:lnTo>
                <a:lnTo>
                  <a:pt x="59990" y="961"/>
                </a:lnTo>
                <a:lnTo>
                  <a:pt x="72064" y="418"/>
                </a:lnTo>
                <a:lnTo>
                  <a:pt x="81664" y="177"/>
                </a:lnTo>
                <a:lnTo>
                  <a:pt x="115810" y="0"/>
                </a:lnTo>
                <a:lnTo>
                  <a:pt x="121466" y="1265"/>
                </a:lnTo>
                <a:lnTo>
                  <a:pt x="127776" y="3378"/>
                </a:lnTo>
                <a:lnTo>
                  <a:pt x="134523" y="6056"/>
                </a:lnTo>
                <a:lnTo>
                  <a:pt x="140291" y="9112"/>
                </a:lnTo>
                <a:lnTo>
                  <a:pt x="145407" y="12419"/>
                </a:lnTo>
                <a:lnTo>
                  <a:pt x="150087" y="15894"/>
                </a:lnTo>
                <a:lnTo>
                  <a:pt x="154478" y="19480"/>
                </a:lnTo>
                <a:lnTo>
                  <a:pt x="158674" y="23142"/>
                </a:lnTo>
                <a:lnTo>
                  <a:pt x="162742" y="26852"/>
                </a:lnTo>
                <a:lnTo>
                  <a:pt x="170649" y="34362"/>
                </a:lnTo>
                <a:lnTo>
                  <a:pt x="174535" y="38142"/>
                </a:lnTo>
                <a:lnTo>
                  <a:pt x="177126" y="43203"/>
                </a:lnTo>
                <a:lnTo>
                  <a:pt x="182043" y="62460"/>
                </a:lnTo>
                <a:lnTo>
                  <a:pt x="184670" y="69575"/>
                </a:lnTo>
                <a:lnTo>
                  <a:pt x="187694" y="76858"/>
                </a:lnTo>
                <a:lnTo>
                  <a:pt x="189708" y="84253"/>
                </a:lnTo>
                <a:lnTo>
                  <a:pt x="191051" y="91723"/>
                </a:lnTo>
                <a:lnTo>
                  <a:pt x="191947" y="99243"/>
                </a:lnTo>
                <a:lnTo>
                  <a:pt x="191273" y="108067"/>
                </a:lnTo>
                <a:lnTo>
                  <a:pt x="189555" y="117759"/>
                </a:lnTo>
                <a:lnTo>
                  <a:pt x="187139" y="128030"/>
                </a:lnTo>
                <a:lnTo>
                  <a:pt x="185529" y="137418"/>
                </a:lnTo>
                <a:lnTo>
                  <a:pt x="184455" y="146217"/>
                </a:lnTo>
                <a:lnTo>
                  <a:pt x="183739" y="154622"/>
                </a:lnTo>
                <a:lnTo>
                  <a:pt x="180722" y="164036"/>
                </a:lnTo>
                <a:lnTo>
                  <a:pt x="176170" y="174122"/>
                </a:lnTo>
                <a:lnTo>
                  <a:pt x="170596" y="184656"/>
                </a:lnTo>
                <a:lnTo>
                  <a:pt x="154242" y="213293"/>
                </a:lnTo>
                <a:lnTo>
                  <a:pt x="144547" y="229820"/>
                </a:lnTo>
                <a:lnTo>
                  <a:pt x="133004" y="247188"/>
                </a:lnTo>
                <a:lnTo>
                  <a:pt x="120229" y="265116"/>
                </a:lnTo>
                <a:lnTo>
                  <a:pt x="106632" y="283419"/>
                </a:lnTo>
                <a:lnTo>
                  <a:pt x="95027" y="298160"/>
                </a:lnTo>
                <a:lnTo>
                  <a:pt x="84751" y="310528"/>
                </a:lnTo>
                <a:lnTo>
                  <a:pt x="75360" y="321313"/>
                </a:lnTo>
                <a:lnTo>
                  <a:pt x="67829" y="331043"/>
                </a:lnTo>
                <a:lnTo>
                  <a:pt x="61538" y="340070"/>
                </a:lnTo>
                <a:lnTo>
                  <a:pt x="56074" y="348628"/>
                </a:lnTo>
                <a:lnTo>
                  <a:pt x="51162" y="355603"/>
                </a:lnTo>
                <a:lnTo>
                  <a:pt x="46618" y="361523"/>
                </a:lnTo>
                <a:lnTo>
                  <a:pt x="42317" y="366740"/>
                </a:lnTo>
                <a:lnTo>
                  <a:pt x="36910" y="371488"/>
                </a:lnTo>
                <a:lnTo>
                  <a:pt x="30767" y="375923"/>
                </a:lnTo>
                <a:lnTo>
                  <a:pt x="24130" y="380150"/>
                </a:lnTo>
                <a:lnTo>
                  <a:pt x="19706" y="384238"/>
                </a:lnTo>
                <a:lnTo>
                  <a:pt x="16757" y="388233"/>
                </a:lnTo>
                <a:lnTo>
                  <a:pt x="12210" y="396059"/>
                </a:lnTo>
                <a:lnTo>
                  <a:pt x="5955" y="403770"/>
                </a:lnTo>
                <a:lnTo>
                  <a:pt x="3779" y="407605"/>
                </a:lnTo>
                <a:lnTo>
                  <a:pt x="0" y="420629"/>
                </a:lnTo>
                <a:lnTo>
                  <a:pt x="1079" y="422654"/>
                </a:lnTo>
                <a:lnTo>
                  <a:pt x="5665" y="428290"/>
                </a:lnTo>
                <a:lnTo>
                  <a:pt x="8666" y="430301"/>
                </a:lnTo>
                <a:lnTo>
                  <a:pt x="15387" y="432536"/>
                </a:lnTo>
                <a:lnTo>
                  <a:pt x="22607" y="433529"/>
                </a:lnTo>
                <a:lnTo>
                  <a:pt x="30050" y="433970"/>
                </a:lnTo>
                <a:lnTo>
                  <a:pt x="37591" y="434167"/>
                </a:lnTo>
                <a:lnTo>
                  <a:pt x="42650" y="432949"/>
                </a:lnTo>
                <a:lnTo>
                  <a:pt x="48562" y="430867"/>
                </a:lnTo>
                <a:lnTo>
                  <a:pt x="55044" y="428209"/>
                </a:lnTo>
                <a:lnTo>
                  <a:pt x="61905" y="426437"/>
                </a:lnTo>
                <a:lnTo>
                  <a:pt x="69019" y="425256"/>
                </a:lnTo>
                <a:lnTo>
                  <a:pt x="76303" y="424469"/>
                </a:lnTo>
                <a:lnTo>
                  <a:pt x="86237" y="423943"/>
                </a:lnTo>
                <a:lnTo>
                  <a:pt x="120681" y="423205"/>
                </a:lnTo>
                <a:lnTo>
                  <a:pt x="135022" y="423032"/>
                </a:lnTo>
                <a:lnTo>
                  <a:pt x="141894" y="421716"/>
                </a:lnTo>
                <a:lnTo>
                  <a:pt x="149015" y="419568"/>
                </a:lnTo>
                <a:lnTo>
                  <a:pt x="156302" y="416867"/>
                </a:lnTo>
                <a:lnTo>
                  <a:pt x="166241" y="415066"/>
                </a:lnTo>
                <a:lnTo>
                  <a:pt x="177947" y="413865"/>
                </a:lnTo>
                <a:lnTo>
                  <a:pt x="190830" y="413064"/>
                </a:lnTo>
                <a:lnTo>
                  <a:pt x="200690" y="411261"/>
                </a:lnTo>
                <a:lnTo>
                  <a:pt x="208532" y="408788"/>
                </a:lnTo>
                <a:lnTo>
                  <a:pt x="215031" y="405870"/>
                </a:lnTo>
                <a:lnTo>
                  <a:pt x="220633" y="403924"/>
                </a:lnTo>
                <a:lnTo>
                  <a:pt x="225638" y="402627"/>
                </a:lnTo>
                <a:lnTo>
                  <a:pt x="250887" y="400033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SMARTPenAnnotation71"/>
          <p:cNvSpPr/>
          <p:nvPr/>
        </p:nvSpPr>
        <p:spPr>
          <a:xfrm>
            <a:off x="7200900" y="1623059"/>
            <a:ext cx="228601" cy="251461"/>
          </a:xfrm>
          <a:custGeom>
            <a:avLst/>
            <a:gdLst/>
            <a:ahLst/>
            <a:cxnLst/>
            <a:rect l="0" t="0" r="0" b="0"/>
            <a:pathLst>
              <a:path w="228601" h="251461">
                <a:moveTo>
                  <a:pt x="0" y="0"/>
                </a:moveTo>
                <a:lnTo>
                  <a:pt x="12135" y="6068"/>
                </a:lnTo>
                <a:lnTo>
                  <a:pt x="16980" y="9126"/>
                </a:lnTo>
                <a:lnTo>
                  <a:pt x="21480" y="12434"/>
                </a:lnTo>
                <a:lnTo>
                  <a:pt x="25750" y="15909"/>
                </a:lnTo>
                <a:lnTo>
                  <a:pt x="29867" y="19496"/>
                </a:lnTo>
                <a:lnTo>
                  <a:pt x="33880" y="23158"/>
                </a:lnTo>
                <a:lnTo>
                  <a:pt x="37827" y="26869"/>
                </a:lnTo>
                <a:lnTo>
                  <a:pt x="41728" y="31883"/>
                </a:lnTo>
                <a:lnTo>
                  <a:pt x="45599" y="37765"/>
                </a:lnTo>
                <a:lnTo>
                  <a:pt x="49449" y="44227"/>
                </a:lnTo>
                <a:lnTo>
                  <a:pt x="54556" y="53615"/>
                </a:lnTo>
                <a:lnTo>
                  <a:pt x="67003" y="77593"/>
                </a:lnTo>
                <a:lnTo>
                  <a:pt x="73879" y="89828"/>
                </a:lnTo>
                <a:lnTo>
                  <a:pt x="81002" y="101796"/>
                </a:lnTo>
                <a:lnTo>
                  <a:pt x="88291" y="113584"/>
                </a:lnTo>
                <a:lnTo>
                  <a:pt x="94420" y="123983"/>
                </a:lnTo>
                <a:lnTo>
                  <a:pt x="99777" y="133455"/>
                </a:lnTo>
                <a:lnTo>
                  <a:pt x="104618" y="142310"/>
                </a:lnTo>
                <a:lnTo>
                  <a:pt x="111655" y="152024"/>
                </a:lnTo>
                <a:lnTo>
                  <a:pt x="120157" y="162309"/>
                </a:lnTo>
                <a:lnTo>
                  <a:pt x="137223" y="181358"/>
                </a:lnTo>
                <a:lnTo>
                  <a:pt x="149041" y="194057"/>
                </a:lnTo>
                <a:lnTo>
                  <a:pt x="162835" y="208347"/>
                </a:lnTo>
                <a:lnTo>
                  <a:pt x="186602" y="232305"/>
                </a:lnTo>
                <a:lnTo>
                  <a:pt x="190441" y="234880"/>
                </a:lnTo>
                <a:lnTo>
                  <a:pt x="194271" y="236597"/>
                </a:lnTo>
                <a:lnTo>
                  <a:pt x="198094" y="237741"/>
                </a:lnTo>
                <a:lnTo>
                  <a:pt x="201912" y="239774"/>
                </a:lnTo>
                <a:lnTo>
                  <a:pt x="205728" y="242400"/>
                </a:lnTo>
                <a:lnTo>
                  <a:pt x="228600" y="2514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SMARTPenAnnotation72"/>
          <p:cNvSpPr/>
          <p:nvPr/>
        </p:nvSpPr>
        <p:spPr>
          <a:xfrm>
            <a:off x="7171840" y="1623059"/>
            <a:ext cx="234801" cy="297181"/>
          </a:xfrm>
          <a:custGeom>
            <a:avLst/>
            <a:gdLst/>
            <a:ahLst/>
            <a:cxnLst/>
            <a:rect l="0" t="0" r="0" b="0"/>
            <a:pathLst>
              <a:path w="234801" h="297181">
                <a:moveTo>
                  <a:pt x="234800" y="0"/>
                </a:moveTo>
                <a:lnTo>
                  <a:pt x="228732" y="12136"/>
                </a:lnTo>
                <a:lnTo>
                  <a:pt x="223134" y="20791"/>
                </a:lnTo>
                <a:lnTo>
                  <a:pt x="215593" y="31641"/>
                </a:lnTo>
                <a:lnTo>
                  <a:pt x="206755" y="43954"/>
                </a:lnTo>
                <a:lnTo>
                  <a:pt x="199593" y="54703"/>
                </a:lnTo>
                <a:lnTo>
                  <a:pt x="193549" y="64409"/>
                </a:lnTo>
                <a:lnTo>
                  <a:pt x="188249" y="73419"/>
                </a:lnTo>
                <a:lnTo>
                  <a:pt x="175587" y="93591"/>
                </a:lnTo>
                <a:lnTo>
                  <a:pt x="168654" y="104304"/>
                </a:lnTo>
                <a:lnTo>
                  <a:pt x="161493" y="113986"/>
                </a:lnTo>
                <a:lnTo>
                  <a:pt x="154178" y="122981"/>
                </a:lnTo>
                <a:lnTo>
                  <a:pt x="146762" y="131518"/>
                </a:lnTo>
                <a:lnTo>
                  <a:pt x="135468" y="143558"/>
                </a:lnTo>
                <a:lnTo>
                  <a:pt x="71890" y="208433"/>
                </a:lnTo>
                <a:lnTo>
                  <a:pt x="63964" y="217696"/>
                </a:lnTo>
                <a:lnTo>
                  <a:pt x="57408" y="226411"/>
                </a:lnTo>
                <a:lnTo>
                  <a:pt x="51769" y="234761"/>
                </a:lnTo>
                <a:lnTo>
                  <a:pt x="45469" y="241597"/>
                </a:lnTo>
                <a:lnTo>
                  <a:pt x="38729" y="247425"/>
                </a:lnTo>
                <a:lnTo>
                  <a:pt x="31697" y="252580"/>
                </a:lnTo>
                <a:lnTo>
                  <a:pt x="27007" y="257287"/>
                </a:lnTo>
                <a:lnTo>
                  <a:pt x="23882" y="261695"/>
                </a:lnTo>
                <a:lnTo>
                  <a:pt x="19138" y="269979"/>
                </a:lnTo>
                <a:lnTo>
                  <a:pt x="12797" y="277894"/>
                </a:lnTo>
                <a:lnTo>
                  <a:pt x="10597" y="281783"/>
                </a:lnTo>
                <a:lnTo>
                  <a:pt x="8155" y="289490"/>
                </a:lnTo>
                <a:lnTo>
                  <a:pt x="6232" y="292054"/>
                </a:lnTo>
                <a:lnTo>
                  <a:pt x="3682" y="293763"/>
                </a:lnTo>
                <a:lnTo>
                  <a:pt x="711" y="294902"/>
                </a:lnTo>
                <a:lnTo>
                  <a:pt x="0" y="295662"/>
                </a:lnTo>
                <a:lnTo>
                  <a:pt x="797" y="296168"/>
                </a:lnTo>
                <a:lnTo>
                  <a:pt x="6200" y="29718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MARTPenAnnotation73"/>
          <p:cNvSpPr/>
          <p:nvPr/>
        </p:nvSpPr>
        <p:spPr>
          <a:xfrm>
            <a:off x="7475219" y="1725929"/>
            <a:ext cx="240032" cy="11431"/>
          </a:xfrm>
          <a:custGeom>
            <a:avLst/>
            <a:gdLst/>
            <a:ahLst/>
            <a:cxnLst/>
            <a:rect l="0" t="0" r="0" b="0"/>
            <a:pathLst>
              <a:path w="240032" h="11431">
                <a:moveTo>
                  <a:pt x="0" y="0"/>
                </a:moveTo>
                <a:lnTo>
                  <a:pt x="18204" y="0"/>
                </a:lnTo>
                <a:lnTo>
                  <a:pt x="27376" y="1271"/>
                </a:lnTo>
                <a:lnTo>
                  <a:pt x="37301" y="3387"/>
                </a:lnTo>
                <a:lnTo>
                  <a:pt x="47728" y="6068"/>
                </a:lnTo>
                <a:lnTo>
                  <a:pt x="57218" y="7856"/>
                </a:lnTo>
                <a:lnTo>
                  <a:pt x="66085" y="9047"/>
                </a:lnTo>
                <a:lnTo>
                  <a:pt x="74538" y="9842"/>
                </a:lnTo>
                <a:lnTo>
                  <a:pt x="81442" y="10371"/>
                </a:lnTo>
                <a:lnTo>
                  <a:pt x="87314" y="10724"/>
                </a:lnTo>
                <a:lnTo>
                  <a:pt x="92500" y="10960"/>
                </a:lnTo>
                <a:lnTo>
                  <a:pt x="105034" y="11221"/>
                </a:lnTo>
                <a:lnTo>
                  <a:pt x="202446" y="11430"/>
                </a:lnTo>
                <a:lnTo>
                  <a:pt x="208625" y="10160"/>
                </a:lnTo>
                <a:lnTo>
                  <a:pt x="214013" y="8044"/>
                </a:lnTo>
                <a:lnTo>
                  <a:pt x="218875" y="5363"/>
                </a:lnTo>
                <a:lnTo>
                  <a:pt x="223387" y="3575"/>
                </a:lnTo>
                <a:lnTo>
                  <a:pt x="227665" y="2384"/>
                </a:lnTo>
                <a:lnTo>
                  <a:pt x="240031" y="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SMARTPenAnnotation74"/>
          <p:cNvSpPr/>
          <p:nvPr/>
        </p:nvSpPr>
        <p:spPr>
          <a:xfrm>
            <a:off x="7571505" y="1634489"/>
            <a:ext cx="98025" cy="240031"/>
          </a:xfrm>
          <a:custGeom>
            <a:avLst/>
            <a:gdLst/>
            <a:ahLst/>
            <a:cxnLst/>
            <a:rect l="0" t="0" r="0" b="0"/>
            <a:pathLst>
              <a:path w="98025" h="240031">
                <a:moveTo>
                  <a:pt x="6585" y="0"/>
                </a:moveTo>
                <a:lnTo>
                  <a:pt x="517" y="12136"/>
                </a:lnTo>
                <a:lnTo>
                  <a:pt x="0" y="16981"/>
                </a:lnTo>
                <a:lnTo>
                  <a:pt x="925" y="21481"/>
                </a:lnTo>
                <a:lnTo>
                  <a:pt x="2811" y="25751"/>
                </a:lnTo>
                <a:lnTo>
                  <a:pt x="4069" y="29867"/>
                </a:lnTo>
                <a:lnTo>
                  <a:pt x="4907" y="33882"/>
                </a:lnTo>
                <a:lnTo>
                  <a:pt x="5467" y="37828"/>
                </a:lnTo>
                <a:lnTo>
                  <a:pt x="7109" y="41729"/>
                </a:lnTo>
                <a:lnTo>
                  <a:pt x="9474" y="45599"/>
                </a:lnTo>
                <a:lnTo>
                  <a:pt x="12321" y="49450"/>
                </a:lnTo>
                <a:lnTo>
                  <a:pt x="15489" y="54557"/>
                </a:lnTo>
                <a:lnTo>
                  <a:pt x="18871" y="60501"/>
                </a:lnTo>
                <a:lnTo>
                  <a:pt x="26014" y="73880"/>
                </a:lnTo>
                <a:lnTo>
                  <a:pt x="33423" y="88292"/>
                </a:lnTo>
                <a:lnTo>
                  <a:pt x="37177" y="94422"/>
                </a:lnTo>
                <a:lnTo>
                  <a:pt x="40950" y="99778"/>
                </a:lnTo>
                <a:lnTo>
                  <a:pt x="44734" y="104619"/>
                </a:lnTo>
                <a:lnTo>
                  <a:pt x="49798" y="112926"/>
                </a:lnTo>
                <a:lnTo>
                  <a:pt x="55713" y="123544"/>
                </a:lnTo>
                <a:lnTo>
                  <a:pt x="62197" y="135703"/>
                </a:lnTo>
                <a:lnTo>
                  <a:pt x="67789" y="145079"/>
                </a:lnTo>
                <a:lnTo>
                  <a:pt x="72788" y="152599"/>
                </a:lnTo>
                <a:lnTo>
                  <a:pt x="77390" y="158883"/>
                </a:lnTo>
                <a:lnTo>
                  <a:pt x="80458" y="164342"/>
                </a:lnTo>
                <a:lnTo>
                  <a:pt x="82503" y="169252"/>
                </a:lnTo>
                <a:lnTo>
                  <a:pt x="83868" y="173795"/>
                </a:lnTo>
                <a:lnTo>
                  <a:pt x="91855" y="198392"/>
                </a:lnTo>
                <a:lnTo>
                  <a:pt x="93911" y="205921"/>
                </a:lnTo>
                <a:lnTo>
                  <a:pt x="95282" y="212211"/>
                </a:lnTo>
                <a:lnTo>
                  <a:pt x="96196" y="217674"/>
                </a:lnTo>
                <a:lnTo>
                  <a:pt x="96806" y="222586"/>
                </a:lnTo>
                <a:lnTo>
                  <a:pt x="97212" y="227131"/>
                </a:lnTo>
                <a:lnTo>
                  <a:pt x="98024" y="24003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SMARTPenAnnotation75"/>
          <p:cNvSpPr/>
          <p:nvPr/>
        </p:nvSpPr>
        <p:spPr>
          <a:xfrm>
            <a:off x="7772400" y="1474625"/>
            <a:ext cx="308610" cy="417552"/>
          </a:xfrm>
          <a:custGeom>
            <a:avLst/>
            <a:gdLst/>
            <a:ahLst/>
            <a:cxnLst/>
            <a:rect l="0" t="0" r="0" b="0"/>
            <a:pathLst>
              <a:path w="308610" h="417552">
                <a:moveTo>
                  <a:pt x="0" y="34134"/>
                </a:moveTo>
                <a:lnTo>
                  <a:pt x="15908" y="18226"/>
                </a:lnTo>
                <a:lnTo>
                  <a:pt x="19495" y="15909"/>
                </a:lnTo>
                <a:lnTo>
                  <a:pt x="26868" y="13334"/>
                </a:lnTo>
                <a:lnTo>
                  <a:pt x="34378" y="8803"/>
                </a:lnTo>
                <a:lnTo>
                  <a:pt x="38158" y="5817"/>
                </a:lnTo>
                <a:lnTo>
                  <a:pt x="41949" y="3826"/>
                </a:lnTo>
                <a:lnTo>
                  <a:pt x="49547" y="1614"/>
                </a:lnTo>
                <a:lnTo>
                  <a:pt x="57157" y="631"/>
                </a:lnTo>
                <a:lnTo>
                  <a:pt x="64773" y="194"/>
                </a:lnTo>
                <a:lnTo>
                  <a:pt x="72391" y="0"/>
                </a:lnTo>
                <a:lnTo>
                  <a:pt x="76200" y="1218"/>
                </a:lnTo>
                <a:lnTo>
                  <a:pt x="83820" y="5958"/>
                </a:lnTo>
                <a:lnTo>
                  <a:pt x="91440" y="8912"/>
                </a:lnTo>
                <a:lnTo>
                  <a:pt x="95250" y="9699"/>
                </a:lnTo>
                <a:lnTo>
                  <a:pt x="102869" y="13961"/>
                </a:lnTo>
                <a:lnTo>
                  <a:pt x="110490" y="20088"/>
                </a:lnTo>
                <a:lnTo>
                  <a:pt x="118109" y="27045"/>
                </a:lnTo>
                <a:lnTo>
                  <a:pt x="129539" y="38102"/>
                </a:lnTo>
                <a:lnTo>
                  <a:pt x="132079" y="41859"/>
                </a:lnTo>
                <a:lnTo>
                  <a:pt x="136924" y="53216"/>
                </a:lnTo>
                <a:lnTo>
                  <a:pt x="144569" y="64624"/>
                </a:lnTo>
                <a:lnTo>
                  <a:pt x="148668" y="77317"/>
                </a:lnTo>
                <a:lnTo>
                  <a:pt x="154128" y="89733"/>
                </a:lnTo>
                <a:lnTo>
                  <a:pt x="157402" y="100332"/>
                </a:lnTo>
                <a:lnTo>
                  <a:pt x="158856" y="110546"/>
                </a:lnTo>
                <a:lnTo>
                  <a:pt x="159502" y="123552"/>
                </a:lnTo>
                <a:lnTo>
                  <a:pt x="159866" y="139086"/>
                </a:lnTo>
                <a:lnTo>
                  <a:pt x="156564" y="151053"/>
                </a:lnTo>
                <a:lnTo>
                  <a:pt x="153906" y="157800"/>
                </a:lnTo>
                <a:lnTo>
                  <a:pt x="150865" y="164838"/>
                </a:lnTo>
                <a:lnTo>
                  <a:pt x="144097" y="179432"/>
                </a:lnTo>
                <a:lnTo>
                  <a:pt x="118069" y="232285"/>
                </a:lnTo>
                <a:lnTo>
                  <a:pt x="110472" y="247508"/>
                </a:lnTo>
                <a:lnTo>
                  <a:pt x="105398" y="255123"/>
                </a:lnTo>
                <a:lnTo>
                  <a:pt x="99475" y="262740"/>
                </a:lnTo>
                <a:lnTo>
                  <a:pt x="92987" y="270358"/>
                </a:lnTo>
                <a:lnTo>
                  <a:pt x="87391" y="277977"/>
                </a:lnTo>
                <a:lnTo>
                  <a:pt x="82391" y="285596"/>
                </a:lnTo>
                <a:lnTo>
                  <a:pt x="77787" y="293216"/>
                </a:lnTo>
                <a:lnTo>
                  <a:pt x="73448" y="300835"/>
                </a:lnTo>
                <a:lnTo>
                  <a:pt x="65240" y="316075"/>
                </a:lnTo>
                <a:lnTo>
                  <a:pt x="57359" y="327928"/>
                </a:lnTo>
                <a:lnTo>
                  <a:pt x="53478" y="332867"/>
                </a:lnTo>
                <a:lnTo>
                  <a:pt x="49623" y="339969"/>
                </a:lnTo>
                <a:lnTo>
                  <a:pt x="45781" y="348514"/>
                </a:lnTo>
                <a:lnTo>
                  <a:pt x="41950" y="358021"/>
                </a:lnTo>
                <a:lnTo>
                  <a:pt x="38127" y="365629"/>
                </a:lnTo>
                <a:lnTo>
                  <a:pt x="30492" y="377469"/>
                </a:lnTo>
                <a:lnTo>
                  <a:pt x="26252" y="386964"/>
                </a:lnTo>
                <a:lnTo>
                  <a:pt x="23530" y="397340"/>
                </a:lnTo>
                <a:lnTo>
                  <a:pt x="24576" y="399462"/>
                </a:lnTo>
                <a:lnTo>
                  <a:pt x="29126" y="405205"/>
                </a:lnTo>
                <a:lnTo>
                  <a:pt x="32117" y="407245"/>
                </a:lnTo>
                <a:lnTo>
                  <a:pt x="38827" y="409511"/>
                </a:lnTo>
                <a:lnTo>
                  <a:pt x="43665" y="411386"/>
                </a:lnTo>
                <a:lnTo>
                  <a:pt x="49429" y="413905"/>
                </a:lnTo>
                <a:lnTo>
                  <a:pt x="55812" y="416855"/>
                </a:lnTo>
                <a:lnTo>
                  <a:pt x="61338" y="417551"/>
                </a:lnTo>
                <a:lnTo>
                  <a:pt x="66292" y="416746"/>
                </a:lnTo>
                <a:lnTo>
                  <a:pt x="70865" y="414939"/>
                </a:lnTo>
                <a:lnTo>
                  <a:pt x="78993" y="413734"/>
                </a:lnTo>
                <a:lnTo>
                  <a:pt x="89492" y="412931"/>
                </a:lnTo>
                <a:lnTo>
                  <a:pt x="101571" y="412396"/>
                </a:lnTo>
                <a:lnTo>
                  <a:pt x="118514" y="410769"/>
                </a:lnTo>
                <a:lnTo>
                  <a:pt x="178484" y="403681"/>
                </a:lnTo>
                <a:lnTo>
                  <a:pt x="192649" y="402419"/>
                </a:lnTo>
                <a:lnTo>
                  <a:pt x="204632" y="401577"/>
                </a:lnTo>
                <a:lnTo>
                  <a:pt x="224721" y="400642"/>
                </a:lnTo>
                <a:lnTo>
                  <a:pt x="233633" y="400393"/>
                </a:lnTo>
                <a:lnTo>
                  <a:pt x="244655" y="398957"/>
                </a:lnTo>
                <a:lnTo>
                  <a:pt x="257084" y="396729"/>
                </a:lnTo>
                <a:lnTo>
                  <a:pt x="270449" y="393974"/>
                </a:lnTo>
                <a:lnTo>
                  <a:pt x="280629" y="392138"/>
                </a:lnTo>
                <a:lnTo>
                  <a:pt x="288686" y="390913"/>
                </a:lnTo>
                <a:lnTo>
                  <a:pt x="308609" y="388464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SMARTPenAnnotation76"/>
          <p:cNvSpPr/>
          <p:nvPr/>
        </p:nvSpPr>
        <p:spPr>
          <a:xfrm>
            <a:off x="8149590" y="1508759"/>
            <a:ext cx="189353" cy="341090"/>
          </a:xfrm>
          <a:custGeom>
            <a:avLst/>
            <a:gdLst/>
            <a:ahLst/>
            <a:cxnLst/>
            <a:rect l="0" t="0" r="0" b="0"/>
            <a:pathLst>
              <a:path w="189353" h="341090">
                <a:moveTo>
                  <a:pt x="11429" y="0"/>
                </a:moveTo>
                <a:lnTo>
                  <a:pt x="17497" y="12136"/>
                </a:lnTo>
                <a:lnTo>
                  <a:pt x="20554" y="16981"/>
                </a:lnTo>
                <a:lnTo>
                  <a:pt x="23863" y="21481"/>
                </a:lnTo>
                <a:lnTo>
                  <a:pt x="32230" y="31760"/>
                </a:lnTo>
                <a:lnTo>
                  <a:pt x="36761" y="36553"/>
                </a:lnTo>
                <a:lnTo>
                  <a:pt x="61104" y="61093"/>
                </a:lnTo>
                <a:lnTo>
                  <a:pt x="66136" y="64859"/>
                </a:lnTo>
                <a:lnTo>
                  <a:pt x="72031" y="68639"/>
                </a:lnTo>
                <a:lnTo>
                  <a:pt x="78500" y="72430"/>
                </a:lnTo>
                <a:lnTo>
                  <a:pt x="84083" y="76227"/>
                </a:lnTo>
                <a:lnTo>
                  <a:pt x="89075" y="80028"/>
                </a:lnTo>
                <a:lnTo>
                  <a:pt x="93673" y="83832"/>
                </a:lnTo>
                <a:lnTo>
                  <a:pt x="99279" y="87638"/>
                </a:lnTo>
                <a:lnTo>
                  <a:pt x="105556" y="91446"/>
                </a:lnTo>
                <a:lnTo>
                  <a:pt x="112280" y="95254"/>
                </a:lnTo>
                <a:lnTo>
                  <a:pt x="118033" y="99063"/>
                </a:lnTo>
                <a:lnTo>
                  <a:pt x="123139" y="102872"/>
                </a:lnTo>
                <a:lnTo>
                  <a:pt x="127813" y="106681"/>
                </a:lnTo>
                <a:lnTo>
                  <a:pt x="132198" y="110491"/>
                </a:lnTo>
                <a:lnTo>
                  <a:pt x="136392" y="114301"/>
                </a:lnTo>
                <a:lnTo>
                  <a:pt x="140458" y="118111"/>
                </a:lnTo>
                <a:lnTo>
                  <a:pt x="145708" y="121921"/>
                </a:lnTo>
                <a:lnTo>
                  <a:pt x="151749" y="125731"/>
                </a:lnTo>
                <a:lnTo>
                  <a:pt x="167558" y="134903"/>
                </a:lnTo>
                <a:lnTo>
                  <a:pt x="173107" y="139544"/>
                </a:lnTo>
                <a:lnTo>
                  <a:pt x="180949" y="146803"/>
                </a:lnTo>
                <a:lnTo>
                  <a:pt x="181592" y="148669"/>
                </a:lnTo>
                <a:lnTo>
                  <a:pt x="182307" y="154129"/>
                </a:lnTo>
                <a:lnTo>
                  <a:pt x="183768" y="157363"/>
                </a:lnTo>
                <a:lnTo>
                  <a:pt x="188778" y="164343"/>
                </a:lnTo>
                <a:lnTo>
                  <a:pt x="189352" y="166712"/>
                </a:lnTo>
                <a:lnTo>
                  <a:pt x="188464" y="168291"/>
                </a:lnTo>
                <a:lnTo>
                  <a:pt x="186603" y="169344"/>
                </a:lnTo>
                <a:lnTo>
                  <a:pt x="185361" y="171316"/>
                </a:lnTo>
                <a:lnTo>
                  <a:pt x="183206" y="181107"/>
                </a:lnTo>
                <a:lnTo>
                  <a:pt x="180558" y="184238"/>
                </a:lnTo>
                <a:lnTo>
                  <a:pt x="176251" y="188866"/>
                </a:lnTo>
                <a:lnTo>
                  <a:pt x="170841" y="194490"/>
                </a:lnTo>
                <a:lnTo>
                  <a:pt x="165964" y="198241"/>
                </a:lnTo>
                <a:lnTo>
                  <a:pt x="161443" y="200741"/>
                </a:lnTo>
                <a:lnTo>
                  <a:pt x="157158" y="202407"/>
                </a:lnTo>
                <a:lnTo>
                  <a:pt x="154303" y="204788"/>
                </a:lnTo>
                <a:lnTo>
                  <a:pt x="152398" y="207646"/>
                </a:lnTo>
                <a:lnTo>
                  <a:pt x="151128" y="210821"/>
                </a:lnTo>
                <a:lnTo>
                  <a:pt x="146331" y="217735"/>
                </a:lnTo>
                <a:lnTo>
                  <a:pt x="143274" y="221357"/>
                </a:lnTo>
                <a:lnTo>
                  <a:pt x="138696" y="225041"/>
                </a:lnTo>
                <a:lnTo>
                  <a:pt x="133103" y="228768"/>
                </a:lnTo>
                <a:lnTo>
                  <a:pt x="126836" y="232522"/>
                </a:lnTo>
                <a:lnTo>
                  <a:pt x="121387" y="235025"/>
                </a:lnTo>
                <a:lnTo>
                  <a:pt x="116484" y="236693"/>
                </a:lnTo>
                <a:lnTo>
                  <a:pt x="111946" y="237806"/>
                </a:lnTo>
                <a:lnTo>
                  <a:pt x="107651" y="239817"/>
                </a:lnTo>
                <a:lnTo>
                  <a:pt x="103517" y="242428"/>
                </a:lnTo>
                <a:lnTo>
                  <a:pt x="99490" y="245439"/>
                </a:lnTo>
                <a:lnTo>
                  <a:pt x="95537" y="248716"/>
                </a:lnTo>
                <a:lnTo>
                  <a:pt x="91631" y="252171"/>
                </a:lnTo>
                <a:lnTo>
                  <a:pt x="83905" y="259396"/>
                </a:lnTo>
                <a:lnTo>
                  <a:pt x="69875" y="273144"/>
                </a:lnTo>
                <a:lnTo>
                  <a:pt x="13967" y="328935"/>
                </a:lnTo>
                <a:lnTo>
                  <a:pt x="13121" y="331050"/>
                </a:lnTo>
                <a:lnTo>
                  <a:pt x="12181" y="336787"/>
                </a:lnTo>
                <a:lnTo>
                  <a:pt x="10660" y="338825"/>
                </a:lnTo>
                <a:lnTo>
                  <a:pt x="8377" y="340183"/>
                </a:lnTo>
                <a:lnTo>
                  <a:pt x="5584" y="341089"/>
                </a:lnTo>
                <a:lnTo>
                  <a:pt x="3723" y="340423"/>
                </a:lnTo>
                <a:lnTo>
                  <a:pt x="2482" y="338709"/>
                </a:lnTo>
                <a:lnTo>
                  <a:pt x="0" y="33147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SMARTPenAnnotation77"/>
          <p:cNvSpPr/>
          <p:nvPr/>
        </p:nvSpPr>
        <p:spPr>
          <a:xfrm>
            <a:off x="8526779" y="1474469"/>
            <a:ext cx="11431" cy="370949"/>
          </a:xfrm>
          <a:custGeom>
            <a:avLst/>
            <a:gdLst/>
            <a:ahLst/>
            <a:cxnLst/>
            <a:rect l="0" t="0" r="0" b="0"/>
            <a:pathLst>
              <a:path w="11431" h="370949">
                <a:moveTo>
                  <a:pt x="11430" y="0"/>
                </a:moveTo>
                <a:lnTo>
                  <a:pt x="11430" y="308584"/>
                </a:lnTo>
                <a:lnTo>
                  <a:pt x="10161" y="316213"/>
                </a:lnTo>
                <a:lnTo>
                  <a:pt x="8044" y="325109"/>
                </a:lnTo>
                <a:lnTo>
                  <a:pt x="1589" y="348558"/>
                </a:lnTo>
                <a:lnTo>
                  <a:pt x="1060" y="351752"/>
                </a:lnTo>
                <a:lnTo>
                  <a:pt x="706" y="355152"/>
                </a:lnTo>
                <a:lnTo>
                  <a:pt x="471" y="358688"/>
                </a:lnTo>
                <a:lnTo>
                  <a:pt x="94" y="370948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MARTPenAnnotation78"/>
          <p:cNvSpPr/>
          <p:nvPr/>
        </p:nvSpPr>
        <p:spPr>
          <a:xfrm>
            <a:off x="8686800" y="1485900"/>
            <a:ext cx="211226" cy="148539"/>
          </a:xfrm>
          <a:custGeom>
            <a:avLst/>
            <a:gdLst/>
            <a:ahLst/>
            <a:cxnLst/>
            <a:rect l="0" t="0" r="0" b="0"/>
            <a:pathLst>
              <a:path w="211226" h="148539">
                <a:moveTo>
                  <a:pt x="0" y="0"/>
                </a:moveTo>
                <a:lnTo>
                  <a:pt x="12135" y="6067"/>
                </a:lnTo>
                <a:lnTo>
                  <a:pt x="15710" y="9125"/>
                </a:lnTo>
                <a:lnTo>
                  <a:pt x="18093" y="12433"/>
                </a:lnTo>
                <a:lnTo>
                  <a:pt x="19682" y="15908"/>
                </a:lnTo>
                <a:lnTo>
                  <a:pt x="20742" y="19495"/>
                </a:lnTo>
                <a:lnTo>
                  <a:pt x="21447" y="23157"/>
                </a:lnTo>
                <a:lnTo>
                  <a:pt x="21918" y="26868"/>
                </a:lnTo>
                <a:lnTo>
                  <a:pt x="22232" y="30612"/>
                </a:lnTo>
                <a:lnTo>
                  <a:pt x="22441" y="34378"/>
                </a:lnTo>
                <a:lnTo>
                  <a:pt x="22580" y="38158"/>
                </a:lnTo>
                <a:lnTo>
                  <a:pt x="22777" y="55615"/>
                </a:lnTo>
                <a:lnTo>
                  <a:pt x="21535" y="61206"/>
                </a:lnTo>
                <a:lnTo>
                  <a:pt x="19436" y="66204"/>
                </a:lnTo>
                <a:lnTo>
                  <a:pt x="16767" y="70806"/>
                </a:lnTo>
                <a:lnTo>
                  <a:pt x="14988" y="75144"/>
                </a:lnTo>
                <a:lnTo>
                  <a:pt x="13802" y="79306"/>
                </a:lnTo>
                <a:lnTo>
                  <a:pt x="13011" y="83350"/>
                </a:lnTo>
                <a:lnTo>
                  <a:pt x="12484" y="88587"/>
                </a:lnTo>
                <a:lnTo>
                  <a:pt x="12133" y="94618"/>
                </a:lnTo>
                <a:lnTo>
                  <a:pt x="11742" y="108092"/>
                </a:lnTo>
                <a:lnTo>
                  <a:pt x="11471" y="132830"/>
                </a:lnTo>
                <a:lnTo>
                  <a:pt x="13996" y="135543"/>
                </a:lnTo>
                <a:lnTo>
                  <a:pt x="18222" y="138622"/>
                </a:lnTo>
                <a:lnTo>
                  <a:pt x="23577" y="141944"/>
                </a:lnTo>
                <a:lnTo>
                  <a:pt x="28418" y="144159"/>
                </a:lnTo>
                <a:lnTo>
                  <a:pt x="32915" y="145636"/>
                </a:lnTo>
                <a:lnTo>
                  <a:pt x="37183" y="146621"/>
                </a:lnTo>
                <a:lnTo>
                  <a:pt x="43839" y="147277"/>
                </a:lnTo>
                <a:lnTo>
                  <a:pt x="52086" y="147715"/>
                </a:lnTo>
                <a:lnTo>
                  <a:pt x="70139" y="148201"/>
                </a:lnTo>
                <a:lnTo>
                  <a:pt x="134464" y="148538"/>
                </a:lnTo>
                <a:lnTo>
                  <a:pt x="150603" y="147285"/>
                </a:lnTo>
                <a:lnTo>
                  <a:pt x="165172" y="145180"/>
                </a:lnTo>
                <a:lnTo>
                  <a:pt x="178694" y="142506"/>
                </a:lnTo>
                <a:lnTo>
                  <a:pt x="188979" y="139454"/>
                </a:lnTo>
                <a:lnTo>
                  <a:pt x="197106" y="136149"/>
                </a:lnTo>
                <a:lnTo>
                  <a:pt x="211225" y="128817"/>
                </a:lnTo>
                <a:lnTo>
                  <a:pt x="205740" y="125729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SMARTPenAnnotation79"/>
          <p:cNvSpPr/>
          <p:nvPr/>
        </p:nvSpPr>
        <p:spPr>
          <a:xfrm>
            <a:off x="8823959" y="1440179"/>
            <a:ext cx="22861" cy="457201"/>
          </a:xfrm>
          <a:custGeom>
            <a:avLst/>
            <a:gdLst/>
            <a:ahLst/>
            <a:cxnLst/>
            <a:rect l="0" t="0" r="0" b="0"/>
            <a:pathLst>
              <a:path w="22861" h="457201">
                <a:moveTo>
                  <a:pt x="0" y="0"/>
                </a:moveTo>
                <a:lnTo>
                  <a:pt x="0" y="361868"/>
                </a:lnTo>
                <a:lnTo>
                  <a:pt x="1271" y="369515"/>
                </a:lnTo>
                <a:lnTo>
                  <a:pt x="3388" y="377154"/>
                </a:lnTo>
                <a:lnTo>
                  <a:pt x="6068" y="384786"/>
                </a:lnTo>
                <a:lnTo>
                  <a:pt x="7856" y="392414"/>
                </a:lnTo>
                <a:lnTo>
                  <a:pt x="9047" y="400040"/>
                </a:lnTo>
                <a:lnTo>
                  <a:pt x="9842" y="407663"/>
                </a:lnTo>
                <a:lnTo>
                  <a:pt x="10371" y="414016"/>
                </a:lnTo>
                <a:lnTo>
                  <a:pt x="10959" y="424461"/>
                </a:lnTo>
                <a:lnTo>
                  <a:pt x="11291" y="437481"/>
                </a:lnTo>
                <a:lnTo>
                  <a:pt x="12607" y="441514"/>
                </a:lnTo>
                <a:lnTo>
                  <a:pt x="14755" y="445473"/>
                </a:lnTo>
                <a:lnTo>
                  <a:pt x="22860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MARTPenAnnotation80"/>
          <p:cNvSpPr/>
          <p:nvPr/>
        </p:nvSpPr>
        <p:spPr>
          <a:xfrm>
            <a:off x="6309482" y="1554479"/>
            <a:ext cx="274199" cy="342901"/>
          </a:xfrm>
          <a:custGeom>
            <a:avLst/>
            <a:gdLst/>
            <a:ahLst/>
            <a:cxnLst/>
            <a:rect l="0" t="0" r="0" b="0"/>
            <a:pathLst>
              <a:path w="274199" h="342901">
                <a:moveTo>
                  <a:pt x="262768" y="0"/>
                </a:moveTo>
                <a:lnTo>
                  <a:pt x="250632" y="0"/>
                </a:lnTo>
                <a:lnTo>
                  <a:pt x="245787" y="1271"/>
                </a:lnTo>
                <a:lnTo>
                  <a:pt x="241287" y="3387"/>
                </a:lnTo>
                <a:lnTo>
                  <a:pt x="237017" y="6068"/>
                </a:lnTo>
                <a:lnTo>
                  <a:pt x="228887" y="9047"/>
                </a:lnTo>
                <a:lnTo>
                  <a:pt x="224940" y="9842"/>
                </a:lnTo>
                <a:lnTo>
                  <a:pt x="217169" y="14111"/>
                </a:lnTo>
                <a:lnTo>
                  <a:pt x="213318" y="17027"/>
                </a:lnTo>
                <a:lnTo>
                  <a:pt x="208211" y="20242"/>
                </a:lnTo>
                <a:lnTo>
                  <a:pt x="202267" y="23655"/>
                </a:lnTo>
                <a:lnTo>
                  <a:pt x="195764" y="27200"/>
                </a:lnTo>
                <a:lnTo>
                  <a:pt x="190159" y="30834"/>
                </a:lnTo>
                <a:lnTo>
                  <a:pt x="185152" y="34526"/>
                </a:lnTo>
                <a:lnTo>
                  <a:pt x="180544" y="38257"/>
                </a:lnTo>
                <a:lnTo>
                  <a:pt x="172037" y="45790"/>
                </a:lnTo>
                <a:lnTo>
                  <a:pt x="167991" y="49577"/>
                </a:lnTo>
                <a:lnTo>
                  <a:pt x="139483" y="77633"/>
                </a:lnTo>
                <a:lnTo>
                  <a:pt x="134858" y="82236"/>
                </a:lnTo>
                <a:lnTo>
                  <a:pt x="126694" y="89114"/>
                </a:lnTo>
                <a:lnTo>
                  <a:pt x="104077" y="106917"/>
                </a:lnTo>
                <a:lnTo>
                  <a:pt x="92204" y="115728"/>
                </a:lnTo>
                <a:lnTo>
                  <a:pt x="68851" y="132292"/>
                </a:lnTo>
                <a:lnTo>
                  <a:pt x="58560" y="140265"/>
                </a:lnTo>
                <a:lnTo>
                  <a:pt x="49160" y="148120"/>
                </a:lnTo>
                <a:lnTo>
                  <a:pt x="40352" y="155897"/>
                </a:lnTo>
                <a:lnTo>
                  <a:pt x="31941" y="162351"/>
                </a:lnTo>
                <a:lnTo>
                  <a:pt x="23793" y="167924"/>
                </a:lnTo>
                <a:lnTo>
                  <a:pt x="15821" y="172910"/>
                </a:lnTo>
                <a:lnTo>
                  <a:pt x="10507" y="177503"/>
                </a:lnTo>
                <a:lnTo>
                  <a:pt x="6963" y="181836"/>
                </a:lnTo>
                <a:lnTo>
                  <a:pt x="1278" y="191846"/>
                </a:lnTo>
                <a:lnTo>
                  <a:pt x="500" y="196602"/>
                </a:lnTo>
                <a:lnTo>
                  <a:pt x="0" y="203935"/>
                </a:lnTo>
                <a:lnTo>
                  <a:pt x="3319" y="208325"/>
                </a:lnTo>
                <a:lnTo>
                  <a:pt x="5982" y="211273"/>
                </a:lnTo>
                <a:lnTo>
                  <a:pt x="9027" y="213239"/>
                </a:lnTo>
                <a:lnTo>
                  <a:pt x="15797" y="215423"/>
                </a:lnTo>
                <a:lnTo>
                  <a:pt x="23039" y="219781"/>
                </a:lnTo>
                <a:lnTo>
                  <a:pt x="30492" y="225951"/>
                </a:lnTo>
                <a:lnTo>
                  <a:pt x="38037" y="232926"/>
                </a:lnTo>
                <a:lnTo>
                  <a:pt x="43097" y="235294"/>
                </a:lnTo>
                <a:lnTo>
                  <a:pt x="49011" y="236873"/>
                </a:lnTo>
                <a:lnTo>
                  <a:pt x="55493" y="237925"/>
                </a:lnTo>
                <a:lnTo>
                  <a:pt x="62355" y="239897"/>
                </a:lnTo>
                <a:lnTo>
                  <a:pt x="69469" y="242482"/>
                </a:lnTo>
                <a:lnTo>
                  <a:pt x="76752" y="245475"/>
                </a:lnTo>
                <a:lnTo>
                  <a:pt x="82877" y="248740"/>
                </a:lnTo>
                <a:lnTo>
                  <a:pt x="88230" y="252187"/>
                </a:lnTo>
                <a:lnTo>
                  <a:pt x="93069" y="255755"/>
                </a:lnTo>
                <a:lnTo>
                  <a:pt x="98836" y="259403"/>
                </a:lnTo>
                <a:lnTo>
                  <a:pt x="105220" y="263106"/>
                </a:lnTo>
                <a:lnTo>
                  <a:pt x="112015" y="266844"/>
                </a:lnTo>
                <a:lnTo>
                  <a:pt x="121626" y="270606"/>
                </a:lnTo>
                <a:lnTo>
                  <a:pt x="133113" y="274384"/>
                </a:lnTo>
                <a:lnTo>
                  <a:pt x="145851" y="278173"/>
                </a:lnTo>
                <a:lnTo>
                  <a:pt x="155613" y="281969"/>
                </a:lnTo>
                <a:lnTo>
                  <a:pt x="163391" y="285769"/>
                </a:lnTo>
                <a:lnTo>
                  <a:pt x="169846" y="289573"/>
                </a:lnTo>
                <a:lnTo>
                  <a:pt x="176690" y="293379"/>
                </a:lnTo>
                <a:lnTo>
                  <a:pt x="191068" y="300994"/>
                </a:lnTo>
                <a:lnTo>
                  <a:pt x="197187" y="303533"/>
                </a:lnTo>
                <a:lnTo>
                  <a:pt x="202537" y="305226"/>
                </a:lnTo>
                <a:lnTo>
                  <a:pt x="207374" y="306354"/>
                </a:lnTo>
                <a:lnTo>
                  <a:pt x="214408" y="309646"/>
                </a:lnTo>
                <a:lnTo>
                  <a:pt x="222908" y="314381"/>
                </a:lnTo>
                <a:lnTo>
                  <a:pt x="232385" y="320077"/>
                </a:lnTo>
                <a:lnTo>
                  <a:pt x="239972" y="325145"/>
                </a:lnTo>
                <a:lnTo>
                  <a:pt x="246300" y="329793"/>
                </a:lnTo>
                <a:lnTo>
                  <a:pt x="251790" y="334162"/>
                </a:lnTo>
                <a:lnTo>
                  <a:pt x="256719" y="337075"/>
                </a:lnTo>
                <a:lnTo>
                  <a:pt x="261275" y="339017"/>
                </a:lnTo>
                <a:lnTo>
                  <a:pt x="274198" y="3429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SMARTPenAnnotation81"/>
          <p:cNvSpPr/>
          <p:nvPr/>
        </p:nvSpPr>
        <p:spPr>
          <a:xfrm>
            <a:off x="5566409" y="1703069"/>
            <a:ext cx="240032" cy="34292"/>
          </a:xfrm>
          <a:custGeom>
            <a:avLst/>
            <a:gdLst/>
            <a:ahLst/>
            <a:cxnLst/>
            <a:rect l="0" t="0" r="0" b="0"/>
            <a:pathLst>
              <a:path w="240032" h="34292">
                <a:moveTo>
                  <a:pt x="0" y="0"/>
                </a:moveTo>
                <a:lnTo>
                  <a:pt x="159098" y="0"/>
                </a:lnTo>
                <a:lnTo>
                  <a:pt x="168296" y="1270"/>
                </a:lnTo>
                <a:lnTo>
                  <a:pt x="175698" y="3387"/>
                </a:lnTo>
                <a:lnTo>
                  <a:pt x="181902" y="6068"/>
                </a:lnTo>
                <a:lnTo>
                  <a:pt x="195569" y="12434"/>
                </a:lnTo>
                <a:lnTo>
                  <a:pt x="202769" y="15909"/>
                </a:lnTo>
                <a:lnTo>
                  <a:pt x="210110" y="18226"/>
                </a:lnTo>
                <a:lnTo>
                  <a:pt x="217543" y="19771"/>
                </a:lnTo>
                <a:lnTo>
                  <a:pt x="225039" y="20801"/>
                </a:lnTo>
                <a:lnTo>
                  <a:pt x="230036" y="22757"/>
                </a:lnTo>
                <a:lnTo>
                  <a:pt x="233368" y="25332"/>
                </a:lnTo>
                <a:lnTo>
                  <a:pt x="240031" y="34291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SMARTPenAnnotation82"/>
          <p:cNvSpPr/>
          <p:nvPr/>
        </p:nvSpPr>
        <p:spPr>
          <a:xfrm>
            <a:off x="5897879" y="1463039"/>
            <a:ext cx="45722" cy="457201"/>
          </a:xfrm>
          <a:custGeom>
            <a:avLst/>
            <a:gdLst/>
            <a:ahLst/>
            <a:cxnLst/>
            <a:rect l="0" t="0" r="0" b="0"/>
            <a:pathLst>
              <a:path w="45722" h="457201">
                <a:moveTo>
                  <a:pt x="0" y="0"/>
                </a:moveTo>
                <a:lnTo>
                  <a:pt x="0" y="12136"/>
                </a:lnTo>
                <a:lnTo>
                  <a:pt x="1271" y="16981"/>
                </a:lnTo>
                <a:lnTo>
                  <a:pt x="3387" y="21481"/>
                </a:lnTo>
                <a:lnTo>
                  <a:pt x="6069" y="25751"/>
                </a:lnTo>
                <a:lnTo>
                  <a:pt x="7856" y="34947"/>
                </a:lnTo>
                <a:lnTo>
                  <a:pt x="9048" y="47428"/>
                </a:lnTo>
                <a:lnTo>
                  <a:pt x="10371" y="74419"/>
                </a:lnTo>
                <a:lnTo>
                  <a:pt x="10959" y="94882"/>
                </a:lnTo>
                <a:lnTo>
                  <a:pt x="11389" y="154255"/>
                </a:lnTo>
                <a:lnTo>
                  <a:pt x="11418" y="233101"/>
                </a:lnTo>
                <a:lnTo>
                  <a:pt x="12693" y="255731"/>
                </a:lnTo>
                <a:lnTo>
                  <a:pt x="14812" y="272087"/>
                </a:lnTo>
                <a:lnTo>
                  <a:pt x="20553" y="297458"/>
                </a:lnTo>
                <a:lnTo>
                  <a:pt x="27339" y="325667"/>
                </a:lnTo>
                <a:lnTo>
                  <a:pt x="29656" y="336492"/>
                </a:lnTo>
                <a:lnTo>
                  <a:pt x="31201" y="344978"/>
                </a:lnTo>
                <a:lnTo>
                  <a:pt x="32231" y="351905"/>
                </a:lnTo>
                <a:lnTo>
                  <a:pt x="32917" y="359064"/>
                </a:lnTo>
                <a:lnTo>
                  <a:pt x="33375" y="366376"/>
                </a:lnTo>
                <a:lnTo>
                  <a:pt x="33680" y="373791"/>
                </a:lnTo>
                <a:lnTo>
                  <a:pt x="35153" y="380004"/>
                </a:lnTo>
                <a:lnTo>
                  <a:pt x="37406" y="385416"/>
                </a:lnTo>
                <a:lnTo>
                  <a:pt x="40178" y="390294"/>
                </a:lnTo>
                <a:lnTo>
                  <a:pt x="42025" y="396086"/>
                </a:lnTo>
                <a:lnTo>
                  <a:pt x="43257" y="402488"/>
                </a:lnTo>
                <a:lnTo>
                  <a:pt x="44625" y="415104"/>
                </a:lnTo>
                <a:lnTo>
                  <a:pt x="45396" y="429346"/>
                </a:lnTo>
                <a:lnTo>
                  <a:pt x="45624" y="441610"/>
                </a:lnTo>
                <a:lnTo>
                  <a:pt x="45721" y="4572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SMARTPenAnnotation83"/>
          <p:cNvSpPr/>
          <p:nvPr/>
        </p:nvSpPr>
        <p:spPr>
          <a:xfrm>
            <a:off x="5989374" y="1451609"/>
            <a:ext cx="217116" cy="169321"/>
          </a:xfrm>
          <a:custGeom>
            <a:avLst/>
            <a:gdLst/>
            <a:ahLst/>
            <a:cxnLst/>
            <a:rect l="0" t="0" r="0" b="0"/>
            <a:pathLst>
              <a:path w="217116" h="169321">
                <a:moveTo>
                  <a:pt x="34235" y="0"/>
                </a:moveTo>
                <a:lnTo>
                  <a:pt x="34235" y="72227"/>
                </a:lnTo>
                <a:lnTo>
                  <a:pt x="32966" y="76092"/>
                </a:lnTo>
                <a:lnTo>
                  <a:pt x="30849" y="79938"/>
                </a:lnTo>
                <a:lnTo>
                  <a:pt x="28168" y="83772"/>
                </a:lnTo>
                <a:lnTo>
                  <a:pt x="26380" y="87598"/>
                </a:lnTo>
                <a:lnTo>
                  <a:pt x="25189" y="91419"/>
                </a:lnTo>
                <a:lnTo>
                  <a:pt x="24394" y="95236"/>
                </a:lnTo>
                <a:lnTo>
                  <a:pt x="22595" y="99051"/>
                </a:lnTo>
                <a:lnTo>
                  <a:pt x="20125" y="102864"/>
                </a:lnTo>
                <a:lnTo>
                  <a:pt x="17208" y="106676"/>
                </a:lnTo>
                <a:lnTo>
                  <a:pt x="13994" y="111758"/>
                </a:lnTo>
                <a:lnTo>
                  <a:pt x="10582" y="117685"/>
                </a:lnTo>
                <a:lnTo>
                  <a:pt x="7036" y="124177"/>
                </a:lnTo>
                <a:lnTo>
                  <a:pt x="4673" y="129775"/>
                </a:lnTo>
                <a:lnTo>
                  <a:pt x="3097" y="134777"/>
                </a:lnTo>
                <a:lnTo>
                  <a:pt x="568" y="145862"/>
                </a:lnTo>
                <a:lnTo>
                  <a:pt x="222" y="150764"/>
                </a:lnTo>
                <a:lnTo>
                  <a:pt x="68" y="157177"/>
                </a:lnTo>
                <a:lnTo>
                  <a:pt x="0" y="164260"/>
                </a:lnTo>
                <a:lnTo>
                  <a:pt x="1252" y="166657"/>
                </a:lnTo>
                <a:lnTo>
                  <a:pt x="3356" y="168255"/>
                </a:lnTo>
                <a:lnTo>
                  <a:pt x="6030" y="169320"/>
                </a:lnTo>
                <a:lnTo>
                  <a:pt x="10352" y="168760"/>
                </a:lnTo>
                <a:lnTo>
                  <a:pt x="15773" y="167117"/>
                </a:lnTo>
                <a:lnTo>
                  <a:pt x="21927" y="164751"/>
                </a:lnTo>
                <a:lnTo>
                  <a:pt x="27300" y="163174"/>
                </a:lnTo>
                <a:lnTo>
                  <a:pt x="32152" y="162123"/>
                </a:lnTo>
                <a:lnTo>
                  <a:pt x="36656" y="161422"/>
                </a:lnTo>
                <a:lnTo>
                  <a:pt x="73335" y="154368"/>
                </a:lnTo>
                <a:lnTo>
                  <a:pt x="85702" y="151172"/>
                </a:lnTo>
                <a:lnTo>
                  <a:pt x="96487" y="147772"/>
                </a:lnTo>
                <a:lnTo>
                  <a:pt x="106216" y="144235"/>
                </a:lnTo>
                <a:lnTo>
                  <a:pt x="119053" y="140607"/>
                </a:lnTo>
                <a:lnTo>
                  <a:pt x="133961" y="136918"/>
                </a:lnTo>
                <a:lnTo>
                  <a:pt x="217115" y="11430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SMARTPenAnnotation84"/>
          <p:cNvSpPr/>
          <p:nvPr/>
        </p:nvSpPr>
        <p:spPr>
          <a:xfrm>
            <a:off x="6172200" y="1417319"/>
            <a:ext cx="57151" cy="514351"/>
          </a:xfrm>
          <a:custGeom>
            <a:avLst/>
            <a:gdLst/>
            <a:ahLst/>
            <a:cxnLst/>
            <a:rect l="0" t="0" r="0" b="0"/>
            <a:pathLst>
              <a:path w="57151" h="514351">
                <a:moveTo>
                  <a:pt x="0" y="0"/>
                </a:moveTo>
                <a:lnTo>
                  <a:pt x="6067" y="6068"/>
                </a:lnTo>
                <a:lnTo>
                  <a:pt x="9125" y="14206"/>
                </a:lnTo>
                <a:lnTo>
                  <a:pt x="12432" y="25981"/>
                </a:lnTo>
                <a:lnTo>
                  <a:pt x="15908" y="40181"/>
                </a:lnTo>
                <a:lnTo>
                  <a:pt x="18225" y="52187"/>
                </a:lnTo>
                <a:lnTo>
                  <a:pt x="19770" y="62732"/>
                </a:lnTo>
                <a:lnTo>
                  <a:pt x="20800" y="72301"/>
                </a:lnTo>
                <a:lnTo>
                  <a:pt x="21487" y="82491"/>
                </a:lnTo>
                <a:lnTo>
                  <a:pt x="21944" y="93094"/>
                </a:lnTo>
                <a:lnTo>
                  <a:pt x="22249" y="103973"/>
                </a:lnTo>
                <a:lnTo>
                  <a:pt x="23722" y="120115"/>
                </a:lnTo>
                <a:lnTo>
                  <a:pt x="28747" y="161758"/>
                </a:lnTo>
                <a:lnTo>
                  <a:pt x="30594" y="180229"/>
                </a:lnTo>
                <a:lnTo>
                  <a:pt x="31826" y="196353"/>
                </a:lnTo>
                <a:lnTo>
                  <a:pt x="43986" y="387386"/>
                </a:lnTo>
                <a:lnTo>
                  <a:pt x="45834" y="404308"/>
                </a:lnTo>
                <a:lnTo>
                  <a:pt x="48336" y="420669"/>
                </a:lnTo>
                <a:lnTo>
                  <a:pt x="51274" y="436656"/>
                </a:lnTo>
                <a:lnTo>
                  <a:pt x="53232" y="448584"/>
                </a:lnTo>
                <a:lnTo>
                  <a:pt x="54538" y="457806"/>
                </a:lnTo>
                <a:lnTo>
                  <a:pt x="55989" y="472710"/>
                </a:lnTo>
                <a:lnTo>
                  <a:pt x="56634" y="487800"/>
                </a:lnTo>
                <a:lnTo>
                  <a:pt x="57150" y="514350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MARTPenAnnotation85"/>
          <p:cNvSpPr/>
          <p:nvPr/>
        </p:nvSpPr>
        <p:spPr>
          <a:xfrm>
            <a:off x="5589270" y="1603284"/>
            <a:ext cx="3383281" cy="294096"/>
          </a:xfrm>
          <a:custGeom>
            <a:avLst/>
            <a:gdLst/>
            <a:ahLst/>
            <a:cxnLst/>
            <a:rect l="0" t="0" r="0" b="0"/>
            <a:pathLst>
              <a:path w="3383281" h="294096">
                <a:moveTo>
                  <a:pt x="0" y="294095"/>
                </a:moveTo>
                <a:lnTo>
                  <a:pt x="0" y="288028"/>
                </a:lnTo>
                <a:lnTo>
                  <a:pt x="1270" y="284970"/>
                </a:lnTo>
                <a:lnTo>
                  <a:pt x="6067" y="278187"/>
                </a:lnTo>
                <a:lnTo>
                  <a:pt x="7855" y="274600"/>
                </a:lnTo>
                <a:lnTo>
                  <a:pt x="9840" y="267227"/>
                </a:lnTo>
                <a:lnTo>
                  <a:pt x="12910" y="260943"/>
                </a:lnTo>
                <a:lnTo>
                  <a:pt x="17497" y="252944"/>
                </a:lnTo>
                <a:lnTo>
                  <a:pt x="23094" y="243801"/>
                </a:lnTo>
                <a:lnTo>
                  <a:pt x="55243" y="188459"/>
                </a:lnTo>
                <a:lnTo>
                  <a:pt x="66039" y="171601"/>
                </a:lnTo>
                <a:lnTo>
                  <a:pt x="75776" y="157823"/>
                </a:lnTo>
                <a:lnTo>
                  <a:pt x="84807" y="146097"/>
                </a:lnTo>
                <a:lnTo>
                  <a:pt x="93368" y="134470"/>
                </a:lnTo>
                <a:lnTo>
                  <a:pt x="109653" y="111391"/>
                </a:lnTo>
                <a:lnTo>
                  <a:pt x="117552" y="101172"/>
                </a:lnTo>
                <a:lnTo>
                  <a:pt x="125358" y="91820"/>
                </a:lnTo>
                <a:lnTo>
                  <a:pt x="133102" y="83045"/>
                </a:lnTo>
                <a:lnTo>
                  <a:pt x="144614" y="73385"/>
                </a:lnTo>
                <a:lnTo>
                  <a:pt x="158640" y="63135"/>
                </a:lnTo>
                <a:lnTo>
                  <a:pt x="174340" y="52492"/>
                </a:lnTo>
                <a:lnTo>
                  <a:pt x="189886" y="42856"/>
                </a:lnTo>
                <a:lnTo>
                  <a:pt x="205331" y="33893"/>
                </a:lnTo>
                <a:lnTo>
                  <a:pt x="233498" y="18430"/>
                </a:lnTo>
                <a:lnTo>
                  <a:pt x="254483" y="7324"/>
                </a:lnTo>
                <a:lnTo>
                  <a:pt x="272277" y="1542"/>
                </a:lnTo>
                <a:lnTo>
                  <a:pt x="280578" y="0"/>
                </a:lnTo>
                <a:lnTo>
                  <a:pt x="347223" y="7027"/>
                </a:lnTo>
                <a:lnTo>
                  <a:pt x="364294" y="11146"/>
                </a:lnTo>
                <a:lnTo>
                  <a:pt x="380348" y="17210"/>
                </a:lnTo>
                <a:lnTo>
                  <a:pt x="395950" y="24139"/>
                </a:lnTo>
                <a:lnTo>
                  <a:pt x="403667" y="29034"/>
                </a:lnTo>
                <a:lnTo>
                  <a:pt x="411351" y="34838"/>
                </a:lnTo>
                <a:lnTo>
                  <a:pt x="419014" y="41247"/>
                </a:lnTo>
                <a:lnTo>
                  <a:pt x="426663" y="46790"/>
                </a:lnTo>
                <a:lnTo>
                  <a:pt x="434302" y="51755"/>
                </a:lnTo>
                <a:lnTo>
                  <a:pt x="441935" y="56335"/>
                </a:lnTo>
                <a:lnTo>
                  <a:pt x="460575" y="68198"/>
                </a:lnTo>
                <a:lnTo>
                  <a:pt x="470880" y="74917"/>
                </a:lnTo>
                <a:lnTo>
                  <a:pt x="480290" y="80667"/>
                </a:lnTo>
                <a:lnTo>
                  <a:pt x="489103" y="85770"/>
                </a:lnTo>
                <a:lnTo>
                  <a:pt x="497518" y="90441"/>
                </a:lnTo>
                <a:lnTo>
                  <a:pt x="506938" y="96096"/>
                </a:lnTo>
                <a:lnTo>
                  <a:pt x="527566" y="109152"/>
                </a:lnTo>
                <a:lnTo>
                  <a:pt x="537131" y="116190"/>
                </a:lnTo>
                <a:lnTo>
                  <a:pt x="546047" y="123422"/>
                </a:lnTo>
                <a:lnTo>
                  <a:pt x="554531" y="130783"/>
                </a:lnTo>
                <a:lnTo>
                  <a:pt x="563997" y="136960"/>
                </a:lnTo>
                <a:lnTo>
                  <a:pt x="574118" y="142349"/>
                </a:lnTo>
                <a:lnTo>
                  <a:pt x="584676" y="147211"/>
                </a:lnTo>
                <a:lnTo>
                  <a:pt x="594253" y="152993"/>
                </a:lnTo>
                <a:lnTo>
                  <a:pt x="603179" y="159387"/>
                </a:lnTo>
                <a:lnTo>
                  <a:pt x="611669" y="166190"/>
                </a:lnTo>
                <a:lnTo>
                  <a:pt x="623679" y="173265"/>
                </a:lnTo>
                <a:lnTo>
                  <a:pt x="638036" y="180522"/>
                </a:lnTo>
                <a:lnTo>
                  <a:pt x="653957" y="187900"/>
                </a:lnTo>
                <a:lnTo>
                  <a:pt x="668382" y="194088"/>
                </a:lnTo>
                <a:lnTo>
                  <a:pt x="681808" y="199484"/>
                </a:lnTo>
                <a:lnTo>
                  <a:pt x="694568" y="204351"/>
                </a:lnTo>
                <a:lnTo>
                  <a:pt x="725680" y="213146"/>
                </a:lnTo>
                <a:lnTo>
                  <a:pt x="760674" y="221288"/>
                </a:lnTo>
                <a:lnTo>
                  <a:pt x="812266" y="230472"/>
                </a:lnTo>
                <a:lnTo>
                  <a:pt x="879072" y="224848"/>
                </a:lnTo>
                <a:lnTo>
                  <a:pt x="906613" y="216569"/>
                </a:lnTo>
                <a:lnTo>
                  <a:pt x="927449" y="209686"/>
                </a:lnTo>
                <a:lnTo>
                  <a:pt x="946022" y="202393"/>
                </a:lnTo>
                <a:lnTo>
                  <a:pt x="964014" y="193649"/>
                </a:lnTo>
                <a:lnTo>
                  <a:pt x="974146" y="187761"/>
                </a:lnTo>
                <a:lnTo>
                  <a:pt x="995563" y="174446"/>
                </a:lnTo>
                <a:lnTo>
                  <a:pt x="1017782" y="160061"/>
                </a:lnTo>
                <a:lnTo>
                  <a:pt x="1029041" y="151399"/>
                </a:lnTo>
                <a:lnTo>
                  <a:pt x="1040357" y="141815"/>
                </a:lnTo>
                <a:lnTo>
                  <a:pt x="1051712" y="131615"/>
                </a:lnTo>
                <a:lnTo>
                  <a:pt x="1068170" y="119735"/>
                </a:lnTo>
                <a:lnTo>
                  <a:pt x="1088034" y="106735"/>
                </a:lnTo>
                <a:lnTo>
                  <a:pt x="1110166" y="92989"/>
                </a:lnTo>
                <a:lnTo>
                  <a:pt x="1128730" y="82554"/>
                </a:lnTo>
                <a:lnTo>
                  <a:pt x="1144917" y="74328"/>
                </a:lnTo>
                <a:lnTo>
                  <a:pt x="1159518" y="67574"/>
                </a:lnTo>
                <a:lnTo>
                  <a:pt x="1173062" y="60531"/>
                </a:lnTo>
                <a:lnTo>
                  <a:pt x="1185901" y="53296"/>
                </a:lnTo>
                <a:lnTo>
                  <a:pt x="1198271" y="45932"/>
                </a:lnTo>
                <a:lnTo>
                  <a:pt x="1225562" y="37751"/>
                </a:lnTo>
                <a:lnTo>
                  <a:pt x="1262712" y="29758"/>
                </a:lnTo>
                <a:lnTo>
                  <a:pt x="1282566" y="24212"/>
                </a:lnTo>
                <a:lnTo>
                  <a:pt x="1304089" y="21747"/>
                </a:lnTo>
                <a:lnTo>
                  <a:pt x="1326355" y="24038"/>
                </a:lnTo>
                <a:lnTo>
                  <a:pt x="1356923" y="32469"/>
                </a:lnTo>
                <a:lnTo>
                  <a:pt x="1375237" y="39387"/>
                </a:lnTo>
                <a:lnTo>
                  <a:pt x="1396077" y="46695"/>
                </a:lnTo>
                <a:lnTo>
                  <a:pt x="1405698" y="51692"/>
                </a:lnTo>
                <a:lnTo>
                  <a:pt x="1414652" y="57563"/>
                </a:lnTo>
                <a:lnTo>
                  <a:pt x="1423160" y="64017"/>
                </a:lnTo>
                <a:lnTo>
                  <a:pt x="1431374" y="70860"/>
                </a:lnTo>
                <a:lnTo>
                  <a:pt x="1439389" y="77962"/>
                </a:lnTo>
                <a:lnTo>
                  <a:pt x="1447272" y="85236"/>
                </a:lnTo>
                <a:lnTo>
                  <a:pt x="1488707" y="125814"/>
                </a:lnTo>
                <a:lnTo>
                  <a:pt x="1503011" y="138727"/>
                </a:lnTo>
                <a:lnTo>
                  <a:pt x="1516357" y="149877"/>
                </a:lnTo>
                <a:lnTo>
                  <a:pt x="1529065" y="159850"/>
                </a:lnTo>
                <a:lnTo>
                  <a:pt x="1540077" y="167768"/>
                </a:lnTo>
                <a:lnTo>
                  <a:pt x="1549957" y="174317"/>
                </a:lnTo>
                <a:lnTo>
                  <a:pt x="1559085" y="179954"/>
                </a:lnTo>
                <a:lnTo>
                  <a:pt x="1568979" y="184981"/>
                </a:lnTo>
                <a:lnTo>
                  <a:pt x="1590134" y="193953"/>
                </a:lnTo>
                <a:lnTo>
                  <a:pt x="1612236" y="202175"/>
                </a:lnTo>
                <a:lnTo>
                  <a:pt x="1634759" y="208792"/>
                </a:lnTo>
                <a:lnTo>
                  <a:pt x="1697743" y="213388"/>
                </a:lnTo>
                <a:lnTo>
                  <a:pt x="1720176" y="210389"/>
                </a:lnTo>
                <a:lnTo>
                  <a:pt x="1753858" y="201560"/>
                </a:lnTo>
                <a:lnTo>
                  <a:pt x="1780252" y="193279"/>
                </a:lnTo>
                <a:lnTo>
                  <a:pt x="1792625" y="187514"/>
                </a:lnTo>
                <a:lnTo>
                  <a:pt x="1822882" y="171796"/>
                </a:lnTo>
                <a:lnTo>
                  <a:pt x="1870196" y="147877"/>
                </a:lnTo>
                <a:lnTo>
                  <a:pt x="1891957" y="135656"/>
                </a:lnTo>
                <a:lnTo>
                  <a:pt x="1911545" y="123699"/>
                </a:lnTo>
                <a:lnTo>
                  <a:pt x="1929683" y="111918"/>
                </a:lnTo>
                <a:lnTo>
                  <a:pt x="1946856" y="101524"/>
                </a:lnTo>
                <a:lnTo>
                  <a:pt x="1963383" y="92054"/>
                </a:lnTo>
                <a:lnTo>
                  <a:pt x="1979482" y="83202"/>
                </a:lnTo>
                <a:lnTo>
                  <a:pt x="1994025" y="74759"/>
                </a:lnTo>
                <a:lnTo>
                  <a:pt x="2020343" y="58606"/>
                </a:lnTo>
                <a:lnTo>
                  <a:pt x="2033965" y="52013"/>
                </a:lnTo>
                <a:lnTo>
                  <a:pt x="2048126" y="46347"/>
                </a:lnTo>
                <a:lnTo>
                  <a:pt x="2062648" y="41300"/>
                </a:lnTo>
                <a:lnTo>
                  <a:pt x="2092328" y="32305"/>
                </a:lnTo>
                <a:lnTo>
                  <a:pt x="2134212" y="23488"/>
                </a:lnTo>
                <a:lnTo>
                  <a:pt x="2157578" y="22695"/>
                </a:lnTo>
                <a:lnTo>
                  <a:pt x="2186284" y="29389"/>
                </a:lnTo>
                <a:lnTo>
                  <a:pt x="2207392" y="35902"/>
                </a:lnTo>
                <a:lnTo>
                  <a:pt x="2217084" y="40686"/>
                </a:lnTo>
                <a:lnTo>
                  <a:pt x="2226086" y="46416"/>
                </a:lnTo>
                <a:lnTo>
                  <a:pt x="2234627" y="52776"/>
                </a:lnTo>
                <a:lnTo>
                  <a:pt x="2246671" y="60826"/>
                </a:lnTo>
                <a:lnTo>
                  <a:pt x="2276987" y="79930"/>
                </a:lnTo>
                <a:lnTo>
                  <a:pt x="2290151" y="89089"/>
                </a:lnTo>
                <a:lnTo>
                  <a:pt x="2301467" y="97734"/>
                </a:lnTo>
                <a:lnTo>
                  <a:pt x="2311552" y="106038"/>
                </a:lnTo>
                <a:lnTo>
                  <a:pt x="2322085" y="112844"/>
                </a:lnTo>
                <a:lnTo>
                  <a:pt x="2332916" y="118651"/>
                </a:lnTo>
                <a:lnTo>
                  <a:pt x="2343948" y="123792"/>
                </a:lnTo>
                <a:lnTo>
                  <a:pt x="2366364" y="132892"/>
                </a:lnTo>
                <a:lnTo>
                  <a:pt x="2387757" y="139899"/>
                </a:lnTo>
                <a:lnTo>
                  <a:pt x="2425574" y="144398"/>
                </a:lnTo>
                <a:lnTo>
                  <a:pt x="2480628" y="144090"/>
                </a:lnTo>
                <a:lnTo>
                  <a:pt x="2503311" y="139373"/>
                </a:lnTo>
                <a:lnTo>
                  <a:pt x="2514694" y="135067"/>
                </a:lnTo>
                <a:lnTo>
                  <a:pt x="2526092" y="129657"/>
                </a:lnTo>
                <a:lnTo>
                  <a:pt x="2537501" y="123510"/>
                </a:lnTo>
                <a:lnTo>
                  <a:pt x="2548917" y="118142"/>
                </a:lnTo>
                <a:lnTo>
                  <a:pt x="2560338" y="113293"/>
                </a:lnTo>
                <a:lnTo>
                  <a:pt x="2571762" y="108790"/>
                </a:lnTo>
                <a:lnTo>
                  <a:pt x="2584458" y="103249"/>
                </a:lnTo>
                <a:lnTo>
                  <a:pt x="2630407" y="82044"/>
                </a:lnTo>
                <a:lnTo>
                  <a:pt x="2674443" y="62690"/>
                </a:lnTo>
                <a:lnTo>
                  <a:pt x="2694822" y="54735"/>
                </a:lnTo>
                <a:lnTo>
                  <a:pt x="2713488" y="48162"/>
                </a:lnTo>
                <a:lnTo>
                  <a:pt x="2731012" y="42510"/>
                </a:lnTo>
                <a:lnTo>
                  <a:pt x="2773879" y="34555"/>
                </a:lnTo>
                <a:lnTo>
                  <a:pt x="2839685" y="31499"/>
                </a:lnTo>
                <a:lnTo>
                  <a:pt x="2882626" y="40389"/>
                </a:lnTo>
                <a:lnTo>
                  <a:pt x="2909730" y="47140"/>
                </a:lnTo>
                <a:lnTo>
                  <a:pt x="2928550" y="54374"/>
                </a:lnTo>
                <a:lnTo>
                  <a:pt x="2942417" y="61823"/>
                </a:lnTo>
                <a:lnTo>
                  <a:pt x="2979564" y="80754"/>
                </a:lnTo>
                <a:lnTo>
                  <a:pt x="2994723" y="84977"/>
                </a:lnTo>
                <a:lnTo>
                  <a:pt x="3009929" y="88124"/>
                </a:lnTo>
                <a:lnTo>
                  <a:pt x="3034038" y="95766"/>
                </a:lnTo>
                <a:lnTo>
                  <a:pt x="3130429" y="99629"/>
                </a:lnTo>
                <a:lnTo>
                  <a:pt x="3244231" y="99772"/>
                </a:lnTo>
                <a:lnTo>
                  <a:pt x="3295937" y="105849"/>
                </a:lnTo>
                <a:lnTo>
                  <a:pt x="3322871" y="112217"/>
                </a:lnTo>
                <a:lnTo>
                  <a:pt x="3346272" y="119281"/>
                </a:lnTo>
                <a:lnTo>
                  <a:pt x="3356067" y="122942"/>
                </a:lnTo>
                <a:lnTo>
                  <a:pt x="3383280" y="134076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MARTPenAnnotation86"/>
          <p:cNvSpPr/>
          <p:nvPr/>
        </p:nvSpPr>
        <p:spPr>
          <a:xfrm>
            <a:off x="5989320" y="2388869"/>
            <a:ext cx="217170" cy="11432"/>
          </a:xfrm>
          <a:custGeom>
            <a:avLst/>
            <a:gdLst/>
            <a:ahLst/>
            <a:cxnLst/>
            <a:rect l="0" t="0" r="0" b="0"/>
            <a:pathLst>
              <a:path w="217170" h="11432">
                <a:moveTo>
                  <a:pt x="0" y="0"/>
                </a:moveTo>
                <a:lnTo>
                  <a:pt x="136511" y="0"/>
                </a:lnTo>
                <a:lnTo>
                  <a:pt x="155777" y="1270"/>
                </a:lnTo>
                <a:lnTo>
                  <a:pt x="172431" y="3387"/>
                </a:lnTo>
                <a:lnTo>
                  <a:pt x="217169" y="1143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MARTPenAnnotation87"/>
          <p:cNvSpPr/>
          <p:nvPr/>
        </p:nvSpPr>
        <p:spPr>
          <a:xfrm>
            <a:off x="6297929" y="2183129"/>
            <a:ext cx="91442" cy="445772"/>
          </a:xfrm>
          <a:custGeom>
            <a:avLst/>
            <a:gdLst/>
            <a:ahLst/>
            <a:cxnLst/>
            <a:rect l="0" t="0" r="0" b="0"/>
            <a:pathLst>
              <a:path w="91442" h="445772">
                <a:moveTo>
                  <a:pt x="0" y="0"/>
                </a:moveTo>
                <a:lnTo>
                  <a:pt x="6068" y="6068"/>
                </a:lnTo>
                <a:lnTo>
                  <a:pt x="9125" y="10396"/>
                </a:lnTo>
                <a:lnTo>
                  <a:pt x="12434" y="15821"/>
                </a:lnTo>
                <a:lnTo>
                  <a:pt x="15909" y="21977"/>
                </a:lnTo>
                <a:lnTo>
                  <a:pt x="18226" y="27352"/>
                </a:lnTo>
                <a:lnTo>
                  <a:pt x="20801" y="36710"/>
                </a:lnTo>
                <a:lnTo>
                  <a:pt x="22757" y="43523"/>
                </a:lnTo>
                <a:lnTo>
                  <a:pt x="28318" y="61254"/>
                </a:lnTo>
                <a:lnTo>
                  <a:pt x="31579" y="70046"/>
                </a:lnTo>
                <a:lnTo>
                  <a:pt x="35023" y="78448"/>
                </a:lnTo>
                <a:lnTo>
                  <a:pt x="38588" y="86589"/>
                </a:lnTo>
                <a:lnTo>
                  <a:pt x="42236" y="98366"/>
                </a:lnTo>
                <a:lnTo>
                  <a:pt x="45938" y="112567"/>
                </a:lnTo>
                <a:lnTo>
                  <a:pt x="49675" y="128385"/>
                </a:lnTo>
                <a:lnTo>
                  <a:pt x="52167" y="145280"/>
                </a:lnTo>
                <a:lnTo>
                  <a:pt x="53828" y="162894"/>
                </a:lnTo>
                <a:lnTo>
                  <a:pt x="54935" y="180986"/>
                </a:lnTo>
                <a:lnTo>
                  <a:pt x="56944" y="196857"/>
                </a:lnTo>
                <a:lnTo>
                  <a:pt x="59552" y="211248"/>
                </a:lnTo>
                <a:lnTo>
                  <a:pt x="62562" y="224653"/>
                </a:lnTo>
                <a:lnTo>
                  <a:pt x="64568" y="237399"/>
                </a:lnTo>
                <a:lnTo>
                  <a:pt x="65906" y="249706"/>
                </a:lnTo>
                <a:lnTo>
                  <a:pt x="66797" y="261721"/>
                </a:lnTo>
                <a:lnTo>
                  <a:pt x="77392" y="376441"/>
                </a:lnTo>
                <a:lnTo>
                  <a:pt x="78847" y="397177"/>
                </a:lnTo>
                <a:lnTo>
                  <a:pt x="79494" y="410627"/>
                </a:lnTo>
                <a:lnTo>
                  <a:pt x="79781" y="420838"/>
                </a:lnTo>
                <a:lnTo>
                  <a:pt x="79857" y="425339"/>
                </a:lnTo>
                <a:lnTo>
                  <a:pt x="81178" y="429609"/>
                </a:lnTo>
                <a:lnTo>
                  <a:pt x="83329" y="433726"/>
                </a:lnTo>
                <a:lnTo>
                  <a:pt x="91441" y="44577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SMARTPenAnnotation88"/>
          <p:cNvSpPr/>
          <p:nvPr/>
        </p:nvSpPr>
        <p:spPr>
          <a:xfrm>
            <a:off x="6459538" y="2171700"/>
            <a:ext cx="147003" cy="228329"/>
          </a:xfrm>
          <a:custGeom>
            <a:avLst/>
            <a:gdLst/>
            <a:ahLst/>
            <a:cxnLst/>
            <a:rect l="0" t="0" r="0" b="0"/>
            <a:pathLst>
              <a:path w="147003" h="228329">
                <a:moveTo>
                  <a:pt x="9841" y="0"/>
                </a:moveTo>
                <a:lnTo>
                  <a:pt x="9841" y="111132"/>
                </a:lnTo>
                <a:lnTo>
                  <a:pt x="8572" y="127428"/>
                </a:lnTo>
                <a:lnTo>
                  <a:pt x="6455" y="145912"/>
                </a:lnTo>
                <a:lnTo>
                  <a:pt x="1986" y="180419"/>
                </a:lnTo>
                <a:lnTo>
                  <a:pt x="795" y="191399"/>
                </a:lnTo>
                <a:lnTo>
                  <a:pt x="0" y="199989"/>
                </a:lnTo>
                <a:lnTo>
                  <a:pt x="741" y="206986"/>
                </a:lnTo>
                <a:lnTo>
                  <a:pt x="2504" y="212920"/>
                </a:lnTo>
                <a:lnTo>
                  <a:pt x="4950" y="218147"/>
                </a:lnTo>
                <a:lnTo>
                  <a:pt x="9121" y="221631"/>
                </a:lnTo>
                <a:lnTo>
                  <a:pt x="14441" y="223954"/>
                </a:lnTo>
                <a:lnTo>
                  <a:pt x="20528" y="225502"/>
                </a:lnTo>
                <a:lnTo>
                  <a:pt x="25856" y="226535"/>
                </a:lnTo>
                <a:lnTo>
                  <a:pt x="30678" y="227223"/>
                </a:lnTo>
                <a:lnTo>
                  <a:pt x="35162" y="227682"/>
                </a:lnTo>
                <a:lnTo>
                  <a:pt x="40692" y="227988"/>
                </a:lnTo>
                <a:lnTo>
                  <a:pt x="53610" y="228328"/>
                </a:lnTo>
                <a:lnTo>
                  <a:pt x="61880" y="227148"/>
                </a:lnTo>
                <a:lnTo>
                  <a:pt x="71204" y="225092"/>
                </a:lnTo>
                <a:lnTo>
                  <a:pt x="81230" y="222451"/>
                </a:lnTo>
                <a:lnTo>
                  <a:pt x="89183" y="219421"/>
                </a:lnTo>
                <a:lnTo>
                  <a:pt x="95756" y="216130"/>
                </a:lnTo>
                <a:lnTo>
                  <a:pt x="101408" y="212667"/>
                </a:lnTo>
                <a:lnTo>
                  <a:pt x="107716" y="210358"/>
                </a:lnTo>
                <a:lnTo>
                  <a:pt x="114461" y="208818"/>
                </a:lnTo>
                <a:lnTo>
                  <a:pt x="131402" y="206348"/>
                </a:lnTo>
                <a:lnTo>
                  <a:pt x="134062" y="206145"/>
                </a:lnTo>
                <a:lnTo>
                  <a:pt x="137105" y="206010"/>
                </a:lnTo>
                <a:lnTo>
                  <a:pt x="147002" y="20573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SMARTPenAnnotation89"/>
          <p:cNvSpPr/>
          <p:nvPr/>
        </p:nvSpPr>
        <p:spPr>
          <a:xfrm>
            <a:off x="6617969" y="2171700"/>
            <a:ext cx="11432" cy="514351"/>
          </a:xfrm>
          <a:custGeom>
            <a:avLst/>
            <a:gdLst/>
            <a:ahLst/>
            <a:cxnLst/>
            <a:rect l="0" t="0" r="0" b="0"/>
            <a:pathLst>
              <a:path w="11432" h="514351">
                <a:moveTo>
                  <a:pt x="0" y="0"/>
                </a:moveTo>
                <a:lnTo>
                  <a:pt x="0" y="47668"/>
                </a:lnTo>
                <a:lnTo>
                  <a:pt x="1271" y="54639"/>
                </a:lnTo>
                <a:lnTo>
                  <a:pt x="3388" y="63095"/>
                </a:lnTo>
                <a:lnTo>
                  <a:pt x="6069" y="72544"/>
                </a:lnTo>
                <a:lnTo>
                  <a:pt x="7856" y="87732"/>
                </a:lnTo>
                <a:lnTo>
                  <a:pt x="9048" y="106748"/>
                </a:lnTo>
                <a:lnTo>
                  <a:pt x="10372" y="146503"/>
                </a:lnTo>
                <a:lnTo>
                  <a:pt x="10959" y="176872"/>
                </a:lnTo>
                <a:lnTo>
                  <a:pt x="11431" y="51435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SMARTPenAnnotation90"/>
          <p:cNvSpPr/>
          <p:nvPr/>
        </p:nvSpPr>
        <p:spPr>
          <a:xfrm>
            <a:off x="6869430" y="2217419"/>
            <a:ext cx="274110" cy="411482"/>
          </a:xfrm>
          <a:custGeom>
            <a:avLst/>
            <a:gdLst/>
            <a:ahLst/>
            <a:cxnLst/>
            <a:rect l="0" t="0" r="0" b="0"/>
            <a:pathLst>
              <a:path w="274110" h="411482">
                <a:moveTo>
                  <a:pt x="0" y="0"/>
                </a:moveTo>
                <a:lnTo>
                  <a:pt x="0" y="15909"/>
                </a:lnTo>
                <a:lnTo>
                  <a:pt x="1270" y="19496"/>
                </a:lnTo>
                <a:lnTo>
                  <a:pt x="6068" y="26869"/>
                </a:lnTo>
                <a:lnTo>
                  <a:pt x="12432" y="34379"/>
                </a:lnTo>
                <a:lnTo>
                  <a:pt x="19496" y="41950"/>
                </a:lnTo>
                <a:lnTo>
                  <a:pt x="34378" y="57158"/>
                </a:lnTo>
                <a:lnTo>
                  <a:pt x="38159" y="60966"/>
                </a:lnTo>
                <a:lnTo>
                  <a:pt x="44489" y="66044"/>
                </a:lnTo>
                <a:lnTo>
                  <a:pt x="52519" y="71969"/>
                </a:lnTo>
                <a:lnTo>
                  <a:pt x="61683" y="78460"/>
                </a:lnTo>
                <a:lnTo>
                  <a:pt x="70331" y="84057"/>
                </a:lnTo>
                <a:lnTo>
                  <a:pt x="78638" y="89058"/>
                </a:lnTo>
                <a:lnTo>
                  <a:pt x="86715" y="93662"/>
                </a:lnTo>
                <a:lnTo>
                  <a:pt x="93370" y="96732"/>
                </a:lnTo>
                <a:lnTo>
                  <a:pt x="99077" y="98778"/>
                </a:lnTo>
                <a:lnTo>
                  <a:pt x="104151" y="100142"/>
                </a:lnTo>
                <a:lnTo>
                  <a:pt x="110074" y="102322"/>
                </a:lnTo>
                <a:lnTo>
                  <a:pt x="116562" y="105044"/>
                </a:lnTo>
                <a:lnTo>
                  <a:pt x="123428" y="108130"/>
                </a:lnTo>
                <a:lnTo>
                  <a:pt x="129276" y="110187"/>
                </a:lnTo>
                <a:lnTo>
                  <a:pt x="134444" y="111558"/>
                </a:lnTo>
                <a:lnTo>
                  <a:pt x="139159" y="112472"/>
                </a:lnTo>
                <a:lnTo>
                  <a:pt x="144842" y="114352"/>
                </a:lnTo>
                <a:lnTo>
                  <a:pt x="151171" y="116874"/>
                </a:lnTo>
                <a:lnTo>
                  <a:pt x="157930" y="119827"/>
                </a:lnTo>
                <a:lnTo>
                  <a:pt x="163707" y="123064"/>
                </a:lnTo>
                <a:lnTo>
                  <a:pt x="168827" y="126493"/>
                </a:lnTo>
                <a:lnTo>
                  <a:pt x="173512" y="130049"/>
                </a:lnTo>
                <a:lnTo>
                  <a:pt x="179174" y="132419"/>
                </a:lnTo>
                <a:lnTo>
                  <a:pt x="185489" y="134000"/>
                </a:lnTo>
                <a:lnTo>
                  <a:pt x="192239" y="135053"/>
                </a:lnTo>
                <a:lnTo>
                  <a:pt x="198009" y="137026"/>
                </a:lnTo>
                <a:lnTo>
                  <a:pt x="203126" y="139611"/>
                </a:lnTo>
                <a:lnTo>
                  <a:pt x="207807" y="142604"/>
                </a:lnTo>
                <a:lnTo>
                  <a:pt x="212198" y="145870"/>
                </a:lnTo>
                <a:lnTo>
                  <a:pt x="220463" y="152884"/>
                </a:lnTo>
                <a:lnTo>
                  <a:pt x="225715" y="155263"/>
                </a:lnTo>
                <a:lnTo>
                  <a:pt x="231757" y="156849"/>
                </a:lnTo>
                <a:lnTo>
                  <a:pt x="238325" y="157906"/>
                </a:lnTo>
                <a:lnTo>
                  <a:pt x="243973" y="159881"/>
                </a:lnTo>
                <a:lnTo>
                  <a:pt x="249008" y="162467"/>
                </a:lnTo>
                <a:lnTo>
                  <a:pt x="253635" y="165462"/>
                </a:lnTo>
                <a:lnTo>
                  <a:pt x="262163" y="172176"/>
                </a:lnTo>
                <a:lnTo>
                  <a:pt x="266215" y="175744"/>
                </a:lnTo>
                <a:lnTo>
                  <a:pt x="268917" y="179393"/>
                </a:lnTo>
                <a:lnTo>
                  <a:pt x="271918" y="186834"/>
                </a:lnTo>
                <a:lnTo>
                  <a:pt x="273608" y="198163"/>
                </a:lnTo>
                <a:lnTo>
                  <a:pt x="274003" y="209146"/>
                </a:lnTo>
                <a:lnTo>
                  <a:pt x="274109" y="215631"/>
                </a:lnTo>
                <a:lnTo>
                  <a:pt x="272909" y="221224"/>
                </a:lnTo>
                <a:lnTo>
                  <a:pt x="268190" y="230825"/>
                </a:lnTo>
                <a:lnTo>
                  <a:pt x="261858" y="239326"/>
                </a:lnTo>
                <a:lnTo>
                  <a:pt x="258392" y="243371"/>
                </a:lnTo>
                <a:lnTo>
                  <a:pt x="253541" y="247337"/>
                </a:lnTo>
                <a:lnTo>
                  <a:pt x="247768" y="251252"/>
                </a:lnTo>
                <a:lnTo>
                  <a:pt x="241378" y="255131"/>
                </a:lnTo>
                <a:lnTo>
                  <a:pt x="230769" y="262798"/>
                </a:lnTo>
                <a:lnTo>
                  <a:pt x="202047" y="284862"/>
                </a:lnTo>
                <a:lnTo>
                  <a:pt x="186768" y="299129"/>
                </a:lnTo>
                <a:lnTo>
                  <a:pt x="171502" y="314989"/>
                </a:lnTo>
                <a:lnTo>
                  <a:pt x="156245" y="331913"/>
                </a:lnTo>
                <a:lnTo>
                  <a:pt x="140993" y="347006"/>
                </a:lnTo>
                <a:lnTo>
                  <a:pt x="125745" y="360877"/>
                </a:lnTo>
                <a:lnTo>
                  <a:pt x="89044" y="392313"/>
                </a:lnTo>
                <a:lnTo>
                  <a:pt x="80638" y="399998"/>
                </a:lnTo>
                <a:lnTo>
                  <a:pt x="68579" y="4114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SMARTPenAnnotation91"/>
          <p:cNvSpPr/>
          <p:nvPr/>
        </p:nvSpPr>
        <p:spPr>
          <a:xfrm>
            <a:off x="7303769" y="2183294"/>
            <a:ext cx="194312" cy="342715"/>
          </a:xfrm>
          <a:custGeom>
            <a:avLst/>
            <a:gdLst/>
            <a:ahLst/>
            <a:cxnLst/>
            <a:rect l="0" t="0" r="0" b="0"/>
            <a:pathLst>
              <a:path w="194312" h="342715">
                <a:moveTo>
                  <a:pt x="0" y="34125"/>
                </a:moveTo>
                <a:lnTo>
                  <a:pt x="6069" y="21990"/>
                </a:lnTo>
                <a:lnTo>
                  <a:pt x="9125" y="18415"/>
                </a:lnTo>
                <a:lnTo>
                  <a:pt x="12434" y="16032"/>
                </a:lnTo>
                <a:lnTo>
                  <a:pt x="15909" y="14443"/>
                </a:lnTo>
                <a:lnTo>
                  <a:pt x="19497" y="12114"/>
                </a:lnTo>
                <a:lnTo>
                  <a:pt x="23158" y="9291"/>
                </a:lnTo>
                <a:lnTo>
                  <a:pt x="26868" y="6139"/>
                </a:lnTo>
                <a:lnTo>
                  <a:pt x="30612" y="4038"/>
                </a:lnTo>
                <a:lnTo>
                  <a:pt x="34379" y="2637"/>
                </a:lnTo>
                <a:lnTo>
                  <a:pt x="38160" y="1703"/>
                </a:lnTo>
                <a:lnTo>
                  <a:pt x="43219" y="1081"/>
                </a:lnTo>
                <a:lnTo>
                  <a:pt x="49134" y="666"/>
                </a:lnTo>
                <a:lnTo>
                  <a:pt x="61207" y="205"/>
                </a:lnTo>
                <a:lnTo>
                  <a:pt x="70807" y="0"/>
                </a:lnTo>
                <a:lnTo>
                  <a:pt x="75144" y="1215"/>
                </a:lnTo>
                <a:lnTo>
                  <a:pt x="79306" y="3295"/>
                </a:lnTo>
                <a:lnTo>
                  <a:pt x="83352" y="5952"/>
                </a:lnTo>
                <a:lnTo>
                  <a:pt x="87317" y="8993"/>
                </a:lnTo>
                <a:lnTo>
                  <a:pt x="91232" y="12291"/>
                </a:lnTo>
                <a:lnTo>
                  <a:pt x="95111" y="15759"/>
                </a:lnTo>
                <a:lnTo>
                  <a:pt x="102809" y="22999"/>
                </a:lnTo>
                <a:lnTo>
                  <a:pt x="106639" y="26708"/>
                </a:lnTo>
                <a:lnTo>
                  <a:pt x="110463" y="31720"/>
                </a:lnTo>
                <a:lnTo>
                  <a:pt x="114282" y="37602"/>
                </a:lnTo>
                <a:lnTo>
                  <a:pt x="118098" y="44063"/>
                </a:lnTo>
                <a:lnTo>
                  <a:pt x="120642" y="50911"/>
                </a:lnTo>
                <a:lnTo>
                  <a:pt x="122338" y="58016"/>
                </a:lnTo>
                <a:lnTo>
                  <a:pt x="123469" y="65292"/>
                </a:lnTo>
                <a:lnTo>
                  <a:pt x="122953" y="71413"/>
                </a:lnTo>
                <a:lnTo>
                  <a:pt x="121339" y="76764"/>
                </a:lnTo>
                <a:lnTo>
                  <a:pt x="118993" y="81601"/>
                </a:lnTo>
                <a:lnTo>
                  <a:pt x="117429" y="88636"/>
                </a:lnTo>
                <a:lnTo>
                  <a:pt x="116385" y="97136"/>
                </a:lnTo>
                <a:lnTo>
                  <a:pt x="115691" y="106612"/>
                </a:lnTo>
                <a:lnTo>
                  <a:pt x="113958" y="115470"/>
                </a:lnTo>
                <a:lnTo>
                  <a:pt x="111531" y="123915"/>
                </a:lnTo>
                <a:lnTo>
                  <a:pt x="108645" y="132085"/>
                </a:lnTo>
                <a:lnTo>
                  <a:pt x="104180" y="141342"/>
                </a:lnTo>
                <a:lnTo>
                  <a:pt x="98664" y="151323"/>
                </a:lnTo>
                <a:lnTo>
                  <a:pt x="92446" y="161787"/>
                </a:lnTo>
                <a:lnTo>
                  <a:pt x="87031" y="171303"/>
                </a:lnTo>
                <a:lnTo>
                  <a:pt x="77627" y="188650"/>
                </a:lnTo>
                <a:lnTo>
                  <a:pt x="65193" y="212696"/>
                </a:lnTo>
                <a:lnTo>
                  <a:pt x="61243" y="221752"/>
                </a:lnTo>
                <a:lnTo>
                  <a:pt x="57339" y="231600"/>
                </a:lnTo>
                <a:lnTo>
                  <a:pt x="53466" y="241975"/>
                </a:lnTo>
                <a:lnTo>
                  <a:pt x="49614" y="250162"/>
                </a:lnTo>
                <a:lnTo>
                  <a:pt x="45776" y="256890"/>
                </a:lnTo>
                <a:lnTo>
                  <a:pt x="41948" y="262645"/>
                </a:lnTo>
                <a:lnTo>
                  <a:pt x="38125" y="271562"/>
                </a:lnTo>
                <a:lnTo>
                  <a:pt x="34307" y="282586"/>
                </a:lnTo>
                <a:lnTo>
                  <a:pt x="30492" y="295016"/>
                </a:lnTo>
                <a:lnTo>
                  <a:pt x="27948" y="304572"/>
                </a:lnTo>
                <a:lnTo>
                  <a:pt x="26252" y="312213"/>
                </a:lnTo>
                <a:lnTo>
                  <a:pt x="25121" y="318577"/>
                </a:lnTo>
                <a:lnTo>
                  <a:pt x="23865" y="329035"/>
                </a:lnTo>
                <a:lnTo>
                  <a:pt x="23531" y="333602"/>
                </a:lnTo>
                <a:lnTo>
                  <a:pt x="24577" y="336646"/>
                </a:lnTo>
                <a:lnTo>
                  <a:pt x="26545" y="338676"/>
                </a:lnTo>
                <a:lnTo>
                  <a:pt x="29127" y="340029"/>
                </a:lnTo>
                <a:lnTo>
                  <a:pt x="32118" y="340931"/>
                </a:lnTo>
                <a:lnTo>
                  <a:pt x="35383" y="341533"/>
                </a:lnTo>
                <a:lnTo>
                  <a:pt x="38829" y="341934"/>
                </a:lnTo>
                <a:lnTo>
                  <a:pt x="42395" y="342201"/>
                </a:lnTo>
                <a:lnTo>
                  <a:pt x="46044" y="342379"/>
                </a:lnTo>
                <a:lnTo>
                  <a:pt x="53485" y="342577"/>
                </a:lnTo>
                <a:lnTo>
                  <a:pt x="72410" y="342714"/>
                </a:lnTo>
                <a:lnTo>
                  <a:pt x="81294" y="340182"/>
                </a:lnTo>
                <a:lnTo>
                  <a:pt x="93566" y="335953"/>
                </a:lnTo>
                <a:lnTo>
                  <a:pt x="108097" y="330594"/>
                </a:lnTo>
                <a:lnTo>
                  <a:pt x="119055" y="327021"/>
                </a:lnTo>
                <a:lnTo>
                  <a:pt x="127630" y="324639"/>
                </a:lnTo>
                <a:lnTo>
                  <a:pt x="134617" y="323051"/>
                </a:lnTo>
                <a:lnTo>
                  <a:pt x="141814" y="320723"/>
                </a:lnTo>
                <a:lnTo>
                  <a:pt x="149153" y="317900"/>
                </a:lnTo>
                <a:lnTo>
                  <a:pt x="156586" y="314749"/>
                </a:lnTo>
                <a:lnTo>
                  <a:pt x="171617" y="307860"/>
                </a:lnTo>
                <a:lnTo>
                  <a:pt x="194311" y="297015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SMARTPenAnnotation92"/>
          <p:cNvSpPr/>
          <p:nvPr/>
        </p:nvSpPr>
        <p:spPr>
          <a:xfrm>
            <a:off x="7543800" y="2263139"/>
            <a:ext cx="228601" cy="228601"/>
          </a:xfrm>
          <a:custGeom>
            <a:avLst/>
            <a:gdLst/>
            <a:ahLst/>
            <a:cxnLst/>
            <a:rect l="0" t="0" r="0" b="0"/>
            <a:pathLst>
              <a:path w="228601" h="228601">
                <a:moveTo>
                  <a:pt x="0" y="0"/>
                </a:moveTo>
                <a:lnTo>
                  <a:pt x="6067" y="12136"/>
                </a:lnTo>
                <a:lnTo>
                  <a:pt x="9125" y="16981"/>
                </a:lnTo>
                <a:lnTo>
                  <a:pt x="12433" y="21481"/>
                </a:lnTo>
                <a:lnTo>
                  <a:pt x="15908" y="25751"/>
                </a:lnTo>
                <a:lnTo>
                  <a:pt x="19495" y="29867"/>
                </a:lnTo>
                <a:lnTo>
                  <a:pt x="23156" y="33882"/>
                </a:lnTo>
                <a:lnTo>
                  <a:pt x="26868" y="37828"/>
                </a:lnTo>
                <a:lnTo>
                  <a:pt x="31881" y="41729"/>
                </a:lnTo>
                <a:lnTo>
                  <a:pt x="37765" y="45599"/>
                </a:lnTo>
                <a:lnTo>
                  <a:pt x="44225" y="49450"/>
                </a:lnTo>
                <a:lnTo>
                  <a:pt x="49804" y="54557"/>
                </a:lnTo>
                <a:lnTo>
                  <a:pt x="54792" y="60501"/>
                </a:lnTo>
                <a:lnTo>
                  <a:pt x="59388" y="67004"/>
                </a:lnTo>
                <a:lnTo>
                  <a:pt x="67532" y="76420"/>
                </a:lnTo>
                <a:lnTo>
                  <a:pt x="78041" y="87777"/>
                </a:lnTo>
                <a:lnTo>
                  <a:pt x="90127" y="100428"/>
                </a:lnTo>
                <a:lnTo>
                  <a:pt x="99455" y="111402"/>
                </a:lnTo>
                <a:lnTo>
                  <a:pt x="106943" y="121258"/>
                </a:lnTo>
                <a:lnTo>
                  <a:pt x="113205" y="130369"/>
                </a:lnTo>
                <a:lnTo>
                  <a:pt x="118650" y="137713"/>
                </a:lnTo>
                <a:lnTo>
                  <a:pt x="123550" y="143879"/>
                </a:lnTo>
                <a:lnTo>
                  <a:pt x="128086" y="149259"/>
                </a:lnTo>
                <a:lnTo>
                  <a:pt x="134921" y="156656"/>
                </a:lnTo>
                <a:lnTo>
                  <a:pt x="166492" y="189130"/>
                </a:lnTo>
                <a:lnTo>
                  <a:pt x="171954" y="194667"/>
                </a:lnTo>
                <a:lnTo>
                  <a:pt x="176865" y="198358"/>
                </a:lnTo>
                <a:lnTo>
                  <a:pt x="181410" y="200819"/>
                </a:lnTo>
                <a:lnTo>
                  <a:pt x="185711" y="202459"/>
                </a:lnTo>
                <a:lnTo>
                  <a:pt x="189847" y="204823"/>
                </a:lnTo>
                <a:lnTo>
                  <a:pt x="193874" y="207669"/>
                </a:lnTo>
                <a:lnTo>
                  <a:pt x="203396" y="215294"/>
                </a:lnTo>
                <a:lnTo>
                  <a:pt x="208084" y="216336"/>
                </a:lnTo>
                <a:lnTo>
                  <a:pt x="211113" y="216614"/>
                </a:lnTo>
                <a:lnTo>
                  <a:pt x="213131" y="218070"/>
                </a:lnTo>
                <a:lnTo>
                  <a:pt x="214478" y="220310"/>
                </a:lnTo>
                <a:lnTo>
                  <a:pt x="228600" y="22860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SMARTPenAnnotation93"/>
          <p:cNvSpPr/>
          <p:nvPr/>
        </p:nvSpPr>
        <p:spPr>
          <a:xfrm>
            <a:off x="7589519" y="2240279"/>
            <a:ext cx="194311" cy="308611"/>
          </a:xfrm>
          <a:custGeom>
            <a:avLst/>
            <a:gdLst/>
            <a:ahLst/>
            <a:cxnLst/>
            <a:rect l="0" t="0" r="0" b="0"/>
            <a:pathLst>
              <a:path w="194311" h="308611">
                <a:moveTo>
                  <a:pt x="194310" y="0"/>
                </a:moveTo>
                <a:lnTo>
                  <a:pt x="178402" y="31818"/>
                </a:lnTo>
                <a:lnTo>
                  <a:pt x="174814" y="37722"/>
                </a:lnTo>
                <a:lnTo>
                  <a:pt x="171153" y="42928"/>
                </a:lnTo>
                <a:lnTo>
                  <a:pt x="167443" y="47669"/>
                </a:lnTo>
                <a:lnTo>
                  <a:pt x="162428" y="57179"/>
                </a:lnTo>
                <a:lnTo>
                  <a:pt x="156546" y="69870"/>
                </a:lnTo>
                <a:lnTo>
                  <a:pt x="150084" y="84680"/>
                </a:lnTo>
                <a:lnTo>
                  <a:pt x="143236" y="97094"/>
                </a:lnTo>
                <a:lnTo>
                  <a:pt x="136131" y="107909"/>
                </a:lnTo>
                <a:lnTo>
                  <a:pt x="128854" y="117660"/>
                </a:lnTo>
                <a:lnTo>
                  <a:pt x="122733" y="126700"/>
                </a:lnTo>
                <a:lnTo>
                  <a:pt x="117382" y="135267"/>
                </a:lnTo>
                <a:lnTo>
                  <a:pt x="112545" y="143518"/>
                </a:lnTo>
                <a:lnTo>
                  <a:pt x="104240" y="155369"/>
                </a:lnTo>
                <a:lnTo>
                  <a:pt x="81467" y="185470"/>
                </a:lnTo>
                <a:lnTo>
                  <a:pt x="72091" y="198577"/>
                </a:lnTo>
                <a:lnTo>
                  <a:pt x="64571" y="209854"/>
                </a:lnTo>
                <a:lnTo>
                  <a:pt x="58287" y="219913"/>
                </a:lnTo>
                <a:lnTo>
                  <a:pt x="52829" y="227889"/>
                </a:lnTo>
                <a:lnTo>
                  <a:pt x="47919" y="234476"/>
                </a:lnTo>
                <a:lnTo>
                  <a:pt x="43377" y="240138"/>
                </a:lnTo>
                <a:lnTo>
                  <a:pt x="39078" y="246452"/>
                </a:lnTo>
                <a:lnTo>
                  <a:pt x="34942" y="253201"/>
                </a:lnTo>
                <a:lnTo>
                  <a:pt x="30915" y="260241"/>
                </a:lnTo>
                <a:lnTo>
                  <a:pt x="26961" y="266204"/>
                </a:lnTo>
                <a:lnTo>
                  <a:pt x="23054" y="271450"/>
                </a:lnTo>
                <a:lnTo>
                  <a:pt x="19179" y="276217"/>
                </a:lnTo>
                <a:lnTo>
                  <a:pt x="15326" y="280664"/>
                </a:lnTo>
                <a:lnTo>
                  <a:pt x="11488" y="284900"/>
                </a:lnTo>
                <a:lnTo>
                  <a:pt x="7659" y="288993"/>
                </a:lnTo>
                <a:lnTo>
                  <a:pt x="5105" y="292992"/>
                </a:lnTo>
                <a:lnTo>
                  <a:pt x="2270" y="300822"/>
                </a:lnTo>
                <a:lnTo>
                  <a:pt x="0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SMARTPenAnnotation94"/>
          <p:cNvSpPr/>
          <p:nvPr/>
        </p:nvSpPr>
        <p:spPr>
          <a:xfrm>
            <a:off x="7863840" y="2354579"/>
            <a:ext cx="240030" cy="11431"/>
          </a:xfrm>
          <a:custGeom>
            <a:avLst/>
            <a:gdLst/>
            <a:ahLst/>
            <a:cxnLst/>
            <a:rect l="0" t="0" r="0" b="0"/>
            <a:pathLst>
              <a:path w="240030" h="11431">
                <a:moveTo>
                  <a:pt x="0" y="0"/>
                </a:moveTo>
                <a:lnTo>
                  <a:pt x="18202" y="6068"/>
                </a:lnTo>
                <a:lnTo>
                  <a:pt x="24835" y="7856"/>
                </a:lnTo>
                <a:lnTo>
                  <a:pt x="30526" y="9047"/>
                </a:lnTo>
                <a:lnTo>
                  <a:pt x="35591" y="9841"/>
                </a:lnTo>
                <a:lnTo>
                  <a:pt x="41507" y="10371"/>
                </a:lnTo>
                <a:lnTo>
                  <a:pt x="47991" y="10724"/>
                </a:lnTo>
                <a:lnTo>
                  <a:pt x="61970" y="11117"/>
                </a:lnTo>
                <a:lnTo>
                  <a:pt x="76648" y="11291"/>
                </a:lnTo>
                <a:lnTo>
                  <a:pt x="91739" y="10067"/>
                </a:lnTo>
                <a:lnTo>
                  <a:pt x="165253" y="2365"/>
                </a:lnTo>
                <a:lnTo>
                  <a:pt x="174939" y="1577"/>
                </a:lnTo>
                <a:lnTo>
                  <a:pt x="185205" y="1051"/>
                </a:lnTo>
                <a:lnTo>
                  <a:pt x="195861" y="701"/>
                </a:lnTo>
                <a:lnTo>
                  <a:pt x="240029" y="1143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SMARTPenAnnotation95"/>
          <p:cNvSpPr/>
          <p:nvPr/>
        </p:nvSpPr>
        <p:spPr>
          <a:xfrm>
            <a:off x="7968298" y="2251709"/>
            <a:ext cx="44132" cy="308611"/>
          </a:xfrm>
          <a:custGeom>
            <a:avLst/>
            <a:gdLst/>
            <a:ahLst/>
            <a:cxnLst/>
            <a:rect l="0" t="0" r="0" b="0"/>
            <a:pathLst>
              <a:path w="44132" h="308611">
                <a:moveTo>
                  <a:pt x="9842" y="0"/>
                </a:moveTo>
                <a:lnTo>
                  <a:pt x="9842" y="6068"/>
                </a:lnTo>
                <a:lnTo>
                  <a:pt x="8572" y="9126"/>
                </a:lnTo>
                <a:lnTo>
                  <a:pt x="6455" y="12434"/>
                </a:lnTo>
                <a:lnTo>
                  <a:pt x="3774" y="15909"/>
                </a:lnTo>
                <a:lnTo>
                  <a:pt x="1986" y="20767"/>
                </a:lnTo>
                <a:lnTo>
                  <a:pt x="794" y="26544"/>
                </a:lnTo>
                <a:lnTo>
                  <a:pt x="0" y="32937"/>
                </a:lnTo>
                <a:lnTo>
                  <a:pt x="741" y="39738"/>
                </a:lnTo>
                <a:lnTo>
                  <a:pt x="2504" y="46812"/>
                </a:lnTo>
                <a:lnTo>
                  <a:pt x="4950" y="54068"/>
                </a:lnTo>
                <a:lnTo>
                  <a:pt x="6581" y="63986"/>
                </a:lnTo>
                <a:lnTo>
                  <a:pt x="7667" y="75677"/>
                </a:lnTo>
                <a:lnTo>
                  <a:pt x="8391" y="88552"/>
                </a:lnTo>
                <a:lnTo>
                  <a:pt x="9198" y="116403"/>
                </a:lnTo>
                <a:lnTo>
                  <a:pt x="9411" y="130942"/>
                </a:lnTo>
                <a:lnTo>
                  <a:pt x="10825" y="145715"/>
                </a:lnTo>
                <a:lnTo>
                  <a:pt x="13038" y="160644"/>
                </a:lnTo>
                <a:lnTo>
                  <a:pt x="15782" y="175676"/>
                </a:lnTo>
                <a:lnTo>
                  <a:pt x="17612" y="186967"/>
                </a:lnTo>
                <a:lnTo>
                  <a:pt x="18832" y="195765"/>
                </a:lnTo>
                <a:lnTo>
                  <a:pt x="19645" y="202900"/>
                </a:lnTo>
                <a:lnTo>
                  <a:pt x="20188" y="210197"/>
                </a:lnTo>
                <a:lnTo>
                  <a:pt x="20549" y="217601"/>
                </a:lnTo>
                <a:lnTo>
                  <a:pt x="21057" y="236771"/>
                </a:lnTo>
                <a:lnTo>
                  <a:pt x="21129" y="241668"/>
                </a:lnTo>
                <a:lnTo>
                  <a:pt x="22446" y="248742"/>
                </a:lnTo>
                <a:lnTo>
                  <a:pt x="24595" y="257268"/>
                </a:lnTo>
                <a:lnTo>
                  <a:pt x="31100" y="280124"/>
                </a:lnTo>
                <a:lnTo>
                  <a:pt x="31634" y="284540"/>
                </a:lnTo>
                <a:lnTo>
                  <a:pt x="31990" y="290023"/>
                </a:lnTo>
                <a:lnTo>
                  <a:pt x="32227" y="296219"/>
                </a:lnTo>
                <a:lnTo>
                  <a:pt x="33655" y="300350"/>
                </a:lnTo>
                <a:lnTo>
                  <a:pt x="35878" y="303103"/>
                </a:lnTo>
                <a:lnTo>
                  <a:pt x="44131" y="3086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SMARTPenAnnotation96"/>
          <p:cNvSpPr/>
          <p:nvPr/>
        </p:nvSpPr>
        <p:spPr>
          <a:xfrm>
            <a:off x="8149590" y="2184801"/>
            <a:ext cx="182880" cy="352659"/>
          </a:xfrm>
          <a:custGeom>
            <a:avLst/>
            <a:gdLst/>
            <a:ahLst/>
            <a:cxnLst/>
            <a:rect l="0" t="0" r="0" b="0"/>
            <a:pathLst>
              <a:path w="182880" h="352659">
                <a:moveTo>
                  <a:pt x="0" y="32618"/>
                </a:moveTo>
                <a:lnTo>
                  <a:pt x="6068" y="20483"/>
                </a:lnTo>
                <a:lnTo>
                  <a:pt x="9125" y="16908"/>
                </a:lnTo>
                <a:lnTo>
                  <a:pt x="12432" y="14525"/>
                </a:lnTo>
                <a:lnTo>
                  <a:pt x="15908" y="12936"/>
                </a:lnTo>
                <a:lnTo>
                  <a:pt x="20765" y="11877"/>
                </a:lnTo>
                <a:lnTo>
                  <a:pt x="26544" y="11171"/>
                </a:lnTo>
                <a:lnTo>
                  <a:pt x="32936" y="10700"/>
                </a:lnTo>
                <a:lnTo>
                  <a:pt x="38467" y="9116"/>
                </a:lnTo>
                <a:lnTo>
                  <a:pt x="43424" y="6790"/>
                </a:lnTo>
                <a:lnTo>
                  <a:pt x="47999" y="3970"/>
                </a:lnTo>
                <a:lnTo>
                  <a:pt x="53589" y="2089"/>
                </a:lnTo>
                <a:lnTo>
                  <a:pt x="59856" y="836"/>
                </a:lnTo>
                <a:lnTo>
                  <a:pt x="66574" y="0"/>
                </a:lnTo>
                <a:lnTo>
                  <a:pt x="73593" y="713"/>
                </a:lnTo>
                <a:lnTo>
                  <a:pt x="80812" y="2458"/>
                </a:lnTo>
                <a:lnTo>
                  <a:pt x="88164" y="4891"/>
                </a:lnTo>
                <a:lnTo>
                  <a:pt x="94336" y="6514"/>
                </a:lnTo>
                <a:lnTo>
                  <a:pt x="99720" y="7595"/>
                </a:lnTo>
                <a:lnTo>
                  <a:pt x="104580" y="8316"/>
                </a:lnTo>
                <a:lnTo>
                  <a:pt x="109090" y="10067"/>
                </a:lnTo>
                <a:lnTo>
                  <a:pt x="113366" y="12504"/>
                </a:lnTo>
                <a:lnTo>
                  <a:pt x="117488" y="15399"/>
                </a:lnTo>
                <a:lnTo>
                  <a:pt x="122775" y="19869"/>
                </a:lnTo>
                <a:lnTo>
                  <a:pt x="128840" y="25389"/>
                </a:lnTo>
                <a:lnTo>
                  <a:pt x="135423" y="31609"/>
                </a:lnTo>
                <a:lnTo>
                  <a:pt x="139812" y="37025"/>
                </a:lnTo>
                <a:lnTo>
                  <a:pt x="144688" y="46430"/>
                </a:lnTo>
                <a:lnTo>
                  <a:pt x="147259" y="53256"/>
                </a:lnTo>
                <a:lnTo>
                  <a:pt x="153501" y="71001"/>
                </a:lnTo>
                <a:lnTo>
                  <a:pt x="154404" y="78527"/>
                </a:lnTo>
                <a:lnTo>
                  <a:pt x="153736" y="84814"/>
                </a:lnTo>
                <a:lnTo>
                  <a:pt x="152021" y="90276"/>
                </a:lnTo>
                <a:lnTo>
                  <a:pt x="149607" y="96457"/>
                </a:lnTo>
                <a:lnTo>
                  <a:pt x="146727" y="103117"/>
                </a:lnTo>
                <a:lnTo>
                  <a:pt x="140141" y="117291"/>
                </a:lnTo>
                <a:lnTo>
                  <a:pt x="115743" y="166786"/>
                </a:lnTo>
                <a:lnTo>
                  <a:pt x="108912" y="177944"/>
                </a:lnTo>
                <a:lnTo>
                  <a:pt x="101817" y="187922"/>
                </a:lnTo>
                <a:lnTo>
                  <a:pt x="94548" y="197114"/>
                </a:lnTo>
                <a:lnTo>
                  <a:pt x="88432" y="204512"/>
                </a:lnTo>
                <a:lnTo>
                  <a:pt x="83085" y="210714"/>
                </a:lnTo>
                <a:lnTo>
                  <a:pt x="78249" y="216119"/>
                </a:lnTo>
                <a:lnTo>
                  <a:pt x="73756" y="222262"/>
                </a:lnTo>
                <a:lnTo>
                  <a:pt x="69491" y="228898"/>
                </a:lnTo>
                <a:lnTo>
                  <a:pt x="65376" y="235861"/>
                </a:lnTo>
                <a:lnTo>
                  <a:pt x="62634" y="241774"/>
                </a:lnTo>
                <a:lnTo>
                  <a:pt x="59587" y="251730"/>
                </a:lnTo>
                <a:lnTo>
                  <a:pt x="54847" y="260388"/>
                </a:lnTo>
                <a:lnTo>
                  <a:pt x="51804" y="264475"/>
                </a:lnTo>
                <a:lnTo>
                  <a:pt x="48506" y="269739"/>
                </a:lnTo>
                <a:lnTo>
                  <a:pt x="45037" y="275789"/>
                </a:lnTo>
                <a:lnTo>
                  <a:pt x="41454" y="282362"/>
                </a:lnTo>
                <a:lnTo>
                  <a:pt x="37474" y="293052"/>
                </a:lnTo>
                <a:lnTo>
                  <a:pt x="34918" y="304196"/>
                </a:lnTo>
                <a:lnTo>
                  <a:pt x="31183" y="312493"/>
                </a:lnTo>
                <a:lnTo>
                  <a:pt x="28408" y="318261"/>
                </a:lnTo>
                <a:lnTo>
                  <a:pt x="27829" y="322107"/>
                </a:lnTo>
                <a:lnTo>
                  <a:pt x="28713" y="324671"/>
                </a:lnTo>
                <a:lnTo>
                  <a:pt x="30571" y="326380"/>
                </a:lnTo>
                <a:lnTo>
                  <a:pt x="31811" y="328789"/>
                </a:lnTo>
                <a:lnTo>
                  <a:pt x="33188" y="334853"/>
                </a:lnTo>
                <a:lnTo>
                  <a:pt x="34825" y="336978"/>
                </a:lnTo>
                <a:lnTo>
                  <a:pt x="37187" y="338395"/>
                </a:lnTo>
                <a:lnTo>
                  <a:pt x="40031" y="339340"/>
                </a:lnTo>
                <a:lnTo>
                  <a:pt x="43197" y="341239"/>
                </a:lnTo>
                <a:lnTo>
                  <a:pt x="46578" y="343776"/>
                </a:lnTo>
                <a:lnTo>
                  <a:pt x="50102" y="346737"/>
                </a:lnTo>
                <a:lnTo>
                  <a:pt x="56261" y="348711"/>
                </a:lnTo>
                <a:lnTo>
                  <a:pt x="64177" y="350027"/>
                </a:lnTo>
                <a:lnTo>
                  <a:pt x="73265" y="350904"/>
                </a:lnTo>
                <a:lnTo>
                  <a:pt x="86943" y="351489"/>
                </a:lnTo>
                <a:lnTo>
                  <a:pt x="150101" y="352427"/>
                </a:lnTo>
                <a:lnTo>
                  <a:pt x="182879" y="352658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SMARTPenAnnotation97"/>
          <p:cNvSpPr/>
          <p:nvPr/>
        </p:nvSpPr>
        <p:spPr>
          <a:xfrm>
            <a:off x="8401050" y="2219008"/>
            <a:ext cx="249660" cy="329882"/>
          </a:xfrm>
          <a:custGeom>
            <a:avLst/>
            <a:gdLst/>
            <a:ahLst/>
            <a:cxnLst/>
            <a:rect l="0" t="0" r="0" b="0"/>
            <a:pathLst>
              <a:path w="249660" h="329882">
                <a:moveTo>
                  <a:pt x="0" y="9842"/>
                </a:moveTo>
                <a:lnTo>
                  <a:pt x="0" y="0"/>
                </a:lnTo>
                <a:lnTo>
                  <a:pt x="1270" y="741"/>
                </a:lnTo>
                <a:lnTo>
                  <a:pt x="6067" y="4950"/>
                </a:lnTo>
                <a:lnTo>
                  <a:pt x="12433" y="11054"/>
                </a:lnTo>
                <a:lnTo>
                  <a:pt x="15908" y="14460"/>
                </a:lnTo>
                <a:lnTo>
                  <a:pt x="18226" y="18000"/>
                </a:lnTo>
                <a:lnTo>
                  <a:pt x="20800" y="25321"/>
                </a:lnTo>
                <a:lnTo>
                  <a:pt x="25331" y="32808"/>
                </a:lnTo>
                <a:lnTo>
                  <a:pt x="28317" y="36583"/>
                </a:lnTo>
                <a:lnTo>
                  <a:pt x="32848" y="40369"/>
                </a:lnTo>
                <a:lnTo>
                  <a:pt x="38408" y="44163"/>
                </a:lnTo>
                <a:lnTo>
                  <a:pt x="44656" y="47962"/>
                </a:lnTo>
                <a:lnTo>
                  <a:pt x="50090" y="51765"/>
                </a:lnTo>
                <a:lnTo>
                  <a:pt x="54983" y="55571"/>
                </a:lnTo>
                <a:lnTo>
                  <a:pt x="59515" y="59378"/>
                </a:lnTo>
                <a:lnTo>
                  <a:pt x="63807" y="63186"/>
                </a:lnTo>
                <a:lnTo>
                  <a:pt x="71962" y="70803"/>
                </a:lnTo>
                <a:lnTo>
                  <a:pt x="78454" y="75883"/>
                </a:lnTo>
                <a:lnTo>
                  <a:pt x="86593" y="81809"/>
                </a:lnTo>
                <a:lnTo>
                  <a:pt x="95829" y="88300"/>
                </a:lnTo>
                <a:lnTo>
                  <a:pt x="104526" y="92627"/>
                </a:lnTo>
                <a:lnTo>
                  <a:pt x="112864" y="95512"/>
                </a:lnTo>
                <a:lnTo>
                  <a:pt x="120962" y="97435"/>
                </a:lnTo>
                <a:lnTo>
                  <a:pt x="128901" y="99987"/>
                </a:lnTo>
                <a:lnTo>
                  <a:pt x="136734" y="102959"/>
                </a:lnTo>
                <a:lnTo>
                  <a:pt x="144495" y="106209"/>
                </a:lnTo>
                <a:lnTo>
                  <a:pt x="152210" y="109647"/>
                </a:lnTo>
                <a:lnTo>
                  <a:pt x="167555" y="116853"/>
                </a:lnTo>
                <a:lnTo>
                  <a:pt x="173934" y="119282"/>
                </a:lnTo>
                <a:lnTo>
                  <a:pt x="179455" y="120902"/>
                </a:lnTo>
                <a:lnTo>
                  <a:pt x="184407" y="121982"/>
                </a:lnTo>
                <a:lnTo>
                  <a:pt x="190248" y="123972"/>
                </a:lnTo>
                <a:lnTo>
                  <a:pt x="196682" y="126568"/>
                </a:lnTo>
                <a:lnTo>
                  <a:pt x="203511" y="129569"/>
                </a:lnTo>
                <a:lnTo>
                  <a:pt x="209333" y="132840"/>
                </a:lnTo>
                <a:lnTo>
                  <a:pt x="214486" y="136291"/>
                </a:lnTo>
                <a:lnTo>
                  <a:pt x="219191" y="139861"/>
                </a:lnTo>
                <a:lnTo>
                  <a:pt x="223597" y="142241"/>
                </a:lnTo>
                <a:lnTo>
                  <a:pt x="227804" y="143828"/>
                </a:lnTo>
                <a:lnTo>
                  <a:pt x="231880" y="144886"/>
                </a:lnTo>
                <a:lnTo>
                  <a:pt x="234596" y="146861"/>
                </a:lnTo>
                <a:lnTo>
                  <a:pt x="236408" y="149448"/>
                </a:lnTo>
                <a:lnTo>
                  <a:pt x="237615" y="152442"/>
                </a:lnTo>
                <a:lnTo>
                  <a:pt x="239690" y="154439"/>
                </a:lnTo>
                <a:lnTo>
                  <a:pt x="242343" y="155770"/>
                </a:lnTo>
                <a:lnTo>
                  <a:pt x="245381" y="156657"/>
                </a:lnTo>
                <a:lnTo>
                  <a:pt x="247408" y="158518"/>
                </a:lnTo>
                <a:lnTo>
                  <a:pt x="248758" y="161029"/>
                </a:lnTo>
                <a:lnTo>
                  <a:pt x="249659" y="163973"/>
                </a:lnTo>
                <a:lnTo>
                  <a:pt x="248989" y="165936"/>
                </a:lnTo>
                <a:lnTo>
                  <a:pt x="247272" y="167245"/>
                </a:lnTo>
                <a:lnTo>
                  <a:pt x="244858" y="168117"/>
                </a:lnTo>
                <a:lnTo>
                  <a:pt x="243248" y="169968"/>
                </a:lnTo>
                <a:lnTo>
                  <a:pt x="242175" y="172473"/>
                </a:lnTo>
                <a:lnTo>
                  <a:pt x="241460" y="175412"/>
                </a:lnTo>
                <a:lnTo>
                  <a:pt x="237279" y="182065"/>
                </a:lnTo>
                <a:lnTo>
                  <a:pt x="234385" y="185617"/>
                </a:lnTo>
                <a:lnTo>
                  <a:pt x="232457" y="189255"/>
                </a:lnTo>
                <a:lnTo>
                  <a:pt x="230314" y="196684"/>
                </a:lnTo>
                <a:lnTo>
                  <a:pt x="224663" y="204253"/>
                </a:lnTo>
                <a:lnTo>
                  <a:pt x="215814" y="214379"/>
                </a:lnTo>
                <a:lnTo>
                  <a:pt x="189252" y="242742"/>
                </a:lnTo>
                <a:lnTo>
                  <a:pt x="183318" y="248928"/>
                </a:lnTo>
                <a:lnTo>
                  <a:pt x="176822" y="254323"/>
                </a:lnTo>
                <a:lnTo>
                  <a:pt x="169951" y="259189"/>
                </a:lnTo>
                <a:lnTo>
                  <a:pt x="162831" y="263703"/>
                </a:lnTo>
                <a:lnTo>
                  <a:pt x="155543" y="270522"/>
                </a:lnTo>
                <a:lnTo>
                  <a:pt x="148145" y="278879"/>
                </a:lnTo>
                <a:lnTo>
                  <a:pt x="140673" y="288260"/>
                </a:lnTo>
                <a:lnTo>
                  <a:pt x="134422" y="295784"/>
                </a:lnTo>
                <a:lnTo>
                  <a:pt x="128985" y="302070"/>
                </a:lnTo>
                <a:lnTo>
                  <a:pt x="124090" y="307530"/>
                </a:lnTo>
                <a:lnTo>
                  <a:pt x="119556" y="311171"/>
                </a:lnTo>
                <a:lnTo>
                  <a:pt x="115265" y="313598"/>
                </a:lnTo>
                <a:lnTo>
                  <a:pt x="111132" y="315215"/>
                </a:lnTo>
                <a:lnTo>
                  <a:pt x="107108" y="317564"/>
                </a:lnTo>
                <a:lnTo>
                  <a:pt x="103155" y="320400"/>
                </a:lnTo>
                <a:lnTo>
                  <a:pt x="91440" y="329881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SMARTPenAnnotation98"/>
          <p:cNvSpPr/>
          <p:nvPr/>
        </p:nvSpPr>
        <p:spPr>
          <a:xfrm>
            <a:off x="8771655" y="2171700"/>
            <a:ext cx="29446" cy="422910"/>
          </a:xfrm>
          <a:custGeom>
            <a:avLst/>
            <a:gdLst/>
            <a:ahLst/>
            <a:cxnLst/>
            <a:rect l="0" t="0" r="0" b="0"/>
            <a:pathLst>
              <a:path w="29446" h="422910">
                <a:moveTo>
                  <a:pt x="6585" y="0"/>
                </a:moveTo>
                <a:lnTo>
                  <a:pt x="6585" y="173002"/>
                </a:lnTo>
                <a:lnTo>
                  <a:pt x="5315" y="182645"/>
                </a:lnTo>
                <a:lnTo>
                  <a:pt x="3198" y="191613"/>
                </a:lnTo>
                <a:lnTo>
                  <a:pt x="517" y="200132"/>
                </a:lnTo>
                <a:lnTo>
                  <a:pt x="0" y="209621"/>
                </a:lnTo>
                <a:lnTo>
                  <a:pt x="925" y="219757"/>
                </a:lnTo>
                <a:lnTo>
                  <a:pt x="2811" y="230325"/>
                </a:lnTo>
                <a:lnTo>
                  <a:pt x="4069" y="239909"/>
                </a:lnTo>
                <a:lnTo>
                  <a:pt x="4907" y="248840"/>
                </a:lnTo>
                <a:lnTo>
                  <a:pt x="5467" y="257333"/>
                </a:lnTo>
                <a:lnTo>
                  <a:pt x="5839" y="265535"/>
                </a:lnTo>
                <a:lnTo>
                  <a:pt x="6253" y="281422"/>
                </a:lnTo>
                <a:lnTo>
                  <a:pt x="6556" y="327614"/>
                </a:lnTo>
                <a:lnTo>
                  <a:pt x="7835" y="333979"/>
                </a:lnTo>
                <a:lnTo>
                  <a:pt x="9958" y="339493"/>
                </a:lnTo>
                <a:lnTo>
                  <a:pt x="12644" y="344438"/>
                </a:lnTo>
                <a:lnTo>
                  <a:pt x="14434" y="350275"/>
                </a:lnTo>
                <a:lnTo>
                  <a:pt x="15628" y="356707"/>
                </a:lnTo>
                <a:lnTo>
                  <a:pt x="16423" y="363534"/>
                </a:lnTo>
                <a:lnTo>
                  <a:pt x="17307" y="374507"/>
                </a:lnTo>
                <a:lnTo>
                  <a:pt x="17544" y="379211"/>
                </a:lnTo>
                <a:lnTo>
                  <a:pt x="18970" y="383617"/>
                </a:lnTo>
                <a:lnTo>
                  <a:pt x="21192" y="387825"/>
                </a:lnTo>
                <a:lnTo>
                  <a:pt x="23943" y="391900"/>
                </a:lnTo>
                <a:lnTo>
                  <a:pt x="25777" y="395886"/>
                </a:lnTo>
                <a:lnTo>
                  <a:pt x="26999" y="399814"/>
                </a:lnTo>
                <a:lnTo>
                  <a:pt x="27814" y="403702"/>
                </a:lnTo>
                <a:lnTo>
                  <a:pt x="28721" y="411410"/>
                </a:lnTo>
                <a:lnTo>
                  <a:pt x="29445" y="42290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MARTPenAnnotation99"/>
          <p:cNvSpPr/>
          <p:nvPr/>
        </p:nvSpPr>
        <p:spPr>
          <a:xfrm>
            <a:off x="8938259" y="2160269"/>
            <a:ext cx="160021" cy="194311"/>
          </a:xfrm>
          <a:custGeom>
            <a:avLst/>
            <a:gdLst/>
            <a:ahLst/>
            <a:cxnLst/>
            <a:rect l="0" t="0" r="0" b="0"/>
            <a:pathLst>
              <a:path w="160021" h="194311">
                <a:moveTo>
                  <a:pt x="0" y="0"/>
                </a:moveTo>
                <a:lnTo>
                  <a:pt x="6068" y="0"/>
                </a:lnTo>
                <a:lnTo>
                  <a:pt x="7856" y="1270"/>
                </a:lnTo>
                <a:lnTo>
                  <a:pt x="9047" y="3387"/>
                </a:lnTo>
                <a:lnTo>
                  <a:pt x="9842" y="6068"/>
                </a:lnTo>
                <a:lnTo>
                  <a:pt x="10371" y="10396"/>
                </a:lnTo>
                <a:lnTo>
                  <a:pt x="10724" y="15821"/>
                </a:lnTo>
                <a:lnTo>
                  <a:pt x="11117" y="27352"/>
                </a:lnTo>
                <a:lnTo>
                  <a:pt x="11369" y="45102"/>
                </a:lnTo>
                <a:lnTo>
                  <a:pt x="11417" y="66906"/>
                </a:lnTo>
                <a:lnTo>
                  <a:pt x="10152" y="78894"/>
                </a:lnTo>
                <a:lnTo>
                  <a:pt x="3573" y="125823"/>
                </a:lnTo>
                <a:lnTo>
                  <a:pt x="2382" y="135952"/>
                </a:lnTo>
                <a:lnTo>
                  <a:pt x="1588" y="143975"/>
                </a:lnTo>
                <a:lnTo>
                  <a:pt x="1059" y="150594"/>
                </a:lnTo>
                <a:lnTo>
                  <a:pt x="707" y="156276"/>
                </a:lnTo>
                <a:lnTo>
                  <a:pt x="471" y="161334"/>
                </a:lnTo>
                <a:lnTo>
                  <a:pt x="1584" y="165976"/>
                </a:lnTo>
                <a:lnTo>
                  <a:pt x="3596" y="170341"/>
                </a:lnTo>
                <a:lnTo>
                  <a:pt x="6208" y="174521"/>
                </a:lnTo>
                <a:lnTo>
                  <a:pt x="7949" y="178577"/>
                </a:lnTo>
                <a:lnTo>
                  <a:pt x="9109" y="182552"/>
                </a:lnTo>
                <a:lnTo>
                  <a:pt x="9883" y="186471"/>
                </a:lnTo>
                <a:lnTo>
                  <a:pt x="11669" y="189084"/>
                </a:lnTo>
                <a:lnTo>
                  <a:pt x="14130" y="190827"/>
                </a:lnTo>
                <a:lnTo>
                  <a:pt x="17040" y="191988"/>
                </a:lnTo>
                <a:lnTo>
                  <a:pt x="22790" y="192762"/>
                </a:lnTo>
                <a:lnTo>
                  <a:pt x="30433" y="193278"/>
                </a:lnTo>
                <a:lnTo>
                  <a:pt x="52620" y="194004"/>
                </a:lnTo>
                <a:lnTo>
                  <a:pt x="74012" y="194220"/>
                </a:lnTo>
                <a:lnTo>
                  <a:pt x="160020" y="194310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MARTPenAnnotation100"/>
          <p:cNvSpPr/>
          <p:nvPr/>
        </p:nvSpPr>
        <p:spPr>
          <a:xfrm>
            <a:off x="9041129" y="2137410"/>
            <a:ext cx="22862" cy="514350"/>
          </a:xfrm>
          <a:custGeom>
            <a:avLst/>
            <a:gdLst/>
            <a:ahLst/>
            <a:cxnLst/>
            <a:rect l="0" t="0" r="0" b="0"/>
            <a:pathLst>
              <a:path w="22862" h="514350">
                <a:moveTo>
                  <a:pt x="0" y="0"/>
                </a:moveTo>
                <a:lnTo>
                  <a:pt x="0" y="12135"/>
                </a:lnTo>
                <a:lnTo>
                  <a:pt x="1271" y="20790"/>
                </a:lnTo>
                <a:lnTo>
                  <a:pt x="3387" y="31640"/>
                </a:lnTo>
                <a:lnTo>
                  <a:pt x="6069" y="43953"/>
                </a:lnTo>
                <a:lnTo>
                  <a:pt x="7855" y="54702"/>
                </a:lnTo>
                <a:lnTo>
                  <a:pt x="9048" y="64408"/>
                </a:lnTo>
                <a:lnTo>
                  <a:pt x="9842" y="73418"/>
                </a:lnTo>
                <a:lnTo>
                  <a:pt x="10371" y="85775"/>
                </a:lnTo>
                <a:lnTo>
                  <a:pt x="10960" y="116439"/>
                </a:lnTo>
                <a:lnTo>
                  <a:pt x="9847" y="134776"/>
                </a:lnTo>
                <a:lnTo>
                  <a:pt x="7834" y="154620"/>
                </a:lnTo>
                <a:lnTo>
                  <a:pt x="5223" y="175470"/>
                </a:lnTo>
                <a:lnTo>
                  <a:pt x="3482" y="193180"/>
                </a:lnTo>
                <a:lnTo>
                  <a:pt x="2322" y="208796"/>
                </a:lnTo>
                <a:lnTo>
                  <a:pt x="1548" y="223017"/>
                </a:lnTo>
                <a:lnTo>
                  <a:pt x="688" y="248979"/>
                </a:lnTo>
                <a:lnTo>
                  <a:pt x="459" y="261236"/>
                </a:lnTo>
                <a:lnTo>
                  <a:pt x="1577" y="282107"/>
                </a:lnTo>
                <a:lnTo>
                  <a:pt x="9108" y="379762"/>
                </a:lnTo>
                <a:lnTo>
                  <a:pt x="9882" y="394145"/>
                </a:lnTo>
                <a:lnTo>
                  <a:pt x="11668" y="406273"/>
                </a:lnTo>
                <a:lnTo>
                  <a:pt x="14129" y="416899"/>
                </a:lnTo>
                <a:lnTo>
                  <a:pt x="17039" y="426522"/>
                </a:lnTo>
                <a:lnTo>
                  <a:pt x="18980" y="436748"/>
                </a:lnTo>
                <a:lnTo>
                  <a:pt x="20273" y="447375"/>
                </a:lnTo>
                <a:lnTo>
                  <a:pt x="21710" y="466803"/>
                </a:lnTo>
                <a:lnTo>
                  <a:pt x="22350" y="479671"/>
                </a:lnTo>
                <a:lnTo>
                  <a:pt x="22709" y="494055"/>
                </a:lnTo>
                <a:lnTo>
                  <a:pt x="22861" y="514349"/>
                </a:lnTo>
              </a:path>
            </a:pathLst>
          </a:custGeom>
          <a:ln w="38100" cap="flat" cmpd="sng" algn="ctr">
            <a:solidFill>
              <a:srgbClr val="009D4B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SMARTPenAnnotation101"/>
          <p:cNvSpPr/>
          <p:nvPr/>
        </p:nvSpPr>
        <p:spPr>
          <a:xfrm>
            <a:off x="6069329" y="2286772"/>
            <a:ext cx="2994662" cy="259300"/>
          </a:xfrm>
          <a:custGeom>
            <a:avLst/>
            <a:gdLst/>
            <a:ahLst/>
            <a:cxnLst/>
            <a:rect l="0" t="0" r="0" b="0"/>
            <a:pathLst>
              <a:path w="2994662" h="259300">
                <a:moveTo>
                  <a:pt x="0" y="102097"/>
                </a:moveTo>
                <a:lnTo>
                  <a:pt x="0" y="111939"/>
                </a:lnTo>
                <a:lnTo>
                  <a:pt x="6068" y="119124"/>
                </a:lnTo>
                <a:lnTo>
                  <a:pt x="12434" y="125752"/>
                </a:lnTo>
                <a:lnTo>
                  <a:pt x="15909" y="129297"/>
                </a:lnTo>
                <a:lnTo>
                  <a:pt x="19497" y="131661"/>
                </a:lnTo>
                <a:lnTo>
                  <a:pt x="26868" y="134287"/>
                </a:lnTo>
                <a:lnTo>
                  <a:pt x="37765" y="142227"/>
                </a:lnTo>
                <a:lnTo>
                  <a:pt x="44227" y="147901"/>
                </a:lnTo>
                <a:lnTo>
                  <a:pt x="53615" y="154223"/>
                </a:lnTo>
                <a:lnTo>
                  <a:pt x="64953" y="160978"/>
                </a:lnTo>
                <a:lnTo>
                  <a:pt x="77593" y="168021"/>
                </a:lnTo>
                <a:lnTo>
                  <a:pt x="98409" y="175847"/>
                </a:lnTo>
                <a:lnTo>
                  <a:pt x="118668" y="181865"/>
                </a:lnTo>
                <a:lnTo>
                  <a:pt x="131182" y="187026"/>
                </a:lnTo>
                <a:lnTo>
                  <a:pt x="144605" y="193006"/>
                </a:lnTo>
                <a:lnTo>
                  <a:pt x="169679" y="199652"/>
                </a:lnTo>
                <a:lnTo>
                  <a:pt x="181699" y="201423"/>
                </a:lnTo>
                <a:lnTo>
                  <a:pt x="201829" y="200006"/>
                </a:lnTo>
                <a:lnTo>
                  <a:pt x="227442" y="192067"/>
                </a:lnTo>
                <a:lnTo>
                  <a:pt x="244595" y="185264"/>
                </a:lnTo>
                <a:lnTo>
                  <a:pt x="264920" y="178007"/>
                </a:lnTo>
                <a:lnTo>
                  <a:pt x="274403" y="171754"/>
                </a:lnTo>
                <a:lnTo>
                  <a:pt x="283265" y="163775"/>
                </a:lnTo>
                <a:lnTo>
                  <a:pt x="291714" y="154646"/>
                </a:lnTo>
                <a:lnTo>
                  <a:pt x="301156" y="146020"/>
                </a:lnTo>
                <a:lnTo>
                  <a:pt x="311261" y="137729"/>
                </a:lnTo>
                <a:lnTo>
                  <a:pt x="321808" y="129662"/>
                </a:lnTo>
                <a:lnTo>
                  <a:pt x="332649" y="120474"/>
                </a:lnTo>
                <a:lnTo>
                  <a:pt x="343686" y="110538"/>
                </a:lnTo>
                <a:lnTo>
                  <a:pt x="354854" y="100105"/>
                </a:lnTo>
                <a:lnTo>
                  <a:pt x="366109" y="90609"/>
                </a:lnTo>
                <a:lnTo>
                  <a:pt x="377424" y="81738"/>
                </a:lnTo>
                <a:lnTo>
                  <a:pt x="388775" y="73285"/>
                </a:lnTo>
                <a:lnTo>
                  <a:pt x="400154" y="63839"/>
                </a:lnTo>
                <a:lnTo>
                  <a:pt x="411549" y="53732"/>
                </a:lnTo>
                <a:lnTo>
                  <a:pt x="422956" y="43184"/>
                </a:lnTo>
                <a:lnTo>
                  <a:pt x="434371" y="34882"/>
                </a:lnTo>
                <a:lnTo>
                  <a:pt x="445791" y="28077"/>
                </a:lnTo>
                <a:lnTo>
                  <a:pt x="457215" y="22270"/>
                </a:lnTo>
                <a:lnTo>
                  <a:pt x="468640" y="17129"/>
                </a:lnTo>
                <a:lnTo>
                  <a:pt x="480067" y="12432"/>
                </a:lnTo>
                <a:lnTo>
                  <a:pt x="501654" y="5096"/>
                </a:lnTo>
                <a:lnTo>
                  <a:pt x="529357" y="966"/>
                </a:lnTo>
                <a:lnTo>
                  <a:pt x="550230" y="0"/>
                </a:lnTo>
                <a:lnTo>
                  <a:pt x="559860" y="2283"/>
                </a:lnTo>
                <a:lnTo>
                  <a:pt x="568820" y="6344"/>
                </a:lnTo>
                <a:lnTo>
                  <a:pt x="577334" y="11592"/>
                </a:lnTo>
                <a:lnTo>
                  <a:pt x="585550" y="18901"/>
                </a:lnTo>
                <a:lnTo>
                  <a:pt x="593567" y="27583"/>
                </a:lnTo>
                <a:lnTo>
                  <a:pt x="601451" y="37181"/>
                </a:lnTo>
                <a:lnTo>
                  <a:pt x="607978" y="47390"/>
                </a:lnTo>
                <a:lnTo>
                  <a:pt x="613598" y="58006"/>
                </a:lnTo>
                <a:lnTo>
                  <a:pt x="618616" y="68893"/>
                </a:lnTo>
                <a:lnTo>
                  <a:pt x="624501" y="79961"/>
                </a:lnTo>
                <a:lnTo>
                  <a:pt x="630964" y="91150"/>
                </a:lnTo>
                <a:lnTo>
                  <a:pt x="637813" y="102419"/>
                </a:lnTo>
                <a:lnTo>
                  <a:pt x="682766" y="179302"/>
                </a:lnTo>
                <a:lnTo>
                  <a:pt x="701808" y="210070"/>
                </a:lnTo>
                <a:lnTo>
                  <a:pt x="710442" y="221069"/>
                </a:lnTo>
                <a:lnTo>
                  <a:pt x="718738" y="229672"/>
                </a:lnTo>
                <a:lnTo>
                  <a:pt x="726809" y="236677"/>
                </a:lnTo>
                <a:lnTo>
                  <a:pt x="736000" y="242617"/>
                </a:lnTo>
                <a:lnTo>
                  <a:pt x="745937" y="247847"/>
                </a:lnTo>
                <a:lnTo>
                  <a:pt x="767138" y="255775"/>
                </a:lnTo>
                <a:lnTo>
                  <a:pt x="789260" y="259299"/>
                </a:lnTo>
                <a:lnTo>
                  <a:pt x="811793" y="257478"/>
                </a:lnTo>
                <a:lnTo>
                  <a:pt x="834507" y="251165"/>
                </a:lnTo>
                <a:lnTo>
                  <a:pt x="845899" y="245926"/>
                </a:lnTo>
                <a:lnTo>
                  <a:pt x="857302" y="239893"/>
                </a:lnTo>
                <a:lnTo>
                  <a:pt x="868714" y="232061"/>
                </a:lnTo>
                <a:lnTo>
                  <a:pt x="880133" y="223030"/>
                </a:lnTo>
                <a:lnTo>
                  <a:pt x="891556" y="213199"/>
                </a:lnTo>
                <a:lnTo>
                  <a:pt x="911871" y="197755"/>
                </a:lnTo>
                <a:lnTo>
                  <a:pt x="968309" y="156889"/>
                </a:lnTo>
                <a:lnTo>
                  <a:pt x="993519" y="139895"/>
                </a:lnTo>
                <a:lnTo>
                  <a:pt x="1015406" y="126026"/>
                </a:lnTo>
                <a:lnTo>
                  <a:pt x="1035077" y="114240"/>
                </a:lnTo>
                <a:lnTo>
                  <a:pt x="1052002" y="105112"/>
                </a:lnTo>
                <a:lnTo>
                  <a:pt x="1067095" y="97757"/>
                </a:lnTo>
                <a:lnTo>
                  <a:pt x="1080967" y="91584"/>
                </a:lnTo>
                <a:lnTo>
                  <a:pt x="1106540" y="84725"/>
                </a:lnTo>
                <a:lnTo>
                  <a:pt x="1118694" y="82896"/>
                </a:lnTo>
                <a:lnTo>
                  <a:pt x="1138971" y="84250"/>
                </a:lnTo>
                <a:lnTo>
                  <a:pt x="1164667" y="92153"/>
                </a:lnTo>
                <a:lnTo>
                  <a:pt x="1172685" y="95468"/>
                </a:lnTo>
                <a:lnTo>
                  <a:pt x="1180570" y="100217"/>
                </a:lnTo>
                <a:lnTo>
                  <a:pt x="1188367" y="105924"/>
                </a:lnTo>
                <a:lnTo>
                  <a:pt x="1196105" y="112268"/>
                </a:lnTo>
                <a:lnTo>
                  <a:pt x="1205074" y="119038"/>
                </a:lnTo>
                <a:lnTo>
                  <a:pt x="1225199" y="133333"/>
                </a:lnTo>
                <a:lnTo>
                  <a:pt x="1233359" y="139431"/>
                </a:lnTo>
                <a:lnTo>
                  <a:pt x="1240069" y="144767"/>
                </a:lnTo>
                <a:lnTo>
                  <a:pt x="1245813" y="149594"/>
                </a:lnTo>
                <a:lnTo>
                  <a:pt x="1253452" y="155352"/>
                </a:lnTo>
                <a:lnTo>
                  <a:pt x="1272100" y="168523"/>
                </a:lnTo>
                <a:lnTo>
                  <a:pt x="1293089" y="176070"/>
                </a:lnTo>
                <a:lnTo>
                  <a:pt x="1331538" y="180915"/>
                </a:lnTo>
                <a:lnTo>
                  <a:pt x="1361847" y="175686"/>
                </a:lnTo>
                <a:lnTo>
                  <a:pt x="1401025" y="166094"/>
                </a:lnTo>
                <a:lnTo>
                  <a:pt x="1414077" y="161272"/>
                </a:lnTo>
                <a:lnTo>
                  <a:pt x="1426588" y="155517"/>
                </a:lnTo>
                <a:lnTo>
                  <a:pt x="1438739" y="149140"/>
                </a:lnTo>
                <a:lnTo>
                  <a:pt x="1456999" y="141080"/>
                </a:lnTo>
                <a:lnTo>
                  <a:pt x="1504383" y="121963"/>
                </a:lnTo>
                <a:lnTo>
                  <a:pt x="1542374" y="107540"/>
                </a:lnTo>
                <a:lnTo>
                  <a:pt x="1557840" y="101916"/>
                </a:lnTo>
                <a:lnTo>
                  <a:pt x="1603877" y="94000"/>
                </a:lnTo>
                <a:lnTo>
                  <a:pt x="1637556" y="91655"/>
                </a:lnTo>
                <a:lnTo>
                  <a:pt x="1669689" y="97028"/>
                </a:lnTo>
                <a:lnTo>
                  <a:pt x="1692044" y="103231"/>
                </a:lnTo>
                <a:lnTo>
                  <a:pt x="1713410" y="110221"/>
                </a:lnTo>
                <a:lnTo>
                  <a:pt x="1731373" y="117562"/>
                </a:lnTo>
                <a:lnTo>
                  <a:pt x="1747823" y="125057"/>
                </a:lnTo>
                <a:lnTo>
                  <a:pt x="1779080" y="140217"/>
                </a:lnTo>
                <a:lnTo>
                  <a:pt x="1797812" y="144440"/>
                </a:lnTo>
                <a:lnTo>
                  <a:pt x="1864873" y="147620"/>
                </a:lnTo>
                <a:lnTo>
                  <a:pt x="1897908" y="141691"/>
                </a:lnTo>
                <a:lnTo>
                  <a:pt x="1909163" y="137383"/>
                </a:lnTo>
                <a:lnTo>
                  <a:pt x="1920475" y="131971"/>
                </a:lnTo>
                <a:lnTo>
                  <a:pt x="1931826" y="125823"/>
                </a:lnTo>
                <a:lnTo>
                  <a:pt x="1944474" y="120455"/>
                </a:lnTo>
                <a:lnTo>
                  <a:pt x="1957987" y="115606"/>
                </a:lnTo>
                <a:lnTo>
                  <a:pt x="2010105" y="98698"/>
                </a:lnTo>
                <a:lnTo>
                  <a:pt x="2022060" y="93481"/>
                </a:lnTo>
                <a:lnTo>
                  <a:pt x="2033841" y="87463"/>
                </a:lnTo>
                <a:lnTo>
                  <a:pt x="2045504" y="80911"/>
                </a:lnTo>
                <a:lnTo>
                  <a:pt x="2072009" y="73631"/>
                </a:lnTo>
                <a:lnTo>
                  <a:pt x="2159788" y="68148"/>
                </a:lnTo>
                <a:lnTo>
                  <a:pt x="2188350" y="67908"/>
                </a:lnTo>
                <a:lnTo>
                  <a:pt x="2204924" y="71239"/>
                </a:lnTo>
                <a:lnTo>
                  <a:pt x="2225836" y="76953"/>
                </a:lnTo>
                <a:lnTo>
                  <a:pt x="2260531" y="83725"/>
                </a:lnTo>
                <a:lnTo>
                  <a:pt x="2287804" y="90969"/>
                </a:lnTo>
                <a:lnTo>
                  <a:pt x="2308392" y="97151"/>
                </a:lnTo>
                <a:lnTo>
                  <a:pt x="2345692" y="101120"/>
                </a:lnTo>
                <a:lnTo>
                  <a:pt x="2365870" y="100393"/>
                </a:lnTo>
                <a:lnTo>
                  <a:pt x="2402907" y="92965"/>
                </a:lnTo>
                <a:lnTo>
                  <a:pt x="2413468" y="92199"/>
                </a:lnTo>
                <a:lnTo>
                  <a:pt x="2435363" y="84575"/>
                </a:lnTo>
                <a:lnTo>
                  <a:pt x="2446535" y="78986"/>
                </a:lnTo>
                <a:lnTo>
                  <a:pt x="2457793" y="73990"/>
                </a:lnTo>
                <a:lnTo>
                  <a:pt x="2469109" y="69389"/>
                </a:lnTo>
                <a:lnTo>
                  <a:pt x="2480463" y="65052"/>
                </a:lnTo>
                <a:lnTo>
                  <a:pt x="2526945" y="50073"/>
                </a:lnTo>
                <a:lnTo>
                  <a:pt x="2557121" y="40744"/>
                </a:lnTo>
                <a:lnTo>
                  <a:pt x="2579777" y="34525"/>
                </a:lnTo>
                <a:lnTo>
                  <a:pt x="2611724" y="27615"/>
                </a:lnTo>
                <a:lnTo>
                  <a:pt x="2634390" y="27931"/>
                </a:lnTo>
                <a:lnTo>
                  <a:pt x="2661431" y="35249"/>
                </a:lnTo>
                <a:lnTo>
                  <a:pt x="2669637" y="38482"/>
                </a:lnTo>
                <a:lnTo>
                  <a:pt x="2675108" y="41907"/>
                </a:lnTo>
                <a:lnTo>
                  <a:pt x="2678756" y="45461"/>
                </a:lnTo>
                <a:lnTo>
                  <a:pt x="2681188" y="49099"/>
                </a:lnTo>
                <a:lnTo>
                  <a:pt x="2684078" y="54065"/>
                </a:lnTo>
                <a:lnTo>
                  <a:pt x="2687276" y="59916"/>
                </a:lnTo>
                <a:lnTo>
                  <a:pt x="2690677" y="66357"/>
                </a:lnTo>
                <a:lnTo>
                  <a:pt x="2695485" y="74460"/>
                </a:lnTo>
                <a:lnTo>
                  <a:pt x="2707600" y="93624"/>
                </a:lnTo>
                <a:lnTo>
                  <a:pt x="2728702" y="125834"/>
                </a:lnTo>
                <a:lnTo>
                  <a:pt x="2734804" y="133162"/>
                </a:lnTo>
                <a:lnTo>
                  <a:pt x="2740144" y="138047"/>
                </a:lnTo>
                <a:lnTo>
                  <a:pt x="2744972" y="141304"/>
                </a:lnTo>
                <a:lnTo>
                  <a:pt x="2757111" y="144922"/>
                </a:lnTo>
                <a:lnTo>
                  <a:pt x="2763905" y="145887"/>
                </a:lnTo>
                <a:lnTo>
                  <a:pt x="2769703" y="145261"/>
                </a:lnTo>
                <a:lnTo>
                  <a:pt x="2774838" y="143573"/>
                </a:lnTo>
                <a:lnTo>
                  <a:pt x="2787742" y="138311"/>
                </a:lnTo>
                <a:lnTo>
                  <a:pt x="2810410" y="131739"/>
                </a:lnTo>
                <a:lnTo>
                  <a:pt x="2848104" y="125027"/>
                </a:lnTo>
                <a:lnTo>
                  <a:pt x="2864331" y="119485"/>
                </a:lnTo>
                <a:lnTo>
                  <a:pt x="2872214" y="118769"/>
                </a:lnTo>
                <a:lnTo>
                  <a:pt x="2917771" y="124642"/>
                </a:lnTo>
                <a:lnTo>
                  <a:pt x="2921811" y="126017"/>
                </a:lnTo>
                <a:lnTo>
                  <a:pt x="2929686" y="130932"/>
                </a:lnTo>
                <a:lnTo>
                  <a:pt x="2937420" y="137349"/>
                </a:lnTo>
                <a:lnTo>
                  <a:pt x="2941260" y="140839"/>
                </a:lnTo>
                <a:lnTo>
                  <a:pt x="2945090" y="143165"/>
                </a:lnTo>
                <a:lnTo>
                  <a:pt x="2956549" y="147709"/>
                </a:lnTo>
                <a:lnTo>
                  <a:pt x="2964175" y="153273"/>
                </a:lnTo>
                <a:lnTo>
                  <a:pt x="2971798" y="159979"/>
                </a:lnTo>
                <a:lnTo>
                  <a:pt x="2994661" y="193537"/>
                </a:lnTo>
              </a:path>
            </a:pathLst>
          </a:custGeom>
          <a:ln w="38100" cap="flat" cmpd="sng" algn="ctr">
            <a:solidFill>
              <a:srgbClr val="0000C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SMARTPenAnnotation102"/>
          <p:cNvSpPr/>
          <p:nvPr/>
        </p:nvSpPr>
        <p:spPr>
          <a:xfrm>
            <a:off x="3589020" y="3657600"/>
            <a:ext cx="240031" cy="45721"/>
          </a:xfrm>
          <a:custGeom>
            <a:avLst/>
            <a:gdLst/>
            <a:ahLst/>
            <a:cxnLst/>
            <a:rect l="0" t="0" r="0" b="0"/>
            <a:pathLst>
              <a:path w="240031" h="45721">
                <a:moveTo>
                  <a:pt x="0" y="45720"/>
                </a:moveTo>
                <a:lnTo>
                  <a:pt x="12135" y="39652"/>
                </a:lnTo>
                <a:lnTo>
                  <a:pt x="16980" y="37864"/>
                </a:lnTo>
                <a:lnTo>
                  <a:pt x="21480" y="36672"/>
                </a:lnTo>
                <a:lnTo>
                  <a:pt x="25750" y="35878"/>
                </a:lnTo>
                <a:lnTo>
                  <a:pt x="31136" y="35349"/>
                </a:lnTo>
                <a:lnTo>
                  <a:pt x="37267" y="34995"/>
                </a:lnTo>
                <a:lnTo>
                  <a:pt x="43895" y="34760"/>
                </a:lnTo>
                <a:lnTo>
                  <a:pt x="77493" y="34429"/>
                </a:lnTo>
                <a:lnTo>
                  <a:pt x="88492" y="33113"/>
                </a:lnTo>
                <a:lnTo>
                  <a:pt x="98365" y="30965"/>
                </a:lnTo>
                <a:lnTo>
                  <a:pt x="107486" y="28263"/>
                </a:lnTo>
                <a:lnTo>
                  <a:pt x="116108" y="26461"/>
                </a:lnTo>
                <a:lnTo>
                  <a:pt x="124395" y="25261"/>
                </a:lnTo>
                <a:lnTo>
                  <a:pt x="132460" y="24460"/>
                </a:lnTo>
                <a:lnTo>
                  <a:pt x="140376" y="23927"/>
                </a:lnTo>
                <a:lnTo>
                  <a:pt x="148194" y="23571"/>
                </a:lnTo>
                <a:lnTo>
                  <a:pt x="155946" y="23334"/>
                </a:lnTo>
                <a:lnTo>
                  <a:pt x="166194" y="21906"/>
                </a:lnTo>
                <a:lnTo>
                  <a:pt x="178106" y="19684"/>
                </a:lnTo>
                <a:lnTo>
                  <a:pt x="209453" y="13060"/>
                </a:lnTo>
                <a:lnTo>
                  <a:pt x="213295" y="12516"/>
                </a:lnTo>
                <a:lnTo>
                  <a:pt x="217127" y="12154"/>
                </a:lnTo>
                <a:lnTo>
                  <a:pt x="220951" y="11912"/>
                </a:lnTo>
                <a:lnTo>
                  <a:pt x="224771" y="10481"/>
                </a:lnTo>
                <a:lnTo>
                  <a:pt x="228587" y="8258"/>
                </a:lnTo>
                <a:lnTo>
                  <a:pt x="2400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SMARTPenAnnotation103"/>
          <p:cNvSpPr/>
          <p:nvPr/>
        </p:nvSpPr>
        <p:spPr>
          <a:xfrm>
            <a:off x="4011929" y="3497621"/>
            <a:ext cx="388622" cy="331416"/>
          </a:xfrm>
          <a:custGeom>
            <a:avLst/>
            <a:gdLst/>
            <a:ahLst/>
            <a:cxnLst/>
            <a:rect l="0" t="0" r="0" b="0"/>
            <a:pathLst>
              <a:path w="388622" h="331416">
                <a:moveTo>
                  <a:pt x="0" y="11388"/>
                </a:moveTo>
                <a:lnTo>
                  <a:pt x="12136" y="5321"/>
                </a:lnTo>
                <a:lnTo>
                  <a:pt x="21481" y="2342"/>
                </a:lnTo>
                <a:lnTo>
                  <a:pt x="29867" y="1018"/>
                </a:lnTo>
                <a:lnTo>
                  <a:pt x="41729" y="272"/>
                </a:lnTo>
                <a:lnTo>
                  <a:pt x="49450" y="98"/>
                </a:lnTo>
                <a:lnTo>
                  <a:pt x="85208" y="0"/>
                </a:lnTo>
                <a:lnTo>
                  <a:pt x="96175" y="1256"/>
                </a:lnTo>
                <a:lnTo>
                  <a:pt x="104757" y="3364"/>
                </a:lnTo>
                <a:lnTo>
                  <a:pt x="111748" y="6039"/>
                </a:lnTo>
                <a:lnTo>
                  <a:pt x="129676" y="12398"/>
                </a:lnTo>
                <a:lnTo>
                  <a:pt x="139791" y="15871"/>
                </a:lnTo>
                <a:lnTo>
                  <a:pt x="147804" y="18187"/>
                </a:lnTo>
                <a:lnTo>
                  <a:pt x="154417" y="19731"/>
                </a:lnTo>
                <a:lnTo>
                  <a:pt x="160095" y="20760"/>
                </a:lnTo>
                <a:lnTo>
                  <a:pt x="169790" y="25291"/>
                </a:lnTo>
                <a:lnTo>
                  <a:pt x="178333" y="31537"/>
                </a:lnTo>
                <a:lnTo>
                  <a:pt x="186362" y="38546"/>
                </a:lnTo>
                <a:lnTo>
                  <a:pt x="194165" y="45896"/>
                </a:lnTo>
                <a:lnTo>
                  <a:pt x="198023" y="49633"/>
                </a:lnTo>
                <a:lnTo>
                  <a:pt x="200596" y="53395"/>
                </a:lnTo>
                <a:lnTo>
                  <a:pt x="203454" y="60961"/>
                </a:lnTo>
                <a:lnTo>
                  <a:pt x="204216" y="66027"/>
                </a:lnTo>
                <a:lnTo>
                  <a:pt x="204724" y="71944"/>
                </a:lnTo>
                <a:lnTo>
                  <a:pt x="205289" y="84022"/>
                </a:lnTo>
                <a:lnTo>
                  <a:pt x="205540" y="93624"/>
                </a:lnTo>
                <a:lnTo>
                  <a:pt x="204337" y="97962"/>
                </a:lnTo>
                <a:lnTo>
                  <a:pt x="199613" y="106169"/>
                </a:lnTo>
                <a:lnTo>
                  <a:pt x="197846" y="111405"/>
                </a:lnTo>
                <a:lnTo>
                  <a:pt x="196667" y="117437"/>
                </a:lnTo>
                <a:lnTo>
                  <a:pt x="195881" y="123997"/>
                </a:lnTo>
                <a:lnTo>
                  <a:pt x="194088" y="129641"/>
                </a:lnTo>
                <a:lnTo>
                  <a:pt x="188709" y="139298"/>
                </a:lnTo>
                <a:lnTo>
                  <a:pt x="182084" y="147824"/>
                </a:lnTo>
                <a:lnTo>
                  <a:pt x="173637" y="157116"/>
                </a:lnTo>
                <a:lnTo>
                  <a:pt x="150904" y="180392"/>
                </a:lnTo>
                <a:lnTo>
                  <a:pt x="140729" y="189371"/>
                </a:lnTo>
                <a:lnTo>
                  <a:pt x="134459" y="193544"/>
                </a:lnTo>
                <a:lnTo>
                  <a:pt x="127740" y="197595"/>
                </a:lnTo>
                <a:lnTo>
                  <a:pt x="119450" y="204106"/>
                </a:lnTo>
                <a:lnTo>
                  <a:pt x="110114" y="212257"/>
                </a:lnTo>
                <a:lnTo>
                  <a:pt x="90850" y="230203"/>
                </a:lnTo>
                <a:lnTo>
                  <a:pt x="73821" y="246646"/>
                </a:lnTo>
                <a:lnTo>
                  <a:pt x="66994" y="254587"/>
                </a:lnTo>
                <a:lnTo>
                  <a:pt x="61173" y="262421"/>
                </a:lnTo>
                <a:lnTo>
                  <a:pt x="56023" y="270183"/>
                </a:lnTo>
                <a:lnTo>
                  <a:pt x="52588" y="276628"/>
                </a:lnTo>
                <a:lnTo>
                  <a:pt x="50299" y="282195"/>
                </a:lnTo>
                <a:lnTo>
                  <a:pt x="48773" y="287176"/>
                </a:lnTo>
                <a:lnTo>
                  <a:pt x="46486" y="290497"/>
                </a:lnTo>
                <a:lnTo>
                  <a:pt x="43690" y="292711"/>
                </a:lnTo>
                <a:lnTo>
                  <a:pt x="40557" y="294187"/>
                </a:lnTo>
                <a:lnTo>
                  <a:pt x="38468" y="296440"/>
                </a:lnTo>
                <a:lnTo>
                  <a:pt x="37076" y="299213"/>
                </a:lnTo>
                <a:lnTo>
                  <a:pt x="36147" y="302331"/>
                </a:lnTo>
                <a:lnTo>
                  <a:pt x="36799" y="304410"/>
                </a:lnTo>
                <a:lnTo>
                  <a:pt x="38502" y="305797"/>
                </a:lnTo>
                <a:lnTo>
                  <a:pt x="40909" y="306720"/>
                </a:lnTo>
                <a:lnTo>
                  <a:pt x="50362" y="314089"/>
                </a:lnTo>
                <a:lnTo>
                  <a:pt x="53895" y="316059"/>
                </a:lnTo>
                <a:lnTo>
                  <a:pt x="66205" y="320101"/>
                </a:lnTo>
                <a:lnTo>
                  <a:pt x="72077" y="322607"/>
                </a:lnTo>
                <a:lnTo>
                  <a:pt x="78531" y="325547"/>
                </a:lnTo>
                <a:lnTo>
                  <a:pt x="85374" y="327508"/>
                </a:lnTo>
                <a:lnTo>
                  <a:pt x="92477" y="328815"/>
                </a:lnTo>
                <a:lnTo>
                  <a:pt x="99751" y="329686"/>
                </a:lnTo>
                <a:lnTo>
                  <a:pt x="108411" y="330267"/>
                </a:lnTo>
                <a:lnTo>
                  <a:pt x="117994" y="330654"/>
                </a:lnTo>
                <a:lnTo>
                  <a:pt x="138802" y="331084"/>
                </a:lnTo>
                <a:lnTo>
                  <a:pt x="248347" y="331415"/>
                </a:lnTo>
                <a:lnTo>
                  <a:pt x="265895" y="330150"/>
                </a:lnTo>
                <a:lnTo>
                  <a:pt x="286483" y="328036"/>
                </a:lnTo>
                <a:lnTo>
                  <a:pt x="325446" y="323570"/>
                </a:lnTo>
                <a:lnTo>
                  <a:pt x="346996" y="321586"/>
                </a:lnTo>
                <a:lnTo>
                  <a:pt x="360808" y="320704"/>
                </a:lnTo>
                <a:lnTo>
                  <a:pt x="388621" y="31999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SMARTPenAnnotation104"/>
          <p:cNvSpPr/>
          <p:nvPr/>
        </p:nvSpPr>
        <p:spPr>
          <a:xfrm>
            <a:off x="1291590" y="3806189"/>
            <a:ext cx="285751" cy="57151"/>
          </a:xfrm>
          <a:custGeom>
            <a:avLst/>
            <a:gdLst/>
            <a:ahLst/>
            <a:cxnLst/>
            <a:rect l="0" t="0" r="0" b="0"/>
            <a:pathLst>
              <a:path w="285751" h="57151">
                <a:moveTo>
                  <a:pt x="0" y="57150"/>
                </a:moveTo>
                <a:lnTo>
                  <a:pt x="31817" y="41242"/>
                </a:lnTo>
                <a:lnTo>
                  <a:pt x="41532" y="38924"/>
                </a:lnTo>
                <a:lnTo>
                  <a:pt x="53087" y="37380"/>
                </a:lnTo>
                <a:lnTo>
                  <a:pt x="65872" y="36350"/>
                </a:lnTo>
                <a:lnTo>
                  <a:pt x="76934" y="34394"/>
                </a:lnTo>
                <a:lnTo>
                  <a:pt x="86849" y="31819"/>
                </a:lnTo>
                <a:lnTo>
                  <a:pt x="95999" y="28833"/>
                </a:lnTo>
                <a:lnTo>
                  <a:pt x="104639" y="26842"/>
                </a:lnTo>
                <a:lnTo>
                  <a:pt x="112940" y="25515"/>
                </a:lnTo>
                <a:lnTo>
                  <a:pt x="121013" y="24630"/>
                </a:lnTo>
                <a:lnTo>
                  <a:pt x="130205" y="22770"/>
                </a:lnTo>
                <a:lnTo>
                  <a:pt x="140143" y="20260"/>
                </a:lnTo>
                <a:lnTo>
                  <a:pt x="150579" y="17317"/>
                </a:lnTo>
                <a:lnTo>
                  <a:pt x="160076" y="15355"/>
                </a:lnTo>
                <a:lnTo>
                  <a:pt x="168947" y="14047"/>
                </a:lnTo>
                <a:lnTo>
                  <a:pt x="177401" y="13175"/>
                </a:lnTo>
                <a:lnTo>
                  <a:pt x="185577" y="12593"/>
                </a:lnTo>
                <a:lnTo>
                  <a:pt x="193568" y="12206"/>
                </a:lnTo>
                <a:lnTo>
                  <a:pt x="201435" y="11947"/>
                </a:lnTo>
                <a:lnTo>
                  <a:pt x="209220" y="10505"/>
                </a:lnTo>
                <a:lnTo>
                  <a:pt x="216950" y="8274"/>
                </a:lnTo>
                <a:lnTo>
                  <a:pt x="224643" y="5516"/>
                </a:lnTo>
                <a:lnTo>
                  <a:pt x="231042" y="3677"/>
                </a:lnTo>
                <a:lnTo>
                  <a:pt x="236578" y="2452"/>
                </a:lnTo>
                <a:lnTo>
                  <a:pt x="28575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SMARTPenAnnotation105"/>
          <p:cNvSpPr/>
          <p:nvPr/>
        </p:nvSpPr>
        <p:spPr>
          <a:xfrm>
            <a:off x="1693256" y="3703320"/>
            <a:ext cx="238415" cy="308444"/>
          </a:xfrm>
          <a:custGeom>
            <a:avLst/>
            <a:gdLst/>
            <a:ahLst/>
            <a:cxnLst/>
            <a:rect l="0" t="0" r="0" b="0"/>
            <a:pathLst>
              <a:path w="238415" h="308444">
                <a:moveTo>
                  <a:pt x="21244" y="0"/>
                </a:moveTo>
                <a:lnTo>
                  <a:pt x="62903" y="0"/>
                </a:lnTo>
                <a:lnTo>
                  <a:pt x="69336" y="1269"/>
                </a:lnTo>
                <a:lnTo>
                  <a:pt x="74895" y="3386"/>
                </a:lnTo>
                <a:lnTo>
                  <a:pt x="79872" y="6067"/>
                </a:lnTo>
                <a:lnTo>
                  <a:pt x="85729" y="7855"/>
                </a:lnTo>
                <a:lnTo>
                  <a:pt x="92174" y="9046"/>
                </a:lnTo>
                <a:lnTo>
                  <a:pt x="99010" y="9840"/>
                </a:lnTo>
                <a:lnTo>
                  <a:pt x="107378" y="11640"/>
                </a:lnTo>
                <a:lnTo>
                  <a:pt x="116767" y="14110"/>
                </a:lnTo>
                <a:lnTo>
                  <a:pt x="126836" y="17026"/>
                </a:lnTo>
                <a:lnTo>
                  <a:pt x="137358" y="21511"/>
                </a:lnTo>
                <a:lnTo>
                  <a:pt x="148183" y="27040"/>
                </a:lnTo>
                <a:lnTo>
                  <a:pt x="159210" y="33267"/>
                </a:lnTo>
                <a:lnTo>
                  <a:pt x="166561" y="38688"/>
                </a:lnTo>
                <a:lnTo>
                  <a:pt x="171462" y="43571"/>
                </a:lnTo>
                <a:lnTo>
                  <a:pt x="178177" y="52385"/>
                </a:lnTo>
                <a:lnTo>
                  <a:pt x="185395" y="60535"/>
                </a:lnTo>
                <a:lnTo>
                  <a:pt x="187828" y="65757"/>
                </a:lnTo>
                <a:lnTo>
                  <a:pt x="189450" y="71778"/>
                </a:lnTo>
                <a:lnTo>
                  <a:pt x="190531" y="78332"/>
                </a:lnTo>
                <a:lnTo>
                  <a:pt x="189982" y="83971"/>
                </a:lnTo>
                <a:lnTo>
                  <a:pt x="188346" y="89000"/>
                </a:lnTo>
                <a:lnTo>
                  <a:pt x="183141" y="97975"/>
                </a:lnTo>
                <a:lnTo>
                  <a:pt x="176595" y="106197"/>
                </a:lnTo>
                <a:lnTo>
                  <a:pt x="173071" y="111438"/>
                </a:lnTo>
                <a:lnTo>
                  <a:pt x="169452" y="117472"/>
                </a:lnTo>
                <a:lnTo>
                  <a:pt x="165769" y="124035"/>
                </a:lnTo>
                <a:lnTo>
                  <a:pt x="160774" y="130949"/>
                </a:lnTo>
                <a:lnTo>
                  <a:pt x="154904" y="138099"/>
                </a:lnTo>
                <a:lnTo>
                  <a:pt x="148450" y="145406"/>
                </a:lnTo>
                <a:lnTo>
                  <a:pt x="141608" y="151547"/>
                </a:lnTo>
                <a:lnTo>
                  <a:pt x="134507" y="156911"/>
                </a:lnTo>
                <a:lnTo>
                  <a:pt x="127232" y="161758"/>
                </a:lnTo>
                <a:lnTo>
                  <a:pt x="119843" y="167528"/>
                </a:lnTo>
                <a:lnTo>
                  <a:pt x="112376" y="173915"/>
                </a:lnTo>
                <a:lnTo>
                  <a:pt x="104859" y="180713"/>
                </a:lnTo>
                <a:lnTo>
                  <a:pt x="89733" y="195040"/>
                </a:lnTo>
                <a:lnTo>
                  <a:pt x="82143" y="202417"/>
                </a:lnTo>
                <a:lnTo>
                  <a:pt x="72003" y="211144"/>
                </a:lnTo>
                <a:lnTo>
                  <a:pt x="60163" y="220773"/>
                </a:lnTo>
                <a:lnTo>
                  <a:pt x="47190" y="231002"/>
                </a:lnTo>
                <a:lnTo>
                  <a:pt x="36001" y="241631"/>
                </a:lnTo>
                <a:lnTo>
                  <a:pt x="26002" y="252527"/>
                </a:lnTo>
                <a:lnTo>
                  <a:pt x="16796" y="263601"/>
                </a:lnTo>
                <a:lnTo>
                  <a:pt x="10658" y="272254"/>
                </a:lnTo>
                <a:lnTo>
                  <a:pt x="6567" y="279293"/>
                </a:lnTo>
                <a:lnTo>
                  <a:pt x="0" y="293646"/>
                </a:lnTo>
                <a:lnTo>
                  <a:pt x="731" y="296094"/>
                </a:lnTo>
                <a:lnTo>
                  <a:pt x="4930" y="302200"/>
                </a:lnTo>
                <a:lnTo>
                  <a:pt x="7828" y="304337"/>
                </a:lnTo>
                <a:lnTo>
                  <a:pt x="14434" y="306710"/>
                </a:lnTo>
                <a:lnTo>
                  <a:pt x="19244" y="307344"/>
                </a:lnTo>
                <a:lnTo>
                  <a:pt x="24991" y="307766"/>
                </a:lnTo>
                <a:lnTo>
                  <a:pt x="31362" y="308047"/>
                </a:lnTo>
                <a:lnTo>
                  <a:pt x="48601" y="308359"/>
                </a:lnTo>
                <a:lnTo>
                  <a:pt x="58532" y="308443"/>
                </a:lnTo>
                <a:lnTo>
                  <a:pt x="67692" y="307228"/>
                </a:lnTo>
                <a:lnTo>
                  <a:pt x="76339" y="305149"/>
                </a:lnTo>
                <a:lnTo>
                  <a:pt x="84644" y="302492"/>
                </a:lnTo>
                <a:lnTo>
                  <a:pt x="101610" y="299451"/>
                </a:lnTo>
                <a:lnTo>
                  <a:pt x="124352" y="296154"/>
                </a:lnTo>
                <a:lnTo>
                  <a:pt x="150942" y="292686"/>
                </a:lnTo>
                <a:lnTo>
                  <a:pt x="171209" y="290374"/>
                </a:lnTo>
                <a:lnTo>
                  <a:pt x="187261" y="288832"/>
                </a:lnTo>
                <a:lnTo>
                  <a:pt x="238414" y="2857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SMARTPenAnnotation106"/>
          <p:cNvSpPr/>
          <p:nvPr/>
        </p:nvSpPr>
        <p:spPr>
          <a:xfrm>
            <a:off x="4880609" y="3611879"/>
            <a:ext cx="262892" cy="22861"/>
          </a:xfrm>
          <a:custGeom>
            <a:avLst/>
            <a:gdLst/>
            <a:ahLst/>
            <a:cxnLst/>
            <a:rect l="0" t="0" r="0" b="0"/>
            <a:pathLst>
              <a:path w="262892" h="22861">
                <a:moveTo>
                  <a:pt x="0" y="0"/>
                </a:moveTo>
                <a:lnTo>
                  <a:pt x="76649" y="0"/>
                </a:lnTo>
                <a:lnTo>
                  <a:pt x="86660" y="1271"/>
                </a:lnTo>
                <a:lnTo>
                  <a:pt x="98413" y="3387"/>
                </a:lnTo>
                <a:lnTo>
                  <a:pt x="111329" y="6068"/>
                </a:lnTo>
                <a:lnTo>
                  <a:pt x="122480" y="7856"/>
                </a:lnTo>
                <a:lnTo>
                  <a:pt x="132453" y="9047"/>
                </a:lnTo>
                <a:lnTo>
                  <a:pt x="141642" y="9842"/>
                </a:lnTo>
                <a:lnTo>
                  <a:pt x="150308" y="10371"/>
                </a:lnTo>
                <a:lnTo>
                  <a:pt x="166711" y="10960"/>
                </a:lnTo>
                <a:lnTo>
                  <a:pt x="174641" y="12386"/>
                </a:lnTo>
                <a:lnTo>
                  <a:pt x="182468" y="14608"/>
                </a:lnTo>
                <a:lnTo>
                  <a:pt x="190225" y="17359"/>
                </a:lnTo>
                <a:lnTo>
                  <a:pt x="199207" y="19193"/>
                </a:lnTo>
                <a:lnTo>
                  <a:pt x="209005" y="20415"/>
                </a:lnTo>
                <a:lnTo>
                  <a:pt x="227512" y="21774"/>
                </a:lnTo>
                <a:lnTo>
                  <a:pt x="239970" y="22377"/>
                </a:lnTo>
                <a:lnTo>
                  <a:pt x="249740" y="22646"/>
                </a:lnTo>
                <a:lnTo>
                  <a:pt x="262891" y="228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SMARTPenAnnotation107"/>
          <p:cNvSpPr/>
          <p:nvPr/>
        </p:nvSpPr>
        <p:spPr>
          <a:xfrm>
            <a:off x="5281015" y="3543300"/>
            <a:ext cx="273965" cy="297180"/>
          </a:xfrm>
          <a:custGeom>
            <a:avLst/>
            <a:gdLst/>
            <a:ahLst/>
            <a:cxnLst/>
            <a:rect l="0" t="0" r="0" b="0"/>
            <a:pathLst>
              <a:path w="273965" h="297180">
                <a:moveTo>
                  <a:pt x="33935" y="0"/>
                </a:moveTo>
                <a:lnTo>
                  <a:pt x="99293" y="0"/>
                </a:lnTo>
                <a:lnTo>
                  <a:pt x="109257" y="1270"/>
                </a:lnTo>
                <a:lnTo>
                  <a:pt x="120980" y="3386"/>
                </a:lnTo>
                <a:lnTo>
                  <a:pt x="133875" y="6067"/>
                </a:lnTo>
                <a:lnTo>
                  <a:pt x="146281" y="9125"/>
                </a:lnTo>
                <a:lnTo>
                  <a:pt x="158362" y="12433"/>
                </a:lnTo>
                <a:lnTo>
                  <a:pt x="170226" y="15909"/>
                </a:lnTo>
                <a:lnTo>
                  <a:pt x="179406" y="19496"/>
                </a:lnTo>
                <a:lnTo>
                  <a:pt x="186795" y="23157"/>
                </a:lnTo>
                <a:lnTo>
                  <a:pt x="192992" y="26868"/>
                </a:lnTo>
                <a:lnTo>
                  <a:pt x="199662" y="30612"/>
                </a:lnTo>
                <a:lnTo>
                  <a:pt x="213848" y="38158"/>
                </a:lnTo>
                <a:lnTo>
                  <a:pt x="218647" y="41949"/>
                </a:lnTo>
                <a:lnTo>
                  <a:pt x="221846" y="45746"/>
                </a:lnTo>
                <a:lnTo>
                  <a:pt x="223979" y="49547"/>
                </a:lnTo>
                <a:lnTo>
                  <a:pt x="226349" y="57157"/>
                </a:lnTo>
                <a:lnTo>
                  <a:pt x="227402" y="66043"/>
                </a:lnTo>
                <a:lnTo>
                  <a:pt x="227683" y="71968"/>
                </a:lnTo>
                <a:lnTo>
                  <a:pt x="227870" y="78459"/>
                </a:lnTo>
                <a:lnTo>
                  <a:pt x="226725" y="84056"/>
                </a:lnTo>
                <a:lnTo>
                  <a:pt x="224691" y="89057"/>
                </a:lnTo>
                <a:lnTo>
                  <a:pt x="222066" y="93661"/>
                </a:lnTo>
                <a:lnTo>
                  <a:pt x="216506" y="99271"/>
                </a:lnTo>
                <a:lnTo>
                  <a:pt x="208989" y="105550"/>
                </a:lnTo>
                <a:lnTo>
                  <a:pt x="200167" y="112277"/>
                </a:lnTo>
                <a:lnTo>
                  <a:pt x="191747" y="119301"/>
                </a:lnTo>
                <a:lnTo>
                  <a:pt x="183592" y="126524"/>
                </a:lnTo>
                <a:lnTo>
                  <a:pt x="175617" y="133879"/>
                </a:lnTo>
                <a:lnTo>
                  <a:pt x="166489" y="141323"/>
                </a:lnTo>
                <a:lnTo>
                  <a:pt x="156594" y="148825"/>
                </a:lnTo>
                <a:lnTo>
                  <a:pt x="146188" y="156366"/>
                </a:lnTo>
                <a:lnTo>
                  <a:pt x="136710" y="162664"/>
                </a:lnTo>
                <a:lnTo>
                  <a:pt x="127851" y="168133"/>
                </a:lnTo>
                <a:lnTo>
                  <a:pt x="119406" y="173048"/>
                </a:lnTo>
                <a:lnTo>
                  <a:pt x="103248" y="181897"/>
                </a:lnTo>
                <a:lnTo>
                  <a:pt x="79872" y="194018"/>
                </a:lnTo>
                <a:lnTo>
                  <a:pt x="49218" y="209492"/>
                </a:lnTo>
                <a:lnTo>
                  <a:pt x="42853" y="213321"/>
                </a:lnTo>
                <a:lnTo>
                  <a:pt x="37340" y="217144"/>
                </a:lnTo>
                <a:lnTo>
                  <a:pt x="32395" y="220962"/>
                </a:lnTo>
                <a:lnTo>
                  <a:pt x="26558" y="226048"/>
                </a:lnTo>
                <a:lnTo>
                  <a:pt x="20127" y="231979"/>
                </a:lnTo>
                <a:lnTo>
                  <a:pt x="13300" y="238472"/>
                </a:lnTo>
                <a:lnTo>
                  <a:pt x="8748" y="244071"/>
                </a:lnTo>
                <a:lnTo>
                  <a:pt x="5713" y="249074"/>
                </a:lnTo>
                <a:lnTo>
                  <a:pt x="0" y="262081"/>
                </a:lnTo>
                <a:lnTo>
                  <a:pt x="5818" y="268718"/>
                </a:lnTo>
                <a:lnTo>
                  <a:pt x="12650" y="271855"/>
                </a:lnTo>
                <a:lnTo>
                  <a:pt x="22285" y="275216"/>
                </a:lnTo>
                <a:lnTo>
                  <a:pt x="33788" y="278727"/>
                </a:lnTo>
                <a:lnTo>
                  <a:pt x="57967" y="282338"/>
                </a:lnTo>
                <a:lnTo>
                  <a:pt x="90596" y="286015"/>
                </a:lnTo>
                <a:lnTo>
                  <a:pt x="158177" y="292217"/>
                </a:lnTo>
                <a:lnTo>
                  <a:pt x="181533" y="293871"/>
                </a:lnTo>
                <a:lnTo>
                  <a:pt x="273964" y="2971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SMARTPenAnnotation108"/>
          <p:cNvSpPr/>
          <p:nvPr/>
        </p:nvSpPr>
        <p:spPr>
          <a:xfrm>
            <a:off x="1474470" y="4446269"/>
            <a:ext cx="354331" cy="22861"/>
          </a:xfrm>
          <a:custGeom>
            <a:avLst/>
            <a:gdLst/>
            <a:ahLst/>
            <a:cxnLst/>
            <a:rect l="0" t="0" r="0" b="0"/>
            <a:pathLst>
              <a:path w="354331" h="22861">
                <a:moveTo>
                  <a:pt x="0" y="22860"/>
                </a:moveTo>
                <a:lnTo>
                  <a:pt x="12135" y="16793"/>
                </a:lnTo>
                <a:lnTo>
                  <a:pt x="18250" y="15005"/>
                </a:lnTo>
                <a:lnTo>
                  <a:pt x="24866" y="13813"/>
                </a:lnTo>
                <a:lnTo>
                  <a:pt x="31817" y="13019"/>
                </a:lnTo>
                <a:lnTo>
                  <a:pt x="37722" y="12490"/>
                </a:lnTo>
                <a:lnTo>
                  <a:pt x="47668" y="11901"/>
                </a:lnTo>
                <a:lnTo>
                  <a:pt x="329545" y="11443"/>
                </a:lnTo>
                <a:lnTo>
                  <a:pt x="337806" y="10169"/>
                </a:lnTo>
                <a:lnTo>
                  <a:pt x="343314" y="8049"/>
                </a:lnTo>
                <a:lnTo>
                  <a:pt x="35433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SMARTPenAnnotation109"/>
          <p:cNvSpPr/>
          <p:nvPr/>
        </p:nvSpPr>
        <p:spPr>
          <a:xfrm>
            <a:off x="1954530" y="4240529"/>
            <a:ext cx="18016" cy="365761"/>
          </a:xfrm>
          <a:custGeom>
            <a:avLst/>
            <a:gdLst/>
            <a:ahLst/>
            <a:cxnLst/>
            <a:rect l="0" t="0" r="0" b="0"/>
            <a:pathLst>
              <a:path w="18016" h="365761">
                <a:moveTo>
                  <a:pt x="11430" y="0"/>
                </a:moveTo>
                <a:lnTo>
                  <a:pt x="17497" y="12136"/>
                </a:lnTo>
                <a:lnTo>
                  <a:pt x="18015" y="16981"/>
                </a:lnTo>
                <a:lnTo>
                  <a:pt x="17090" y="21481"/>
                </a:lnTo>
                <a:lnTo>
                  <a:pt x="15203" y="25751"/>
                </a:lnTo>
                <a:lnTo>
                  <a:pt x="13945" y="31137"/>
                </a:lnTo>
                <a:lnTo>
                  <a:pt x="13107" y="37268"/>
                </a:lnTo>
                <a:lnTo>
                  <a:pt x="3795" y="143479"/>
                </a:lnTo>
                <a:lnTo>
                  <a:pt x="1687" y="176375"/>
                </a:lnTo>
                <a:lnTo>
                  <a:pt x="749" y="202849"/>
                </a:lnTo>
                <a:lnTo>
                  <a:pt x="333" y="233666"/>
                </a:lnTo>
                <a:lnTo>
                  <a:pt x="0" y="3657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SMARTPenAnnotation110"/>
          <p:cNvSpPr/>
          <p:nvPr/>
        </p:nvSpPr>
        <p:spPr>
          <a:xfrm>
            <a:off x="2069581" y="4242118"/>
            <a:ext cx="271724" cy="352199"/>
          </a:xfrm>
          <a:custGeom>
            <a:avLst/>
            <a:gdLst/>
            <a:ahLst/>
            <a:cxnLst/>
            <a:rect l="0" t="0" r="0" b="0"/>
            <a:pathLst>
              <a:path w="271724" h="352199">
                <a:moveTo>
                  <a:pt x="90689" y="9841"/>
                </a:moveTo>
                <a:lnTo>
                  <a:pt x="100530" y="0"/>
                </a:lnTo>
                <a:lnTo>
                  <a:pt x="101059" y="740"/>
                </a:lnTo>
                <a:lnTo>
                  <a:pt x="101979" y="8392"/>
                </a:lnTo>
                <a:lnTo>
                  <a:pt x="92966" y="19950"/>
                </a:lnTo>
                <a:lnTo>
                  <a:pt x="89667" y="25471"/>
                </a:lnTo>
                <a:lnTo>
                  <a:pt x="86197" y="31691"/>
                </a:lnTo>
                <a:lnTo>
                  <a:pt x="78956" y="45376"/>
                </a:lnTo>
                <a:lnTo>
                  <a:pt x="63959" y="74857"/>
                </a:lnTo>
                <a:lnTo>
                  <a:pt x="57629" y="84935"/>
                </a:lnTo>
                <a:lnTo>
                  <a:pt x="49599" y="96734"/>
                </a:lnTo>
                <a:lnTo>
                  <a:pt x="40435" y="109680"/>
                </a:lnTo>
                <a:lnTo>
                  <a:pt x="33056" y="120850"/>
                </a:lnTo>
                <a:lnTo>
                  <a:pt x="26867" y="130837"/>
                </a:lnTo>
                <a:lnTo>
                  <a:pt x="21471" y="140036"/>
                </a:lnTo>
                <a:lnTo>
                  <a:pt x="16604" y="149977"/>
                </a:lnTo>
                <a:lnTo>
                  <a:pt x="12089" y="160415"/>
                </a:lnTo>
                <a:lnTo>
                  <a:pt x="7809" y="171184"/>
                </a:lnTo>
                <a:lnTo>
                  <a:pt x="4955" y="180903"/>
                </a:lnTo>
                <a:lnTo>
                  <a:pt x="3053" y="189923"/>
                </a:lnTo>
                <a:lnTo>
                  <a:pt x="1785" y="198476"/>
                </a:lnTo>
                <a:lnTo>
                  <a:pt x="939" y="206718"/>
                </a:lnTo>
                <a:lnTo>
                  <a:pt x="376" y="214752"/>
                </a:lnTo>
                <a:lnTo>
                  <a:pt x="0" y="222649"/>
                </a:lnTo>
                <a:lnTo>
                  <a:pt x="1019" y="230453"/>
                </a:lnTo>
                <a:lnTo>
                  <a:pt x="2969" y="238196"/>
                </a:lnTo>
                <a:lnTo>
                  <a:pt x="5539" y="245897"/>
                </a:lnTo>
                <a:lnTo>
                  <a:pt x="7252" y="252302"/>
                </a:lnTo>
                <a:lnTo>
                  <a:pt x="9156" y="262805"/>
                </a:lnTo>
                <a:lnTo>
                  <a:pt x="10933" y="268654"/>
                </a:lnTo>
                <a:lnTo>
                  <a:pt x="13388" y="275093"/>
                </a:lnTo>
                <a:lnTo>
                  <a:pt x="16295" y="281926"/>
                </a:lnTo>
                <a:lnTo>
                  <a:pt x="22912" y="292904"/>
                </a:lnTo>
                <a:lnTo>
                  <a:pt x="30085" y="303287"/>
                </a:lnTo>
                <a:lnTo>
                  <a:pt x="33777" y="309612"/>
                </a:lnTo>
                <a:lnTo>
                  <a:pt x="37507" y="316369"/>
                </a:lnTo>
                <a:lnTo>
                  <a:pt x="42534" y="322143"/>
                </a:lnTo>
                <a:lnTo>
                  <a:pt x="48426" y="327262"/>
                </a:lnTo>
                <a:lnTo>
                  <a:pt x="54893" y="331945"/>
                </a:lnTo>
                <a:lnTo>
                  <a:pt x="61745" y="335067"/>
                </a:lnTo>
                <a:lnTo>
                  <a:pt x="68853" y="337148"/>
                </a:lnTo>
                <a:lnTo>
                  <a:pt x="76132" y="338536"/>
                </a:lnTo>
                <a:lnTo>
                  <a:pt x="83524" y="340731"/>
                </a:lnTo>
                <a:lnTo>
                  <a:pt x="90992" y="343465"/>
                </a:lnTo>
                <a:lnTo>
                  <a:pt x="98511" y="346557"/>
                </a:lnTo>
                <a:lnTo>
                  <a:pt x="106063" y="348618"/>
                </a:lnTo>
                <a:lnTo>
                  <a:pt x="113639" y="349993"/>
                </a:lnTo>
                <a:lnTo>
                  <a:pt x="121228" y="350909"/>
                </a:lnTo>
                <a:lnTo>
                  <a:pt x="128829" y="351520"/>
                </a:lnTo>
                <a:lnTo>
                  <a:pt x="136435" y="351927"/>
                </a:lnTo>
                <a:lnTo>
                  <a:pt x="144046" y="352198"/>
                </a:lnTo>
                <a:lnTo>
                  <a:pt x="151660" y="351109"/>
                </a:lnTo>
                <a:lnTo>
                  <a:pt x="159276" y="349113"/>
                </a:lnTo>
                <a:lnTo>
                  <a:pt x="166894" y="346513"/>
                </a:lnTo>
                <a:lnTo>
                  <a:pt x="174512" y="344779"/>
                </a:lnTo>
                <a:lnTo>
                  <a:pt x="182131" y="343623"/>
                </a:lnTo>
                <a:lnTo>
                  <a:pt x="189750" y="342852"/>
                </a:lnTo>
                <a:lnTo>
                  <a:pt x="197369" y="341069"/>
                </a:lnTo>
                <a:lnTo>
                  <a:pt x="204989" y="338610"/>
                </a:lnTo>
                <a:lnTo>
                  <a:pt x="212609" y="335700"/>
                </a:lnTo>
                <a:lnTo>
                  <a:pt x="220229" y="332491"/>
                </a:lnTo>
                <a:lnTo>
                  <a:pt x="227849" y="329081"/>
                </a:lnTo>
                <a:lnTo>
                  <a:pt x="235469" y="325538"/>
                </a:lnTo>
                <a:lnTo>
                  <a:pt x="241819" y="321906"/>
                </a:lnTo>
                <a:lnTo>
                  <a:pt x="247322" y="318214"/>
                </a:lnTo>
                <a:lnTo>
                  <a:pt x="252261" y="314483"/>
                </a:lnTo>
                <a:lnTo>
                  <a:pt x="255554" y="310726"/>
                </a:lnTo>
                <a:lnTo>
                  <a:pt x="257749" y="306951"/>
                </a:lnTo>
                <a:lnTo>
                  <a:pt x="259212" y="303165"/>
                </a:lnTo>
                <a:lnTo>
                  <a:pt x="261457" y="300640"/>
                </a:lnTo>
                <a:lnTo>
                  <a:pt x="264224" y="298957"/>
                </a:lnTo>
                <a:lnTo>
                  <a:pt x="267339" y="297835"/>
                </a:lnTo>
                <a:lnTo>
                  <a:pt x="269416" y="295817"/>
                </a:lnTo>
                <a:lnTo>
                  <a:pt x="270800" y="293202"/>
                </a:lnTo>
                <a:lnTo>
                  <a:pt x="271723" y="290189"/>
                </a:lnTo>
                <a:lnTo>
                  <a:pt x="271068" y="285640"/>
                </a:lnTo>
                <a:lnTo>
                  <a:pt x="269362" y="280067"/>
                </a:lnTo>
                <a:lnTo>
                  <a:pt x="263565" y="265008"/>
                </a:lnTo>
                <a:lnTo>
                  <a:pt x="255999" y="259562"/>
                </a:lnTo>
                <a:lnTo>
                  <a:pt x="250426" y="256332"/>
                </a:lnTo>
                <a:lnTo>
                  <a:pt x="245440" y="254178"/>
                </a:lnTo>
                <a:lnTo>
                  <a:pt x="240846" y="252743"/>
                </a:lnTo>
                <a:lnTo>
                  <a:pt x="236514" y="251785"/>
                </a:lnTo>
                <a:lnTo>
                  <a:pt x="231085" y="251148"/>
                </a:lnTo>
                <a:lnTo>
                  <a:pt x="224926" y="250722"/>
                </a:lnTo>
                <a:lnTo>
                  <a:pt x="218281" y="250439"/>
                </a:lnTo>
                <a:lnTo>
                  <a:pt x="200736" y="250124"/>
                </a:lnTo>
                <a:lnTo>
                  <a:pt x="190724" y="250039"/>
                </a:lnTo>
                <a:lnTo>
                  <a:pt x="178969" y="251253"/>
                </a:lnTo>
                <a:lnTo>
                  <a:pt x="166052" y="253333"/>
                </a:lnTo>
                <a:lnTo>
                  <a:pt x="152361" y="255989"/>
                </a:lnTo>
                <a:lnTo>
                  <a:pt x="140693" y="259030"/>
                </a:lnTo>
                <a:lnTo>
                  <a:pt x="130375" y="262327"/>
                </a:lnTo>
                <a:lnTo>
                  <a:pt x="120956" y="265795"/>
                </a:lnTo>
                <a:lnTo>
                  <a:pt x="109597" y="269377"/>
                </a:lnTo>
                <a:lnTo>
                  <a:pt x="83429" y="276744"/>
                </a:lnTo>
                <a:lnTo>
                  <a:pt x="74419" y="280486"/>
                </a:lnTo>
                <a:lnTo>
                  <a:pt x="68412" y="284251"/>
                </a:lnTo>
                <a:lnTo>
                  <a:pt x="64408" y="288031"/>
                </a:lnTo>
                <a:lnTo>
                  <a:pt x="60468" y="290551"/>
                </a:lnTo>
                <a:lnTo>
                  <a:pt x="52704" y="293351"/>
                </a:lnTo>
                <a:lnTo>
                  <a:pt x="50126" y="295368"/>
                </a:lnTo>
                <a:lnTo>
                  <a:pt x="48406" y="297983"/>
                </a:lnTo>
                <a:lnTo>
                  <a:pt x="44969" y="30702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SMARTPenAnnotation111"/>
          <p:cNvSpPr/>
          <p:nvPr/>
        </p:nvSpPr>
        <p:spPr>
          <a:xfrm>
            <a:off x="2485703" y="4251959"/>
            <a:ext cx="303218" cy="240031"/>
          </a:xfrm>
          <a:custGeom>
            <a:avLst/>
            <a:gdLst/>
            <a:ahLst/>
            <a:cxnLst/>
            <a:rect l="0" t="0" r="0" b="0"/>
            <a:pathLst>
              <a:path w="303218" h="240031">
                <a:moveTo>
                  <a:pt x="211777" y="0"/>
                </a:moveTo>
                <a:lnTo>
                  <a:pt x="205709" y="6069"/>
                </a:lnTo>
                <a:lnTo>
                  <a:pt x="202651" y="10396"/>
                </a:lnTo>
                <a:lnTo>
                  <a:pt x="199343" y="15821"/>
                </a:lnTo>
                <a:lnTo>
                  <a:pt x="195868" y="21977"/>
                </a:lnTo>
                <a:lnTo>
                  <a:pt x="191011" y="26082"/>
                </a:lnTo>
                <a:lnTo>
                  <a:pt x="185233" y="28818"/>
                </a:lnTo>
                <a:lnTo>
                  <a:pt x="178841" y="30642"/>
                </a:lnTo>
                <a:lnTo>
                  <a:pt x="173309" y="33128"/>
                </a:lnTo>
                <a:lnTo>
                  <a:pt x="168352" y="36056"/>
                </a:lnTo>
                <a:lnTo>
                  <a:pt x="163777" y="39277"/>
                </a:lnTo>
                <a:lnTo>
                  <a:pt x="158186" y="42695"/>
                </a:lnTo>
                <a:lnTo>
                  <a:pt x="151920" y="46244"/>
                </a:lnTo>
                <a:lnTo>
                  <a:pt x="145202" y="49879"/>
                </a:lnTo>
                <a:lnTo>
                  <a:pt x="138184" y="52303"/>
                </a:lnTo>
                <a:lnTo>
                  <a:pt x="130965" y="53919"/>
                </a:lnTo>
                <a:lnTo>
                  <a:pt x="123612" y="54996"/>
                </a:lnTo>
                <a:lnTo>
                  <a:pt x="116170" y="56984"/>
                </a:lnTo>
                <a:lnTo>
                  <a:pt x="108669" y="59580"/>
                </a:lnTo>
                <a:lnTo>
                  <a:pt x="101128" y="62580"/>
                </a:lnTo>
                <a:lnTo>
                  <a:pt x="94831" y="65850"/>
                </a:lnTo>
                <a:lnTo>
                  <a:pt x="89363" y="69300"/>
                </a:lnTo>
                <a:lnTo>
                  <a:pt x="84448" y="72870"/>
                </a:lnTo>
                <a:lnTo>
                  <a:pt x="78630" y="76520"/>
                </a:lnTo>
                <a:lnTo>
                  <a:pt x="72212" y="80223"/>
                </a:lnTo>
                <a:lnTo>
                  <a:pt x="65394" y="83963"/>
                </a:lnTo>
                <a:lnTo>
                  <a:pt x="59578" y="86455"/>
                </a:lnTo>
                <a:lnTo>
                  <a:pt x="54431" y="88117"/>
                </a:lnTo>
                <a:lnTo>
                  <a:pt x="49730" y="89225"/>
                </a:lnTo>
                <a:lnTo>
                  <a:pt x="44055" y="91233"/>
                </a:lnTo>
                <a:lnTo>
                  <a:pt x="37732" y="93842"/>
                </a:lnTo>
                <a:lnTo>
                  <a:pt x="30977" y="96852"/>
                </a:lnTo>
                <a:lnTo>
                  <a:pt x="25204" y="100128"/>
                </a:lnTo>
                <a:lnTo>
                  <a:pt x="20085" y="103582"/>
                </a:lnTo>
                <a:lnTo>
                  <a:pt x="8811" y="112183"/>
                </a:lnTo>
                <a:lnTo>
                  <a:pt x="3883" y="116746"/>
                </a:lnTo>
                <a:lnTo>
                  <a:pt x="791" y="119741"/>
                </a:lnTo>
                <a:lnTo>
                  <a:pt x="0" y="121737"/>
                </a:lnTo>
                <a:lnTo>
                  <a:pt x="742" y="123068"/>
                </a:lnTo>
                <a:lnTo>
                  <a:pt x="2507" y="123956"/>
                </a:lnTo>
                <a:lnTo>
                  <a:pt x="3684" y="125817"/>
                </a:lnTo>
                <a:lnTo>
                  <a:pt x="4991" y="131273"/>
                </a:lnTo>
                <a:lnTo>
                  <a:pt x="6609" y="133235"/>
                </a:lnTo>
                <a:lnTo>
                  <a:pt x="8958" y="134544"/>
                </a:lnTo>
                <a:lnTo>
                  <a:pt x="14955" y="135997"/>
                </a:lnTo>
                <a:lnTo>
                  <a:pt x="21854" y="136644"/>
                </a:lnTo>
                <a:lnTo>
                  <a:pt x="25471" y="138086"/>
                </a:lnTo>
                <a:lnTo>
                  <a:pt x="32878" y="143075"/>
                </a:lnTo>
                <a:lnTo>
                  <a:pt x="37901" y="144914"/>
                </a:lnTo>
                <a:lnTo>
                  <a:pt x="43789" y="146139"/>
                </a:lnTo>
                <a:lnTo>
                  <a:pt x="50255" y="146956"/>
                </a:lnTo>
                <a:lnTo>
                  <a:pt x="57106" y="148771"/>
                </a:lnTo>
                <a:lnTo>
                  <a:pt x="64213" y="151251"/>
                </a:lnTo>
                <a:lnTo>
                  <a:pt x="71491" y="154174"/>
                </a:lnTo>
                <a:lnTo>
                  <a:pt x="77613" y="156123"/>
                </a:lnTo>
                <a:lnTo>
                  <a:pt x="82964" y="157422"/>
                </a:lnTo>
                <a:lnTo>
                  <a:pt x="87801" y="158288"/>
                </a:lnTo>
                <a:lnTo>
                  <a:pt x="97376" y="161406"/>
                </a:lnTo>
                <a:lnTo>
                  <a:pt x="124949" y="171643"/>
                </a:lnTo>
                <a:lnTo>
                  <a:pt x="139921" y="176659"/>
                </a:lnTo>
                <a:lnTo>
                  <a:pt x="154983" y="181273"/>
                </a:lnTo>
                <a:lnTo>
                  <a:pt x="170104" y="185618"/>
                </a:lnTo>
                <a:lnTo>
                  <a:pt x="182725" y="189786"/>
                </a:lnTo>
                <a:lnTo>
                  <a:pt x="193679" y="193834"/>
                </a:lnTo>
                <a:lnTo>
                  <a:pt x="203521" y="197803"/>
                </a:lnTo>
                <a:lnTo>
                  <a:pt x="212623" y="200449"/>
                </a:lnTo>
                <a:lnTo>
                  <a:pt x="221231" y="202213"/>
                </a:lnTo>
                <a:lnTo>
                  <a:pt x="229509" y="203389"/>
                </a:lnTo>
                <a:lnTo>
                  <a:pt x="236299" y="205442"/>
                </a:lnTo>
                <a:lnTo>
                  <a:pt x="242095" y="208082"/>
                </a:lnTo>
                <a:lnTo>
                  <a:pt x="247229" y="211111"/>
                </a:lnTo>
                <a:lnTo>
                  <a:pt x="256320" y="214478"/>
                </a:lnTo>
                <a:lnTo>
                  <a:pt x="260522" y="215375"/>
                </a:lnTo>
                <a:lnTo>
                  <a:pt x="268578" y="219759"/>
                </a:lnTo>
                <a:lnTo>
                  <a:pt x="272504" y="222706"/>
                </a:lnTo>
                <a:lnTo>
                  <a:pt x="280253" y="225981"/>
                </a:lnTo>
                <a:lnTo>
                  <a:pt x="289508" y="228083"/>
                </a:lnTo>
                <a:lnTo>
                  <a:pt x="290268" y="229525"/>
                </a:lnTo>
                <a:lnTo>
                  <a:pt x="291112" y="234515"/>
                </a:lnTo>
                <a:lnTo>
                  <a:pt x="292607" y="236353"/>
                </a:lnTo>
                <a:lnTo>
                  <a:pt x="294873" y="237579"/>
                </a:lnTo>
                <a:lnTo>
                  <a:pt x="303217" y="2400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SMARTPenAnnotation112"/>
          <p:cNvSpPr/>
          <p:nvPr/>
        </p:nvSpPr>
        <p:spPr>
          <a:xfrm>
            <a:off x="2937510" y="4195031"/>
            <a:ext cx="217091" cy="308233"/>
          </a:xfrm>
          <a:custGeom>
            <a:avLst/>
            <a:gdLst/>
            <a:ahLst/>
            <a:cxnLst/>
            <a:rect l="0" t="0" r="0" b="0"/>
            <a:pathLst>
              <a:path w="217091" h="308233">
                <a:moveTo>
                  <a:pt x="22860" y="34069"/>
                </a:moveTo>
                <a:lnTo>
                  <a:pt x="28928" y="21933"/>
                </a:lnTo>
                <a:lnTo>
                  <a:pt x="35293" y="12588"/>
                </a:lnTo>
                <a:lnTo>
                  <a:pt x="38769" y="8318"/>
                </a:lnTo>
                <a:lnTo>
                  <a:pt x="42355" y="5472"/>
                </a:lnTo>
                <a:lnTo>
                  <a:pt x="46017" y="3574"/>
                </a:lnTo>
                <a:lnTo>
                  <a:pt x="54951" y="528"/>
                </a:lnTo>
                <a:lnTo>
                  <a:pt x="58224" y="278"/>
                </a:lnTo>
                <a:lnTo>
                  <a:pt x="62946" y="112"/>
                </a:lnTo>
                <a:lnTo>
                  <a:pt x="68634" y="0"/>
                </a:lnTo>
                <a:lnTo>
                  <a:pt x="74966" y="1197"/>
                </a:lnTo>
                <a:lnTo>
                  <a:pt x="81727" y="3264"/>
                </a:lnTo>
                <a:lnTo>
                  <a:pt x="88775" y="5912"/>
                </a:lnTo>
                <a:lnTo>
                  <a:pt x="94743" y="7677"/>
                </a:lnTo>
                <a:lnTo>
                  <a:pt x="99992" y="8855"/>
                </a:lnTo>
                <a:lnTo>
                  <a:pt x="104761" y="9639"/>
                </a:lnTo>
                <a:lnTo>
                  <a:pt x="110481" y="11432"/>
                </a:lnTo>
                <a:lnTo>
                  <a:pt x="116834" y="13898"/>
                </a:lnTo>
                <a:lnTo>
                  <a:pt x="123609" y="16811"/>
                </a:lnTo>
                <a:lnTo>
                  <a:pt x="137911" y="23435"/>
                </a:lnTo>
                <a:lnTo>
                  <a:pt x="145280" y="26980"/>
                </a:lnTo>
                <a:lnTo>
                  <a:pt x="151463" y="30613"/>
                </a:lnTo>
                <a:lnTo>
                  <a:pt x="156855" y="34305"/>
                </a:lnTo>
                <a:lnTo>
                  <a:pt x="161720" y="38036"/>
                </a:lnTo>
                <a:lnTo>
                  <a:pt x="166233" y="41793"/>
                </a:lnTo>
                <a:lnTo>
                  <a:pt x="170512" y="45569"/>
                </a:lnTo>
                <a:lnTo>
                  <a:pt x="174635" y="49355"/>
                </a:lnTo>
                <a:lnTo>
                  <a:pt x="177383" y="53150"/>
                </a:lnTo>
                <a:lnTo>
                  <a:pt x="180436" y="60752"/>
                </a:lnTo>
                <a:lnTo>
                  <a:pt x="181794" y="68365"/>
                </a:lnTo>
                <a:lnTo>
                  <a:pt x="182156" y="72173"/>
                </a:lnTo>
                <a:lnTo>
                  <a:pt x="181127" y="75981"/>
                </a:lnTo>
                <a:lnTo>
                  <a:pt x="176597" y="83600"/>
                </a:lnTo>
                <a:lnTo>
                  <a:pt x="173737" y="91219"/>
                </a:lnTo>
                <a:lnTo>
                  <a:pt x="172975" y="95029"/>
                </a:lnTo>
                <a:lnTo>
                  <a:pt x="169926" y="98839"/>
                </a:lnTo>
                <a:lnTo>
                  <a:pt x="165354" y="102649"/>
                </a:lnTo>
                <a:lnTo>
                  <a:pt x="159766" y="106459"/>
                </a:lnTo>
                <a:lnTo>
                  <a:pt x="153500" y="108998"/>
                </a:lnTo>
                <a:lnTo>
                  <a:pt x="146783" y="110692"/>
                </a:lnTo>
                <a:lnTo>
                  <a:pt x="139766" y="111821"/>
                </a:lnTo>
                <a:lnTo>
                  <a:pt x="132547" y="113843"/>
                </a:lnTo>
                <a:lnTo>
                  <a:pt x="125194" y="116462"/>
                </a:lnTo>
                <a:lnTo>
                  <a:pt x="117753" y="119477"/>
                </a:lnTo>
                <a:lnTo>
                  <a:pt x="111522" y="122758"/>
                </a:lnTo>
                <a:lnTo>
                  <a:pt x="106098" y="126215"/>
                </a:lnTo>
                <a:lnTo>
                  <a:pt x="101212" y="129789"/>
                </a:lnTo>
                <a:lnTo>
                  <a:pt x="95414" y="132172"/>
                </a:lnTo>
                <a:lnTo>
                  <a:pt x="89009" y="133761"/>
                </a:lnTo>
                <a:lnTo>
                  <a:pt x="82199" y="134820"/>
                </a:lnTo>
                <a:lnTo>
                  <a:pt x="76389" y="135526"/>
                </a:lnTo>
                <a:lnTo>
                  <a:pt x="71246" y="135997"/>
                </a:lnTo>
                <a:lnTo>
                  <a:pt x="66547" y="136311"/>
                </a:lnTo>
                <a:lnTo>
                  <a:pt x="60875" y="137790"/>
                </a:lnTo>
                <a:lnTo>
                  <a:pt x="54553" y="140047"/>
                </a:lnTo>
                <a:lnTo>
                  <a:pt x="38292" y="146724"/>
                </a:lnTo>
                <a:lnTo>
                  <a:pt x="36958" y="148543"/>
                </a:lnTo>
                <a:lnTo>
                  <a:pt x="35475" y="153949"/>
                </a:lnTo>
                <a:lnTo>
                  <a:pt x="37620" y="157169"/>
                </a:lnTo>
                <a:lnTo>
                  <a:pt x="41590" y="160585"/>
                </a:lnTo>
                <a:lnTo>
                  <a:pt x="46777" y="164133"/>
                </a:lnTo>
                <a:lnTo>
                  <a:pt x="52774" y="166498"/>
                </a:lnTo>
                <a:lnTo>
                  <a:pt x="59313" y="168075"/>
                </a:lnTo>
                <a:lnTo>
                  <a:pt x="66212" y="169126"/>
                </a:lnTo>
                <a:lnTo>
                  <a:pt x="73351" y="171097"/>
                </a:lnTo>
                <a:lnTo>
                  <a:pt x="80651" y="173681"/>
                </a:lnTo>
                <a:lnTo>
                  <a:pt x="128820" y="193021"/>
                </a:lnTo>
                <a:lnTo>
                  <a:pt x="141760" y="199727"/>
                </a:lnTo>
                <a:lnTo>
                  <a:pt x="152926" y="206737"/>
                </a:lnTo>
                <a:lnTo>
                  <a:pt x="162911" y="213951"/>
                </a:lnTo>
                <a:lnTo>
                  <a:pt x="172107" y="220030"/>
                </a:lnTo>
                <a:lnTo>
                  <a:pt x="180778" y="225353"/>
                </a:lnTo>
                <a:lnTo>
                  <a:pt x="189099" y="230171"/>
                </a:lnTo>
                <a:lnTo>
                  <a:pt x="195915" y="234654"/>
                </a:lnTo>
                <a:lnTo>
                  <a:pt x="201730" y="238912"/>
                </a:lnTo>
                <a:lnTo>
                  <a:pt x="214120" y="248803"/>
                </a:lnTo>
                <a:lnTo>
                  <a:pt x="215136" y="250885"/>
                </a:lnTo>
                <a:lnTo>
                  <a:pt x="216266" y="256585"/>
                </a:lnTo>
                <a:lnTo>
                  <a:pt x="216768" y="263351"/>
                </a:lnTo>
                <a:lnTo>
                  <a:pt x="216991" y="270592"/>
                </a:lnTo>
                <a:lnTo>
                  <a:pt x="217090" y="278044"/>
                </a:lnTo>
                <a:lnTo>
                  <a:pt x="215846" y="281808"/>
                </a:lnTo>
                <a:lnTo>
                  <a:pt x="211079" y="289378"/>
                </a:lnTo>
                <a:lnTo>
                  <a:pt x="206759" y="291905"/>
                </a:lnTo>
                <a:lnTo>
                  <a:pt x="201339" y="293589"/>
                </a:lnTo>
                <a:lnTo>
                  <a:pt x="195186" y="294713"/>
                </a:lnTo>
                <a:lnTo>
                  <a:pt x="187274" y="296731"/>
                </a:lnTo>
                <a:lnTo>
                  <a:pt x="178189" y="299347"/>
                </a:lnTo>
                <a:lnTo>
                  <a:pt x="168322" y="302361"/>
                </a:lnTo>
                <a:lnTo>
                  <a:pt x="156665" y="304370"/>
                </a:lnTo>
                <a:lnTo>
                  <a:pt x="143813" y="305709"/>
                </a:lnTo>
                <a:lnTo>
                  <a:pt x="119796" y="307198"/>
                </a:lnTo>
                <a:lnTo>
                  <a:pt x="104889" y="307859"/>
                </a:lnTo>
                <a:lnTo>
                  <a:pt x="90644" y="308153"/>
                </a:lnTo>
                <a:lnTo>
                  <a:pt x="83289" y="308232"/>
                </a:lnTo>
                <a:lnTo>
                  <a:pt x="73306" y="307014"/>
                </a:lnTo>
                <a:lnTo>
                  <a:pt x="61570" y="304932"/>
                </a:lnTo>
                <a:lnTo>
                  <a:pt x="48667" y="302274"/>
                </a:lnTo>
                <a:lnTo>
                  <a:pt x="37524" y="299232"/>
                </a:lnTo>
                <a:lnTo>
                  <a:pt x="27556" y="295934"/>
                </a:lnTo>
                <a:lnTo>
                  <a:pt x="0" y="28552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SMARTPenAnnotation113"/>
          <p:cNvSpPr/>
          <p:nvPr/>
        </p:nvSpPr>
        <p:spPr>
          <a:xfrm>
            <a:off x="3211830" y="4251959"/>
            <a:ext cx="377191" cy="331471"/>
          </a:xfrm>
          <a:custGeom>
            <a:avLst/>
            <a:gdLst/>
            <a:ahLst/>
            <a:cxnLst/>
            <a:rect l="0" t="0" r="0" b="0"/>
            <a:pathLst>
              <a:path w="377191" h="331471">
                <a:moveTo>
                  <a:pt x="0" y="0"/>
                </a:moveTo>
                <a:lnTo>
                  <a:pt x="12135" y="0"/>
                </a:lnTo>
                <a:lnTo>
                  <a:pt x="16980" y="1270"/>
                </a:lnTo>
                <a:lnTo>
                  <a:pt x="25750" y="6069"/>
                </a:lnTo>
                <a:lnTo>
                  <a:pt x="37267" y="12434"/>
                </a:lnTo>
                <a:lnTo>
                  <a:pt x="58032" y="23158"/>
                </a:lnTo>
                <a:lnTo>
                  <a:pt x="65358" y="26868"/>
                </a:lnTo>
                <a:lnTo>
                  <a:pt x="71512" y="31883"/>
                </a:lnTo>
                <a:lnTo>
                  <a:pt x="76885" y="37765"/>
                </a:lnTo>
                <a:lnTo>
                  <a:pt x="81736" y="44227"/>
                </a:lnTo>
                <a:lnTo>
                  <a:pt x="90051" y="52345"/>
                </a:lnTo>
                <a:lnTo>
                  <a:pt x="100674" y="61567"/>
                </a:lnTo>
                <a:lnTo>
                  <a:pt x="112836" y="71524"/>
                </a:lnTo>
                <a:lnTo>
                  <a:pt x="124753" y="80703"/>
                </a:lnTo>
                <a:lnTo>
                  <a:pt x="136509" y="89362"/>
                </a:lnTo>
                <a:lnTo>
                  <a:pt x="148156" y="97675"/>
                </a:lnTo>
                <a:lnTo>
                  <a:pt x="158460" y="107027"/>
                </a:lnTo>
                <a:lnTo>
                  <a:pt x="167870" y="117071"/>
                </a:lnTo>
                <a:lnTo>
                  <a:pt x="176684" y="127578"/>
                </a:lnTo>
                <a:lnTo>
                  <a:pt x="185099" y="137122"/>
                </a:lnTo>
                <a:lnTo>
                  <a:pt x="201223" y="154500"/>
                </a:lnTo>
                <a:lnTo>
                  <a:pt x="224580" y="178563"/>
                </a:lnTo>
                <a:lnTo>
                  <a:pt x="293364" y="247637"/>
                </a:lnTo>
                <a:lnTo>
                  <a:pt x="299716" y="255262"/>
                </a:lnTo>
                <a:lnTo>
                  <a:pt x="305220" y="262884"/>
                </a:lnTo>
                <a:lnTo>
                  <a:pt x="310160" y="270506"/>
                </a:lnTo>
                <a:lnTo>
                  <a:pt x="315993" y="276857"/>
                </a:lnTo>
                <a:lnTo>
                  <a:pt x="322422" y="282362"/>
                </a:lnTo>
                <a:lnTo>
                  <a:pt x="329248" y="287301"/>
                </a:lnTo>
                <a:lnTo>
                  <a:pt x="340219" y="296176"/>
                </a:lnTo>
                <a:lnTo>
                  <a:pt x="349328" y="304354"/>
                </a:lnTo>
                <a:lnTo>
                  <a:pt x="357610" y="312222"/>
                </a:lnTo>
                <a:lnTo>
                  <a:pt x="361596" y="314828"/>
                </a:lnTo>
                <a:lnTo>
                  <a:pt x="372005" y="318496"/>
                </a:lnTo>
                <a:lnTo>
                  <a:pt x="373733" y="319011"/>
                </a:lnTo>
                <a:lnTo>
                  <a:pt x="377190" y="3314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SMARTPenAnnotation114"/>
          <p:cNvSpPr/>
          <p:nvPr/>
        </p:nvSpPr>
        <p:spPr>
          <a:xfrm>
            <a:off x="3280409" y="4286250"/>
            <a:ext cx="251462" cy="205740"/>
          </a:xfrm>
          <a:custGeom>
            <a:avLst/>
            <a:gdLst/>
            <a:ahLst/>
            <a:cxnLst/>
            <a:rect l="0" t="0" r="0" b="0"/>
            <a:pathLst>
              <a:path w="251462" h="205740">
                <a:moveTo>
                  <a:pt x="251461" y="0"/>
                </a:moveTo>
                <a:lnTo>
                  <a:pt x="213302" y="38158"/>
                </a:lnTo>
                <a:lnTo>
                  <a:pt x="209512" y="43219"/>
                </a:lnTo>
                <a:lnTo>
                  <a:pt x="205715" y="49132"/>
                </a:lnTo>
                <a:lnTo>
                  <a:pt x="201913" y="55615"/>
                </a:lnTo>
                <a:lnTo>
                  <a:pt x="196839" y="61206"/>
                </a:lnTo>
                <a:lnTo>
                  <a:pt x="190916" y="66204"/>
                </a:lnTo>
                <a:lnTo>
                  <a:pt x="184428" y="70806"/>
                </a:lnTo>
                <a:lnTo>
                  <a:pt x="178832" y="75144"/>
                </a:lnTo>
                <a:lnTo>
                  <a:pt x="173832" y="79306"/>
                </a:lnTo>
                <a:lnTo>
                  <a:pt x="169228" y="83350"/>
                </a:lnTo>
                <a:lnTo>
                  <a:pt x="163619" y="87317"/>
                </a:lnTo>
                <a:lnTo>
                  <a:pt x="157340" y="91231"/>
                </a:lnTo>
                <a:lnTo>
                  <a:pt x="150613" y="95111"/>
                </a:lnTo>
                <a:lnTo>
                  <a:pt x="142319" y="101507"/>
                </a:lnTo>
                <a:lnTo>
                  <a:pt x="132979" y="109581"/>
                </a:lnTo>
                <a:lnTo>
                  <a:pt x="122943" y="118774"/>
                </a:lnTo>
                <a:lnTo>
                  <a:pt x="113712" y="126172"/>
                </a:lnTo>
                <a:lnTo>
                  <a:pt x="105018" y="132375"/>
                </a:lnTo>
                <a:lnTo>
                  <a:pt x="96682" y="137779"/>
                </a:lnTo>
                <a:lnTo>
                  <a:pt x="89855" y="142653"/>
                </a:lnTo>
                <a:lnTo>
                  <a:pt x="84034" y="147172"/>
                </a:lnTo>
                <a:lnTo>
                  <a:pt x="78882" y="151454"/>
                </a:lnTo>
                <a:lnTo>
                  <a:pt x="72909" y="155579"/>
                </a:lnTo>
                <a:lnTo>
                  <a:pt x="66386" y="159599"/>
                </a:lnTo>
                <a:lnTo>
                  <a:pt x="59497" y="163549"/>
                </a:lnTo>
                <a:lnTo>
                  <a:pt x="53635" y="166183"/>
                </a:lnTo>
                <a:lnTo>
                  <a:pt x="48457" y="167938"/>
                </a:lnTo>
                <a:lnTo>
                  <a:pt x="43735" y="169109"/>
                </a:lnTo>
                <a:lnTo>
                  <a:pt x="39317" y="171159"/>
                </a:lnTo>
                <a:lnTo>
                  <a:pt x="35102" y="173796"/>
                </a:lnTo>
                <a:lnTo>
                  <a:pt x="31021" y="176824"/>
                </a:lnTo>
                <a:lnTo>
                  <a:pt x="27031" y="178842"/>
                </a:lnTo>
                <a:lnTo>
                  <a:pt x="19211" y="181085"/>
                </a:lnTo>
                <a:lnTo>
                  <a:pt x="16618" y="182953"/>
                </a:lnTo>
                <a:lnTo>
                  <a:pt x="14888" y="185469"/>
                </a:lnTo>
                <a:lnTo>
                  <a:pt x="13736" y="188416"/>
                </a:lnTo>
                <a:lnTo>
                  <a:pt x="11697" y="191650"/>
                </a:lnTo>
                <a:lnTo>
                  <a:pt x="9068" y="195077"/>
                </a:lnTo>
                <a:lnTo>
                  <a:pt x="0" y="2057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SMARTPenAnnotation115"/>
          <p:cNvSpPr/>
          <p:nvPr/>
        </p:nvSpPr>
        <p:spPr>
          <a:xfrm>
            <a:off x="3623496" y="4274820"/>
            <a:ext cx="365575" cy="194310"/>
          </a:xfrm>
          <a:custGeom>
            <a:avLst/>
            <a:gdLst/>
            <a:ahLst/>
            <a:cxnLst/>
            <a:rect l="0" t="0" r="0" b="0"/>
            <a:pathLst>
              <a:path w="365575" h="194310">
                <a:moveTo>
                  <a:pt x="182694" y="0"/>
                </a:moveTo>
                <a:lnTo>
                  <a:pt x="176626" y="12135"/>
                </a:lnTo>
                <a:lnTo>
                  <a:pt x="174838" y="16980"/>
                </a:lnTo>
                <a:lnTo>
                  <a:pt x="173647" y="21480"/>
                </a:lnTo>
                <a:lnTo>
                  <a:pt x="172852" y="25750"/>
                </a:lnTo>
                <a:lnTo>
                  <a:pt x="169783" y="29866"/>
                </a:lnTo>
                <a:lnTo>
                  <a:pt x="165196" y="33880"/>
                </a:lnTo>
                <a:lnTo>
                  <a:pt x="159599" y="37827"/>
                </a:lnTo>
                <a:lnTo>
                  <a:pt x="154597" y="41728"/>
                </a:lnTo>
                <a:lnTo>
                  <a:pt x="149993" y="45598"/>
                </a:lnTo>
                <a:lnTo>
                  <a:pt x="145653" y="49449"/>
                </a:lnTo>
                <a:lnTo>
                  <a:pt x="140220" y="52015"/>
                </a:lnTo>
                <a:lnTo>
                  <a:pt x="134058" y="53727"/>
                </a:lnTo>
                <a:lnTo>
                  <a:pt x="127410" y="54868"/>
                </a:lnTo>
                <a:lnTo>
                  <a:pt x="120437" y="56898"/>
                </a:lnTo>
                <a:lnTo>
                  <a:pt x="113249" y="59522"/>
                </a:lnTo>
                <a:lnTo>
                  <a:pt x="105918" y="62541"/>
                </a:lnTo>
                <a:lnTo>
                  <a:pt x="98490" y="65824"/>
                </a:lnTo>
                <a:lnTo>
                  <a:pt x="83463" y="72858"/>
                </a:lnTo>
                <a:lnTo>
                  <a:pt x="60723" y="83958"/>
                </a:lnTo>
                <a:lnTo>
                  <a:pt x="51850" y="87722"/>
                </a:lnTo>
                <a:lnTo>
                  <a:pt x="42125" y="91501"/>
                </a:lnTo>
                <a:lnTo>
                  <a:pt x="31831" y="95291"/>
                </a:lnTo>
                <a:lnTo>
                  <a:pt x="24968" y="99087"/>
                </a:lnTo>
                <a:lnTo>
                  <a:pt x="20393" y="102888"/>
                </a:lnTo>
                <a:lnTo>
                  <a:pt x="17343" y="106692"/>
                </a:lnTo>
                <a:lnTo>
                  <a:pt x="14040" y="110497"/>
                </a:lnTo>
                <a:lnTo>
                  <a:pt x="10568" y="114305"/>
                </a:lnTo>
                <a:lnTo>
                  <a:pt x="1938" y="123473"/>
                </a:lnTo>
                <a:lnTo>
                  <a:pt x="1230" y="125495"/>
                </a:lnTo>
                <a:lnTo>
                  <a:pt x="443" y="131129"/>
                </a:lnTo>
                <a:lnTo>
                  <a:pt x="0" y="135372"/>
                </a:lnTo>
                <a:lnTo>
                  <a:pt x="1208" y="135968"/>
                </a:lnTo>
                <a:lnTo>
                  <a:pt x="5937" y="136630"/>
                </a:lnTo>
                <a:lnTo>
                  <a:pt x="8976" y="138076"/>
                </a:lnTo>
                <a:lnTo>
                  <a:pt x="15739" y="143070"/>
                </a:lnTo>
                <a:lnTo>
                  <a:pt x="19320" y="144910"/>
                </a:lnTo>
                <a:lnTo>
                  <a:pt x="26687" y="146954"/>
                </a:lnTo>
                <a:lnTo>
                  <a:pt x="37580" y="147863"/>
                </a:lnTo>
                <a:lnTo>
                  <a:pt x="50889" y="148266"/>
                </a:lnTo>
                <a:lnTo>
                  <a:pt x="65271" y="148446"/>
                </a:lnTo>
                <a:lnTo>
                  <a:pt x="79012" y="149764"/>
                </a:lnTo>
                <a:lnTo>
                  <a:pt x="134475" y="156416"/>
                </a:lnTo>
                <a:lnTo>
                  <a:pt x="148008" y="157617"/>
                </a:lnTo>
                <a:lnTo>
                  <a:pt x="159570" y="158418"/>
                </a:lnTo>
                <a:lnTo>
                  <a:pt x="171088" y="160222"/>
                </a:lnTo>
                <a:lnTo>
                  <a:pt x="182576" y="162694"/>
                </a:lnTo>
                <a:lnTo>
                  <a:pt x="194045" y="165613"/>
                </a:lnTo>
                <a:lnTo>
                  <a:pt x="204231" y="167558"/>
                </a:lnTo>
                <a:lnTo>
                  <a:pt x="213562" y="168855"/>
                </a:lnTo>
                <a:lnTo>
                  <a:pt x="222323" y="169720"/>
                </a:lnTo>
                <a:lnTo>
                  <a:pt x="233243" y="170297"/>
                </a:lnTo>
                <a:lnTo>
                  <a:pt x="258923" y="170937"/>
                </a:lnTo>
                <a:lnTo>
                  <a:pt x="272883" y="172378"/>
                </a:lnTo>
                <a:lnTo>
                  <a:pt x="287270" y="174608"/>
                </a:lnTo>
                <a:lnTo>
                  <a:pt x="301941" y="177365"/>
                </a:lnTo>
                <a:lnTo>
                  <a:pt x="312992" y="179203"/>
                </a:lnTo>
                <a:lnTo>
                  <a:pt x="321629" y="180428"/>
                </a:lnTo>
                <a:lnTo>
                  <a:pt x="328657" y="181245"/>
                </a:lnTo>
                <a:lnTo>
                  <a:pt x="337153" y="183060"/>
                </a:lnTo>
                <a:lnTo>
                  <a:pt x="346627" y="185540"/>
                </a:lnTo>
                <a:lnTo>
                  <a:pt x="356752" y="188463"/>
                </a:lnTo>
                <a:lnTo>
                  <a:pt x="362233" y="190412"/>
                </a:lnTo>
                <a:lnTo>
                  <a:pt x="364616" y="191711"/>
                </a:lnTo>
                <a:lnTo>
                  <a:pt x="365574" y="19430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SMARTPenAnnotation116"/>
          <p:cNvSpPr/>
          <p:nvPr/>
        </p:nvSpPr>
        <p:spPr>
          <a:xfrm>
            <a:off x="4059239" y="4206239"/>
            <a:ext cx="66991" cy="377191"/>
          </a:xfrm>
          <a:custGeom>
            <a:avLst/>
            <a:gdLst/>
            <a:ahLst/>
            <a:cxnLst/>
            <a:rect l="0" t="0" r="0" b="0"/>
            <a:pathLst>
              <a:path w="66991" h="377191">
                <a:moveTo>
                  <a:pt x="9840" y="0"/>
                </a:moveTo>
                <a:lnTo>
                  <a:pt x="9840" y="18204"/>
                </a:lnTo>
                <a:lnTo>
                  <a:pt x="8570" y="24836"/>
                </a:lnTo>
                <a:lnTo>
                  <a:pt x="6454" y="30527"/>
                </a:lnTo>
                <a:lnTo>
                  <a:pt x="3773" y="35592"/>
                </a:lnTo>
                <a:lnTo>
                  <a:pt x="1985" y="40238"/>
                </a:lnTo>
                <a:lnTo>
                  <a:pt x="0" y="48787"/>
                </a:lnTo>
                <a:lnTo>
                  <a:pt x="739" y="59195"/>
                </a:lnTo>
                <a:lnTo>
                  <a:pt x="2504" y="73754"/>
                </a:lnTo>
                <a:lnTo>
                  <a:pt x="4949" y="91079"/>
                </a:lnTo>
                <a:lnTo>
                  <a:pt x="6579" y="105169"/>
                </a:lnTo>
                <a:lnTo>
                  <a:pt x="7667" y="117103"/>
                </a:lnTo>
                <a:lnTo>
                  <a:pt x="8391" y="127599"/>
                </a:lnTo>
                <a:lnTo>
                  <a:pt x="8874" y="137136"/>
                </a:lnTo>
                <a:lnTo>
                  <a:pt x="9411" y="154506"/>
                </a:lnTo>
                <a:lnTo>
                  <a:pt x="10824" y="162695"/>
                </a:lnTo>
                <a:lnTo>
                  <a:pt x="13036" y="170693"/>
                </a:lnTo>
                <a:lnTo>
                  <a:pt x="15781" y="178566"/>
                </a:lnTo>
                <a:lnTo>
                  <a:pt x="17611" y="186354"/>
                </a:lnTo>
                <a:lnTo>
                  <a:pt x="18831" y="194086"/>
                </a:lnTo>
                <a:lnTo>
                  <a:pt x="19644" y="201781"/>
                </a:lnTo>
                <a:lnTo>
                  <a:pt x="20186" y="209451"/>
                </a:lnTo>
                <a:lnTo>
                  <a:pt x="20548" y="217104"/>
                </a:lnTo>
                <a:lnTo>
                  <a:pt x="20789" y="224746"/>
                </a:lnTo>
                <a:lnTo>
                  <a:pt x="22219" y="232381"/>
                </a:lnTo>
                <a:lnTo>
                  <a:pt x="24443" y="240011"/>
                </a:lnTo>
                <a:lnTo>
                  <a:pt x="27196" y="247637"/>
                </a:lnTo>
                <a:lnTo>
                  <a:pt x="29031" y="255262"/>
                </a:lnTo>
                <a:lnTo>
                  <a:pt x="30254" y="262885"/>
                </a:lnTo>
                <a:lnTo>
                  <a:pt x="31069" y="270506"/>
                </a:lnTo>
                <a:lnTo>
                  <a:pt x="31613" y="278128"/>
                </a:lnTo>
                <a:lnTo>
                  <a:pt x="31976" y="285749"/>
                </a:lnTo>
                <a:lnTo>
                  <a:pt x="32217" y="293369"/>
                </a:lnTo>
                <a:lnTo>
                  <a:pt x="33648" y="300989"/>
                </a:lnTo>
                <a:lnTo>
                  <a:pt x="35872" y="308610"/>
                </a:lnTo>
                <a:lnTo>
                  <a:pt x="38625" y="316230"/>
                </a:lnTo>
                <a:lnTo>
                  <a:pt x="41730" y="323850"/>
                </a:lnTo>
                <a:lnTo>
                  <a:pt x="45070" y="331470"/>
                </a:lnTo>
                <a:lnTo>
                  <a:pt x="52168" y="346711"/>
                </a:lnTo>
                <a:lnTo>
                  <a:pt x="66990" y="37719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SMARTPenAnnotation117"/>
          <p:cNvSpPr/>
          <p:nvPr/>
        </p:nvSpPr>
        <p:spPr>
          <a:xfrm>
            <a:off x="4183379" y="4217718"/>
            <a:ext cx="365762" cy="337912"/>
          </a:xfrm>
          <a:custGeom>
            <a:avLst/>
            <a:gdLst/>
            <a:ahLst/>
            <a:cxnLst/>
            <a:rect l="0" t="0" r="0" b="0"/>
            <a:pathLst>
              <a:path w="365762" h="337912">
                <a:moveTo>
                  <a:pt x="0" y="34241"/>
                </a:moveTo>
                <a:lnTo>
                  <a:pt x="6069" y="22106"/>
                </a:lnTo>
                <a:lnTo>
                  <a:pt x="9126" y="18531"/>
                </a:lnTo>
                <a:lnTo>
                  <a:pt x="12434" y="16148"/>
                </a:lnTo>
                <a:lnTo>
                  <a:pt x="19497" y="12230"/>
                </a:lnTo>
                <a:lnTo>
                  <a:pt x="30613" y="4154"/>
                </a:lnTo>
                <a:lnTo>
                  <a:pt x="38159" y="1819"/>
                </a:lnTo>
                <a:lnTo>
                  <a:pt x="49133" y="782"/>
                </a:lnTo>
                <a:lnTo>
                  <a:pt x="55616" y="505"/>
                </a:lnTo>
                <a:lnTo>
                  <a:pt x="69592" y="197"/>
                </a:lnTo>
                <a:lnTo>
                  <a:pt x="93193" y="0"/>
                </a:lnTo>
                <a:lnTo>
                  <a:pt x="100228" y="1254"/>
                </a:lnTo>
                <a:lnTo>
                  <a:pt x="108729" y="3360"/>
                </a:lnTo>
                <a:lnTo>
                  <a:pt x="118206" y="6034"/>
                </a:lnTo>
                <a:lnTo>
                  <a:pt x="125794" y="9086"/>
                </a:lnTo>
                <a:lnTo>
                  <a:pt x="132123" y="12391"/>
                </a:lnTo>
                <a:lnTo>
                  <a:pt x="137612" y="15865"/>
                </a:lnTo>
                <a:lnTo>
                  <a:pt x="143812" y="19450"/>
                </a:lnTo>
                <a:lnTo>
                  <a:pt x="157473" y="26821"/>
                </a:lnTo>
                <a:lnTo>
                  <a:pt x="168625" y="30943"/>
                </a:lnTo>
                <a:lnTo>
                  <a:pt x="173377" y="32043"/>
                </a:lnTo>
                <a:lnTo>
                  <a:pt x="182043" y="36651"/>
                </a:lnTo>
                <a:lnTo>
                  <a:pt x="186132" y="39658"/>
                </a:lnTo>
                <a:lnTo>
                  <a:pt x="188859" y="42932"/>
                </a:lnTo>
                <a:lnTo>
                  <a:pt x="190676" y="46386"/>
                </a:lnTo>
                <a:lnTo>
                  <a:pt x="192695" y="53609"/>
                </a:lnTo>
                <a:lnTo>
                  <a:pt x="193592" y="61052"/>
                </a:lnTo>
                <a:lnTo>
                  <a:pt x="193832" y="66086"/>
                </a:lnTo>
                <a:lnTo>
                  <a:pt x="194098" y="78451"/>
                </a:lnTo>
                <a:lnTo>
                  <a:pt x="194247" y="93625"/>
                </a:lnTo>
                <a:lnTo>
                  <a:pt x="192999" y="97961"/>
                </a:lnTo>
                <a:lnTo>
                  <a:pt x="188224" y="106164"/>
                </a:lnTo>
                <a:lnTo>
                  <a:pt x="175096" y="124204"/>
                </a:lnTo>
                <a:lnTo>
                  <a:pt x="166260" y="136126"/>
                </a:lnTo>
                <a:lnTo>
                  <a:pt x="156561" y="147885"/>
                </a:lnTo>
                <a:lnTo>
                  <a:pt x="146284" y="159534"/>
                </a:lnTo>
                <a:lnTo>
                  <a:pt x="120390" y="187358"/>
                </a:lnTo>
                <a:lnTo>
                  <a:pt x="101288" y="207033"/>
                </a:lnTo>
                <a:lnTo>
                  <a:pt x="94196" y="214206"/>
                </a:lnTo>
                <a:lnTo>
                  <a:pt x="85658" y="221528"/>
                </a:lnTo>
                <a:lnTo>
                  <a:pt x="76155" y="228949"/>
                </a:lnTo>
                <a:lnTo>
                  <a:pt x="66010" y="236436"/>
                </a:lnTo>
                <a:lnTo>
                  <a:pt x="56707" y="245238"/>
                </a:lnTo>
                <a:lnTo>
                  <a:pt x="47965" y="254916"/>
                </a:lnTo>
                <a:lnTo>
                  <a:pt x="39597" y="265178"/>
                </a:lnTo>
                <a:lnTo>
                  <a:pt x="32748" y="273289"/>
                </a:lnTo>
                <a:lnTo>
                  <a:pt x="26912" y="279967"/>
                </a:lnTo>
                <a:lnTo>
                  <a:pt x="21752" y="285688"/>
                </a:lnTo>
                <a:lnTo>
                  <a:pt x="16018" y="295432"/>
                </a:lnTo>
                <a:lnTo>
                  <a:pt x="14489" y="299808"/>
                </a:lnTo>
                <a:lnTo>
                  <a:pt x="12199" y="302727"/>
                </a:lnTo>
                <a:lnTo>
                  <a:pt x="9403" y="304671"/>
                </a:lnTo>
                <a:lnTo>
                  <a:pt x="6269" y="305968"/>
                </a:lnTo>
                <a:lnTo>
                  <a:pt x="4179" y="308103"/>
                </a:lnTo>
                <a:lnTo>
                  <a:pt x="2787" y="310795"/>
                </a:lnTo>
                <a:lnTo>
                  <a:pt x="1858" y="313861"/>
                </a:lnTo>
                <a:lnTo>
                  <a:pt x="2509" y="315904"/>
                </a:lnTo>
                <a:lnTo>
                  <a:pt x="4213" y="317267"/>
                </a:lnTo>
                <a:lnTo>
                  <a:pt x="10005" y="319453"/>
                </a:lnTo>
                <a:lnTo>
                  <a:pt x="17076" y="325900"/>
                </a:lnTo>
                <a:lnTo>
                  <a:pt x="21544" y="327740"/>
                </a:lnTo>
                <a:lnTo>
                  <a:pt x="27063" y="328968"/>
                </a:lnTo>
                <a:lnTo>
                  <a:pt x="33282" y="329785"/>
                </a:lnTo>
                <a:lnTo>
                  <a:pt x="43778" y="330331"/>
                </a:lnTo>
                <a:lnTo>
                  <a:pt x="72374" y="330936"/>
                </a:lnTo>
                <a:lnTo>
                  <a:pt x="129956" y="334593"/>
                </a:lnTo>
                <a:lnTo>
                  <a:pt x="166648" y="337346"/>
                </a:lnTo>
                <a:lnTo>
                  <a:pt x="196189" y="337911"/>
                </a:lnTo>
                <a:lnTo>
                  <a:pt x="220963" y="337018"/>
                </a:lnTo>
                <a:lnTo>
                  <a:pt x="259496" y="333909"/>
                </a:lnTo>
                <a:lnTo>
                  <a:pt x="285088" y="332527"/>
                </a:lnTo>
                <a:lnTo>
                  <a:pt x="299279" y="330888"/>
                </a:lnTo>
                <a:lnTo>
                  <a:pt x="315090" y="328526"/>
                </a:lnTo>
                <a:lnTo>
                  <a:pt x="365761" y="31999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SMARTPenAnnotation118"/>
          <p:cNvSpPr/>
          <p:nvPr/>
        </p:nvSpPr>
        <p:spPr>
          <a:xfrm>
            <a:off x="2903220" y="4583430"/>
            <a:ext cx="480060" cy="34290"/>
          </a:xfrm>
          <a:custGeom>
            <a:avLst/>
            <a:gdLst/>
            <a:ahLst/>
            <a:cxnLst/>
            <a:rect l="0" t="0" r="0" b="0"/>
            <a:pathLst>
              <a:path w="480060" h="34290">
                <a:moveTo>
                  <a:pt x="0" y="34289"/>
                </a:moveTo>
                <a:lnTo>
                  <a:pt x="6067" y="28222"/>
                </a:lnTo>
                <a:lnTo>
                  <a:pt x="9125" y="26434"/>
                </a:lnTo>
                <a:lnTo>
                  <a:pt x="12433" y="25242"/>
                </a:lnTo>
                <a:lnTo>
                  <a:pt x="15909" y="24448"/>
                </a:lnTo>
                <a:lnTo>
                  <a:pt x="22036" y="22649"/>
                </a:lnTo>
                <a:lnTo>
                  <a:pt x="39003" y="17262"/>
                </a:lnTo>
                <a:lnTo>
                  <a:pt x="50132" y="15318"/>
                </a:lnTo>
                <a:lnTo>
                  <a:pt x="62631" y="14022"/>
                </a:lnTo>
                <a:lnTo>
                  <a:pt x="76044" y="13158"/>
                </a:lnTo>
                <a:lnTo>
                  <a:pt x="97721" y="12198"/>
                </a:lnTo>
                <a:lnTo>
                  <a:pt x="117091" y="11771"/>
                </a:lnTo>
                <a:lnTo>
                  <a:pt x="138400" y="11581"/>
                </a:lnTo>
                <a:lnTo>
                  <a:pt x="154497" y="10260"/>
                </a:lnTo>
                <a:lnTo>
                  <a:pt x="196088" y="5407"/>
                </a:lnTo>
                <a:lnTo>
                  <a:pt x="219625" y="3604"/>
                </a:lnTo>
                <a:lnTo>
                  <a:pt x="244207" y="2403"/>
                </a:lnTo>
                <a:lnTo>
                  <a:pt x="317196" y="474"/>
                </a:lnTo>
                <a:lnTo>
                  <a:pt x="432095" y="1"/>
                </a:lnTo>
                <a:lnTo>
                  <a:pt x="465449" y="0"/>
                </a:lnTo>
                <a:lnTo>
                  <a:pt x="480059" y="114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SMARTPenAnnotation119"/>
          <p:cNvSpPr/>
          <p:nvPr/>
        </p:nvSpPr>
        <p:spPr>
          <a:xfrm>
            <a:off x="2994660" y="4697885"/>
            <a:ext cx="239354" cy="269184"/>
          </a:xfrm>
          <a:custGeom>
            <a:avLst/>
            <a:gdLst/>
            <a:ahLst/>
            <a:cxnLst/>
            <a:rect l="0" t="0" r="0" b="0"/>
            <a:pathLst>
              <a:path w="239354" h="269184">
                <a:moveTo>
                  <a:pt x="0" y="34134"/>
                </a:moveTo>
                <a:lnTo>
                  <a:pt x="6068" y="28067"/>
                </a:lnTo>
                <a:lnTo>
                  <a:pt x="7855" y="25009"/>
                </a:lnTo>
                <a:lnTo>
                  <a:pt x="9841" y="18225"/>
                </a:lnTo>
                <a:lnTo>
                  <a:pt x="12910" y="15909"/>
                </a:lnTo>
                <a:lnTo>
                  <a:pt x="17497" y="14364"/>
                </a:lnTo>
                <a:lnTo>
                  <a:pt x="23094" y="13334"/>
                </a:lnTo>
                <a:lnTo>
                  <a:pt x="29366" y="11377"/>
                </a:lnTo>
                <a:lnTo>
                  <a:pt x="36087" y="8803"/>
                </a:lnTo>
                <a:lnTo>
                  <a:pt x="43108" y="5817"/>
                </a:lnTo>
                <a:lnTo>
                  <a:pt x="50328" y="3826"/>
                </a:lnTo>
                <a:lnTo>
                  <a:pt x="57682" y="2499"/>
                </a:lnTo>
                <a:lnTo>
                  <a:pt x="65124" y="1614"/>
                </a:lnTo>
                <a:lnTo>
                  <a:pt x="73896" y="1024"/>
                </a:lnTo>
                <a:lnTo>
                  <a:pt x="83554" y="631"/>
                </a:lnTo>
                <a:lnTo>
                  <a:pt x="111963" y="77"/>
                </a:lnTo>
                <a:lnTo>
                  <a:pt x="120362" y="0"/>
                </a:lnTo>
                <a:lnTo>
                  <a:pt x="129771" y="1218"/>
                </a:lnTo>
                <a:lnTo>
                  <a:pt x="139854" y="3300"/>
                </a:lnTo>
                <a:lnTo>
                  <a:pt x="150386" y="5958"/>
                </a:lnTo>
                <a:lnTo>
                  <a:pt x="159947" y="7730"/>
                </a:lnTo>
                <a:lnTo>
                  <a:pt x="168861" y="8912"/>
                </a:lnTo>
                <a:lnTo>
                  <a:pt x="177344" y="9700"/>
                </a:lnTo>
                <a:lnTo>
                  <a:pt x="185539" y="11494"/>
                </a:lnTo>
                <a:lnTo>
                  <a:pt x="193543" y="13961"/>
                </a:lnTo>
                <a:lnTo>
                  <a:pt x="201418" y="16876"/>
                </a:lnTo>
                <a:lnTo>
                  <a:pt x="207939" y="18818"/>
                </a:lnTo>
                <a:lnTo>
                  <a:pt x="213556" y="20114"/>
                </a:lnTo>
                <a:lnTo>
                  <a:pt x="218570" y="20977"/>
                </a:lnTo>
                <a:lnTo>
                  <a:pt x="223183" y="22823"/>
                </a:lnTo>
                <a:lnTo>
                  <a:pt x="227529" y="25323"/>
                </a:lnTo>
                <a:lnTo>
                  <a:pt x="237560" y="32394"/>
                </a:lnTo>
                <a:lnTo>
                  <a:pt x="238383" y="34244"/>
                </a:lnTo>
                <a:lnTo>
                  <a:pt x="239298" y="39687"/>
                </a:lnTo>
                <a:lnTo>
                  <a:pt x="238272" y="42916"/>
                </a:lnTo>
                <a:lnTo>
                  <a:pt x="233745" y="49890"/>
                </a:lnTo>
                <a:lnTo>
                  <a:pt x="227500" y="57224"/>
                </a:lnTo>
                <a:lnTo>
                  <a:pt x="224056" y="60957"/>
                </a:lnTo>
                <a:lnTo>
                  <a:pt x="219221" y="64716"/>
                </a:lnTo>
                <a:lnTo>
                  <a:pt x="213457" y="68493"/>
                </a:lnTo>
                <a:lnTo>
                  <a:pt x="207074" y="72280"/>
                </a:lnTo>
                <a:lnTo>
                  <a:pt x="197739" y="76075"/>
                </a:lnTo>
                <a:lnTo>
                  <a:pt x="186436" y="79874"/>
                </a:lnTo>
                <a:lnTo>
                  <a:pt x="173821" y="83678"/>
                </a:lnTo>
                <a:lnTo>
                  <a:pt x="146257" y="91290"/>
                </a:lnTo>
                <a:lnTo>
                  <a:pt x="131794" y="95098"/>
                </a:lnTo>
                <a:lnTo>
                  <a:pt x="120883" y="97637"/>
                </a:lnTo>
                <a:lnTo>
                  <a:pt x="112338" y="99329"/>
                </a:lnTo>
                <a:lnTo>
                  <a:pt x="105372" y="100458"/>
                </a:lnTo>
                <a:lnTo>
                  <a:pt x="98188" y="101210"/>
                </a:lnTo>
                <a:lnTo>
                  <a:pt x="90858" y="101711"/>
                </a:lnTo>
                <a:lnTo>
                  <a:pt x="77211" y="102268"/>
                </a:lnTo>
                <a:lnTo>
                  <a:pt x="66913" y="102516"/>
                </a:lnTo>
                <a:lnTo>
                  <a:pt x="66198" y="102582"/>
                </a:lnTo>
                <a:lnTo>
                  <a:pt x="72178" y="102656"/>
                </a:lnTo>
                <a:lnTo>
                  <a:pt x="79869" y="103945"/>
                </a:lnTo>
                <a:lnTo>
                  <a:pt x="90076" y="106075"/>
                </a:lnTo>
                <a:lnTo>
                  <a:pt x="101960" y="108765"/>
                </a:lnTo>
                <a:lnTo>
                  <a:pt x="112423" y="113098"/>
                </a:lnTo>
                <a:lnTo>
                  <a:pt x="121939" y="118527"/>
                </a:lnTo>
                <a:lnTo>
                  <a:pt x="130822" y="124686"/>
                </a:lnTo>
                <a:lnTo>
                  <a:pt x="139285" y="130062"/>
                </a:lnTo>
                <a:lnTo>
                  <a:pt x="147466" y="134916"/>
                </a:lnTo>
                <a:lnTo>
                  <a:pt x="155461" y="139422"/>
                </a:lnTo>
                <a:lnTo>
                  <a:pt x="171117" y="147816"/>
                </a:lnTo>
                <a:lnTo>
                  <a:pt x="178848" y="151832"/>
                </a:lnTo>
                <a:lnTo>
                  <a:pt x="189082" y="159589"/>
                </a:lnTo>
                <a:lnTo>
                  <a:pt x="200985" y="169841"/>
                </a:lnTo>
                <a:lnTo>
                  <a:pt x="213999" y="181756"/>
                </a:lnTo>
                <a:lnTo>
                  <a:pt x="222676" y="192238"/>
                </a:lnTo>
                <a:lnTo>
                  <a:pt x="228461" y="201767"/>
                </a:lnTo>
                <a:lnTo>
                  <a:pt x="232317" y="210659"/>
                </a:lnTo>
                <a:lnTo>
                  <a:pt x="234888" y="217858"/>
                </a:lnTo>
                <a:lnTo>
                  <a:pt x="236602" y="223927"/>
                </a:lnTo>
                <a:lnTo>
                  <a:pt x="237745" y="229243"/>
                </a:lnTo>
                <a:lnTo>
                  <a:pt x="238506" y="234056"/>
                </a:lnTo>
                <a:lnTo>
                  <a:pt x="239014" y="238536"/>
                </a:lnTo>
                <a:lnTo>
                  <a:pt x="239353" y="242792"/>
                </a:lnTo>
                <a:lnTo>
                  <a:pt x="238308" y="246899"/>
                </a:lnTo>
                <a:lnTo>
                  <a:pt x="233761" y="254850"/>
                </a:lnTo>
                <a:lnTo>
                  <a:pt x="230771" y="257478"/>
                </a:lnTo>
                <a:lnTo>
                  <a:pt x="227507" y="259230"/>
                </a:lnTo>
                <a:lnTo>
                  <a:pt x="224061" y="260398"/>
                </a:lnTo>
                <a:lnTo>
                  <a:pt x="219224" y="261177"/>
                </a:lnTo>
                <a:lnTo>
                  <a:pt x="213459" y="261696"/>
                </a:lnTo>
                <a:lnTo>
                  <a:pt x="207076" y="262042"/>
                </a:lnTo>
                <a:lnTo>
                  <a:pt x="200281" y="263543"/>
                </a:lnTo>
                <a:lnTo>
                  <a:pt x="193210" y="265813"/>
                </a:lnTo>
                <a:lnTo>
                  <a:pt x="185956" y="268597"/>
                </a:lnTo>
                <a:lnTo>
                  <a:pt x="178581" y="269183"/>
                </a:lnTo>
                <a:lnTo>
                  <a:pt x="171124" y="268303"/>
                </a:lnTo>
                <a:lnTo>
                  <a:pt x="163612" y="266447"/>
                </a:lnTo>
                <a:lnTo>
                  <a:pt x="156065" y="265210"/>
                </a:lnTo>
                <a:lnTo>
                  <a:pt x="148493" y="264384"/>
                </a:lnTo>
                <a:lnTo>
                  <a:pt x="140905" y="263835"/>
                </a:lnTo>
                <a:lnTo>
                  <a:pt x="132037" y="263468"/>
                </a:lnTo>
                <a:lnTo>
                  <a:pt x="112023" y="263061"/>
                </a:lnTo>
                <a:lnTo>
                  <a:pt x="102622" y="261682"/>
                </a:lnTo>
                <a:lnTo>
                  <a:pt x="93814" y="259493"/>
                </a:lnTo>
                <a:lnTo>
                  <a:pt x="85403" y="256763"/>
                </a:lnTo>
                <a:lnTo>
                  <a:pt x="75985" y="254944"/>
                </a:lnTo>
                <a:lnTo>
                  <a:pt x="65896" y="253731"/>
                </a:lnTo>
                <a:lnTo>
                  <a:pt x="55361" y="252922"/>
                </a:lnTo>
                <a:lnTo>
                  <a:pt x="45797" y="251113"/>
                </a:lnTo>
                <a:lnTo>
                  <a:pt x="36881" y="248637"/>
                </a:lnTo>
                <a:lnTo>
                  <a:pt x="28397" y="245716"/>
                </a:lnTo>
                <a:lnTo>
                  <a:pt x="21472" y="242499"/>
                </a:lnTo>
                <a:lnTo>
                  <a:pt x="15584" y="239084"/>
                </a:lnTo>
                <a:lnTo>
                  <a:pt x="0" y="2284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SMARTPenAnnotation120"/>
          <p:cNvSpPr/>
          <p:nvPr/>
        </p:nvSpPr>
        <p:spPr>
          <a:xfrm>
            <a:off x="1783080" y="4629192"/>
            <a:ext cx="674371" cy="45678"/>
          </a:xfrm>
          <a:custGeom>
            <a:avLst/>
            <a:gdLst/>
            <a:ahLst/>
            <a:cxnLst/>
            <a:rect l="0" t="0" r="0" b="0"/>
            <a:pathLst>
              <a:path w="674371" h="45678">
                <a:moveTo>
                  <a:pt x="0" y="45677"/>
                </a:moveTo>
                <a:lnTo>
                  <a:pt x="6067" y="39610"/>
                </a:lnTo>
                <a:lnTo>
                  <a:pt x="9125" y="37822"/>
                </a:lnTo>
                <a:lnTo>
                  <a:pt x="12433" y="36630"/>
                </a:lnTo>
                <a:lnTo>
                  <a:pt x="19496" y="35307"/>
                </a:lnTo>
                <a:lnTo>
                  <a:pt x="26868" y="34718"/>
                </a:lnTo>
                <a:lnTo>
                  <a:pt x="33152" y="33291"/>
                </a:lnTo>
                <a:lnTo>
                  <a:pt x="41151" y="31070"/>
                </a:lnTo>
                <a:lnTo>
                  <a:pt x="50294" y="28319"/>
                </a:lnTo>
                <a:lnTo>
                  <a:pt x="58929" y="26485"/>
                </a:lnTo>
                <a:lnTo>
                  <a:pt x="67226" y="25263"/>
                </a:lnTo>
                <a:lnTo>
                  <a:pt x="75297" y="24447"/>
                </a:lnTo>
                <a:lnTo>
                  <a:pt x="84488" y="22634"/>
                </a:lnTo>
                <a:lnTo>
                  <a:pt x="94425" y="20155"/>
                </a:lnTo>
                <a:lnTo>
                  <a:pt x="104860" y="17232"/>
                </a:lnTo>
                <a:lnTo>
                  <a:pt x="116897" y="15284"/>
                </a:lnTo>
                <a:lnTo>
                  <a:pt x="130001" y="13985"/>
                </a:lnTo>
                <a:lnTo>
                  <a:pt x="143817" y="13119"/>
                </a:lnTo>
                <a:lnTo>
                  <a:pt x="172715" y="12157"/>
                </a:lnTo>
                <a:lnTo>
                  <a:pt x="187533" y="11901"/>
                </a:lnTo>
                <a:lnTo>
                  <a:pt x="207572" y="10460"/>
                </a:lnTo>
                <a:lnTo>
                  <a:pt x="279237" y="3634"/>
                </a:lnTo>
                <a:lnTo>
                  <a:pt x="299188" y="2408"/>
                </a:lnTo>
                <a:lnTo>
                  <a:pt x="317568" y="1591"/>
                </a:lnTo>
                <a:lnTo>
                  <a:pt x="365085" y="683"/>
                </a:lnTo>
                <a:lnTo>
                  <a:pt x="565361" y="0"/>
                </a:lnTo>
                <a:lnTo>
                  <a:pt x="595347" y="1255"/>
                </a:lnTo>
                <a:lnTo>
                  <a:pt x="616608" y="3363"/>
                </a:lnTo>
                <a:lnTo>
                  <a:pt x="674370" y="1138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SMARTPenAnnotation121"/>
          <p:cNvSpPr/>
          <p:nvPr/>
        </p:nvSpPr>
        <p:spPr>
          <a:xfrm>
            <a:off x="2023110" y="4755489"/>
            <a:ext cx="281093" cy="238883"/>
          </a:xfrm>
          <a:custGeom>
            <a:avLst/>
            <a:gdLst/>
            <a:ahLst/>
            <a:cxnLst/>
            <a:rect l="0" t="0" r="0" b="0"/>
            <a:pathLst>
              <a:path w="281093" h="238883">
                <a:moveTo>
                  <a:pt x="0" y="22250"/>
                </a:moveTo>
                <a:lnTo>
                  <a:pt x="6067" y="16183"/>
                </a:lnTo>
                <a:lnTo>
                  <a:pt x="10395" y="13125"/>
                </a:lnTo>
                <a:lnTo>
                  <a:pt x="15820" y="9817"/>
                </a:lnTo>
                <a:lnTo>
                  <a:pt x="21976" y="6342"/>
                </a:lnTo>
                <a:lnTo>
                  <a:pt x="32431" y="4024"/>
                </a:lnTo>
                <a:lnTo>
                  <a:pt x="45750" y="2480"/>
                </a:lnTo>
                <a:lnTo>
                  <a:pt x="60980" y="1450"/>
                </a:lnTo>
                <a:lnTo>
                  <a:pt x="78753" y="763"/>
                </a:lnTo>
                <a:lnTo>
                  <a:pt x="118821" y="0"/>
                </a:lnTo>
                <a:lnTo>
                  <a:pt x="136364" y="1067"/>
                </a:lnTo>
                <a:lnTo>
                  <a:pt x="151869" y="3048"/>
                </a:lnTo>
                <a:lnTo>
                  <a:pt x="166016" y="5639"/>
                </a:lnTo>
                <a:lnTo>
                  <a:pt x="179257" y="7366"/>
                </a:lnTo>
                <a:lnTo>
                  <a:pt x="191895" y="8517"/>
                </a:lnTo>
                <a:lnTo>
                  <a:pt x="204130" y="9285"/>
                </a:lnTo>
                <a:lnTo>
                  <a:pt x="213556" y="11067"/>
                </a:lnTo>
                <a:lnTo>
                  <a:pt x="221111" y="13525"/>
                </a:lnTo>
                <a:lnTo>
                  <a:pt x="227417" y="16433"/>
                </a:lnTo>
                <a:lnTo>
                  <a:pt x="232891" y="19642"/>
                </a:lnTo>
                <a:lnTo>
                  <a:pt x="237811" y="23052"/>
                </a:lnTo>
                <a:lnTo>
                  <a:pt x="242360" y="26595"/>
                </a:lnTo>
                <a:lnTo>
                  <a:pt x="245393" y="30227"/>
                </a:lnTo>
                <a:lnTo>
                  <a:pt x="247415" y="33918"/>
                </a:lnTo>
                <a:lnTo>
                  <a:pt x="248764" y="37649"/>
                </a:lnTo>
                <a:lnTo>
                  <a:pt x="248392" y="41406"/>
                </a:lnTo>
                <a:lnTo>
                  <a:pt x="246875" y="45181"/>
                </a:lnTo>
                <a:lnTo>
                  <a:pt x="244593" y="48967"/>
                </a:lnTo>
                <a:lnTo>
                  <a:pt x="243072" y="52762"/>
                </a:lnTo>
                <a:lnTo>
                  <a:pt x="242058" y="56561"/>
                </a:lnTo>
                <a:lnTo>
                  <a:pt x="241382" y="60364"/>
                </a:lnTo>
                <a:lnTo>
                  <a:pt x="238391" y="62900"/>
                </a:lnTo>
                <a:lnTo>
                  <a:pt x="233857" y="64590"/>
                </a:lnTo>
                <a:lnTo>
                  <a:pt x="228295" y="65717"/>
                </a:lnTo>
                <a:lnTo>
                  <a:pt x="222046" y="67738"/>
                </a:lnTo>
                <a:lnTo>
                  <a:pt x="215341" y="70355"/>
                </a:lnTo>
                <a:lnTo>
                  <a:pt x="208330" y="73370"/>
                </a:lnTo>
                <a:lnTo>
                  <a:pt x="198577" y="76650"/>
                </a:lnTo>
                <a:lnTo>
                  <a:pt x="186994" y="80107"/>
                </a:lnTo>
                <a:lnTo>
                  <a:pt x="174193" y="83681"/>
                </a:lnTo>
                <a:lnTo>
                  <a:pt x="160578" y="86065"/>
                </a:lnTo>
                <a:lnTo>
                  <a:pt x="146422" y="87653"/>
                </a:lnTo>
                <a:lnTo>
                  <a:pt x="131905" y="88712"/>
                </a:lnTo>
                <a:lnTo>
                  <a:pt x="123496" y="90688"/>
                </a:lnTo>
                <a:lnTo>
                  <a:pt x="119161" y="93275"/>
                </a:lnTo>
                <a:lnTo>
                  <a:pt x="117540" y="96271"/>
                </a:lnTo>
                <a:lnTo>
                  <a:pt x="121540" y="99537"/>
                </a:lnTo>
                <a:lnTo>
                  <a:pt x="129287" y="102985"/>
                </a:lnTo>
                <a:lnTo>
                  <a:pt x="139531" y="106554"/>
                </a:lnTo>
                <a:lnTo>
                  <a:pt x="151440" y="111473"/>
                </a:lnTo>
                <a:lnTo>
                  <a:pt x="164460" y="117292"/>
                </a:lnTo>
                <a:lnTo>
                  <a:pt x="200282" y="134231"/>
                </a:lnTo>
                <a:lnTo>
                  <a:pt x="209721" y="138814"/>
                </a:lnTo>
                <a:lnTo>
                  <a:pt x="219824" y="144409"/>
                </a:lnTo>
                <a:lnTo>
                  <a:pt x="230369" y="150680"/>
                </a:lnTo>
                <a:lnTo>
                  <a:pt x="241209" y="157400"/>
                </a:lnTo>
                <a:lnTo>
                  <a:pt x="250976" y="165690"/>
                </a:lnTo>
                <a:lnTo>
                  <a:pt x="260027" y="175027"/>
                </a:lnTo>
                <a:lnTo>
                  <a:pt x="268601" y="185061"/>
                </a:lnTo>
                <a:lnTo>
                  <a:pt x="274317" y="193021"/>
                </a:lnTo>
                <a:lnTo>
                  <a:pt x="278128" y="199598"/>
                </a:lnTo>
                <a:lnTo>
                  <a:pt x="280669" y="205252"/>
                </a:lnTo>
                <a:lnTo>
                  <a:pt x="281092" y="210292"/>
                </a:lnTo>
                <a:lnTo>
                  <a:pt x="280105" y="214921"/>
                </a:lnTo>
                <a:lnTo>
                  <a:pt x="278176" y="219278"/>
                </a:lnTo>
                <a:lnTo>
                  <a:pt x="275621" y="222182"/>
                </a:lnTo>
                <a:lnTo>
                  <a:pt x="272647" y="224118"/>
                </a:lnTo>
                <a:lnTo>
                  <a:pt x="269395" y="225409"/>
                </a:lnTo>
                <a:lnTo>
                  <a:pt x="262146" y="227539"/>
                </a:lnTo>
                <a:lnTo>
                  <a:pt x="240546" y="233293"/>
                </a:lnTo>
                <a:lnTo>
                  <a:pt x="230214" y="235336"/>
                </a:lnTo>
                <a:lnTo>
                  <a:pt x="220786" y="236697"/>
                </a:lnTo>
                <a:lnTo>
                  <a:pt x="211960" y="237605"/>
                </a:lnTo>
                <a:lnTo>
                  <a:pt x="200997" y="238210"/>
                </a:lnTo>
                <a:lnTo>
                  <a:pt x="175268" y="238882"/>
                </a:lnTo>
                <a:lnTo>
                  <a:pt x="161295" y="237792"/>
                </a:lnTo>
                <a:lnTo>
                  <a:pt x="146900" y="235795"/>
                </a:lnTo>
                <a:lnTo>
                  <a:pt x="132223" y="233193"/>
                </a:lnTo>
                <a:lnTo>
                  <a:pt x="119899" y="231459"/>
                </a:lnTo>
                <a:lnTo>
                  <a:pt x="109142" y="230303"/>
                </a:lnTo>
                <a:lnTo>
                  <a:pt x="99431" y="229532"/>
                </a:lnTo>
                <a:lnTo>
                  <a:pt x="91688" y="227748"/>
                </a:lnTo>
                <a:lnTo>
                  <a:pt x="85255" y="225289"/>
                </a:lnTo>
                <a:lnTo>
                  <a:pt x="66747" y="215760"/>
                </a:lnTo>
                <a:lnTo>
                  <a:pt x="59738" y="212217"/>
                </a:lnTo>
                <a:lnTo>
                  <a:pt x="53795" y="209855"/>
                </a:lnTo>
                <a:lnTo>
                  <a:pt x="48563" y="208280"/>
                </a:lnTo>
                <a:lnTo>
                  <a:pt x="38519" y="206064"/>
                </a:lnTo>
                <a:lnTo>
                  <a:pt x="34290" y="1937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SMARTPenAnnotation122"/>
          <p:cNvSpPr/>
          <p:nvPr/>
        </p:nvSpPr>
        <p:spPr>
          <a:xfrm>
            <a:off x="3909059" y="4617871"/>
            <a:ext cx="720092" cy="45569"/>
          </a:xfrm>
          <a:custGeom>
            <a:avLst/>
            <a:gdLst/>
            <a:ahLst/>
            <a:cxnLst/>
            <a:rect l="0" t="0" r="0" b="0"/>
            <a:pathLst>
              <a:path w="720092" h="45569">
                <a:moveTo>
                  <a:pt x="0" y="22708"/>
                </a:moveTo>
                <a:lnTo>
                  <a:pt x="12136" y="16641"/>
                </a:lnTo>
                <a:lnTo>
                  <a:pt x="16981" y="14853"/>
                </a:lnTo>
                <a:lnTo>
                  <a:pt x="21481" y="13661"/>
                </a:lnTo>
                <a:lnTo>
                  <a:pt x="25751" y="12867"/>
                </a:lnTo>
                <a:lnTo>
                  <a:pt x="31137" y="11068"/>
                </a:lnTo>
                <a:lnTo>
                  <a:pt x="37268" y="8598"/>
                </a:lnTo>
                <a:lnTo>
                  <a:pt x="43896" y="5681"/>
                </a:lnTo>
                <a:lnTo>
                  <a:pt x="50854" y="3737"/>
                </a:lnTo>
                <a:lnTo>
                  <a:pt x="58033" y="2441"/>
                </a:lnTo>
                <a:lnTo>
                  <a:pt x="65359" y="1577"/>
                </a:lnTo>
                <a:lnTo>
                  <a:pt x="87805" y="361"/>
                </a:lnTo>
                <a:lnTo>
                  <a:pt x="177288" y="0"/>
                </a:lnTo>
                <a:lnTo>
                  <a:pt x="222332" y="1219"/>
                </a:lnTo>
                <a:lnTo>
                  <a:pt x="420611" y="9703"/>
                </a:lnTo>
                <a:lnTo>
                  <a:pt x="472606" y="10811"/>
                </a:lnTo>
                <a:lnTo>
                  <a:pt x="490331" y="12237"/>
                </a:lnTo>
                <a:lnTo>
                  <a:pt x="509767" y="14458"/>
                </a:lnTo>
                <a:lnTo>
                  <a:pt x="530345" y="17208"/>
                </a:lnTo>
                <a:lnTo>
                  <a:pt x="546603" y="20311"/>
                </a:lnTo>
                <a:lnTo>
                  <a:pt x="559982" y="23651"/>
                </a:lnTo>
                <a:lnTo>
                  <a:pt x="571442" y="27147"/>
                </a:lnTo>
                <a:lnTo>
                  <a:pt x="582892" y="29477"/>
                </a:lnTo>
                <a:lnTo>
                  <a:pt x="594334" y="31031"/>
                </a:lnTo>
                <a:lnTo>
                  <a:pt x="605773" y="32067"/>
                </a:lnTo>
                <a:lnTo>
                  <a:pt x="618479" y="34027"/>
                </a:lnTo>
                <a:lnTo>
                  <a:pt x="632030" y="36604"/>
                </a:lnTo>
                <a:lnTo>
                  <a:pt x="646143" y="39592"/>
                </a:lnTo>
                <a:lnTo>
                  <a:pt x="658092" y="41584"/>
                </a:lnTo>
                <a:lnTo>
                  <a:pt x="668598" y="42913"/>
                </a:lnTo>
                <a:lnTo>
                  <a:pt x="678143" y="43798"/>
                </a:lnTo>
                <a:lnTo>
                  <a:pt x="697643" y="45044"/>
                </a:lnTo>
                <a:lnTo>
                  <a:pt x="720091" y="45568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SMARTPenAnnotation123"/>
          <p:cNvSpPr/>
          <p:nvPr/>
        </p:nvSpPr>
        <p:spPr>
          <a:xfrm>
            <a:off x="4069079" y="4686836"/>
            <a:ext cx="296827" cy="296576"/>
          </a:xfrm>
          <a:custGeom>
            <a:avLst/>
            <a:gdLst/>
            <a:ahLst/>
            <a:cxnLst/>
            <a:rect l="0" t="0" r="0" b="0"/>
            <a:pathLst>
              <a:path w="296827" h="296576">
                <a:moveTo>
                  <a:pt x="22861" y="45183"/>
                </a:moveTo>
                <a:lnTo>
                  <a:pt x="28929" y="33048"/>
                </a:lnTo>
                <a:lnTo>
                  <a:pt x="31986" y="28203"/>
                </a:lnTo>
                <a:lnTo>
                  <a:pt x="38770" y="19433"/>
                </a:lnTo>
                <a:lnTo>
                  <a:pt x="43626" y="16587"/>
                </a:lnTo>
                <a:lnTo>
                  <a:pt x="49405" y="14689"/>
                </a:lnTo>
                <a:lnTo>
                  <a:pt x="55797" y="13424"/>
                </a:lnTo>
                <a:lnTo>
                  <a:pt x="62598" y="11310"/>
                </a:lnTo>
                <a:lnTo>
                  <a:pt x="69672" y="8631"/>
                </a:lnTo>
                <a:lnTo>
                  <a:pt x="76928" y="5575"/>
                </a:lnTo>
                <a:lnTo>
                  <a:pt x="88116" y="3538"/>
                </a:lnTo>
                <a:lnTo>
                  <a:pt x="101924" y="2180"/>
                </a:lnTo>
                <a:lnTo>
                  <a:pt x="117480" y="1274"/>
                </a:lnTo>
                <a:lnTo>
                  <a:pt x="144923" y="268"/>
                </a:lnTo>
                <a:lnTo>
                  <a:pt x="157576" y="0"/>
                </a:lnTo>
                <a:lnTo>
                  <a:pt x="173631" y="1091"/>
                </a:lnTo>
                <a:lnTo>
                  <a:pt x="191954" y="3088"/>
                </a:lnTo>
                <a:lnTo>
                  <a:pt x="211790" y="5690"/>
                </a:lnTo>
                <a:lnTo>
                  <a:pt x="228823" y="9964"/>
                </a:lnTo>
                <a:lnTo>
                  <a:pt x="243989" y="15354"/>
                </a:lnTo>
                <a:lnTo>
                  <a:pt x="257909" y="21487"/>
                </a:lnTo>
                <a:lnTo>
                  <a:pt x="268460" y="25576"/>
                </a:lnTo>
                <a:lnTo>
                  <a:pt x="276764" y="28302"/>
                </a:lnTo>
                <a:lnTo>
                  <a:pt x="283569" y="30119"/>
                </a:lnTo>
                <a:lnTo>
                  <a:pt x="288106" y="32601"/>
                </a:lnTo>
                <a:lnTo>
                  <a:pt x="291131" y="35525"/>
                </a:lnTo>
                <a:lnTo>
                  <a:pt x="293148" y="38744"/>
                </a:lnTo>
                <a:lnTo>
                  <a:pt x="295388" y="45708"/>
                </a:lnTo>
                <a:lnTo>
                  <a:pt x="296384" y="53037"/>
                </a:lnTo>
                <a:lnTo>
                  <a:pt x="296826" y="60527"/>
                </a:lnTo>
                <a:lnTo>
                  <a:pt x="295674" y="63032"/>
                </a:lnTo>
                <a:lnTo>
                  <a:pt x="293636" y="64703"/>
                </a:lnTo>
                <a:lnTo>
                  <a:pt x="291008" y="65816"/>
                </a:lnTo>
                <a:lnTo>
                  <a:pt x="284700" y="70441"/>
                </a:lnTo>
                <a:lnTo>
                  <a:pt x="276394" y="76729"/>
                </a:lnTo>
                <a:lnTo>
                  <a:pt x="270623" y="80183"/>
                </a:lnTo>
                <a:lnTo>
                  <a:pt x="264235" y="83757"/>
                </a:lnTo>
                <a:lnTo>
                  <a:pt x="257437" y="86139"/>
                </a:lnTo>
                <a:lnTo>
                  <a:pt x="250365" y="87727"/>
                </a:lnTo>
                <a:lnTo>
                  <a:pt x="243110" y="88786"/>
                </a:lnTo>
                <a:lnTo>
                  <a:pt x="233194" y="90762"/>
                </a:lnTo>
                <a:lnTo>
                  <a:pt x="208629" y="96344"/>
                </a:lnTo>
                <a:lnTo>
                  <a:pt x="197506" y="98340"/>
                </a:lnTo>
                <a:lnTo>
                  <a:pt x="187551" y="99672"/>
                </a:lnTo>
                <a:lnTo>
                  <a:pt x="178374" y="100559"/>
                </a:lnTo>
                <a:lnTo>
                  <a:pt x="169716" y="101150"/>
                </a:lnTo>
                <a:lnTo>
                  <a:pt x="161404" y="101545"/>
                </a:lnTo>
                <a:lnTo>
                  <a:pt x="153323" y="101808"/>
                </a:lnTo>
                <a:lnTo>
                  <a:pt x="99215" y="102287"/>
                </a:lnTo>
                <a:lnTo>
                  <a:pt x="97893" y="103573"/>
                </a:lnTo>
                <a:lnTo>
                  <a:pt x="98282" y="105700"/>
                </a:lnTo>
                <a:lnTo>
                  <a:pt x="99812" y="108388"/>
                </a:lnTo>
                <a:lnTo>
                  <a:pt x="103371" y="110180"/>
                </a:lnTo>
                <a:lnTo>
                  <a:pt x="108285" y="111374"/>
                </a:lnTo>
                <a:lnTo>
                  <a:pt x="114100" y="112171"/>
                </a:lnTo>
                <a:lnTo>
                  <a:pt x="125597" y="119052"/>
                </a:lnTo>
                <a:lnTo>
                  <a:pt x="140881" y="129989"/>
                </a:lnTo>
                <a:lnTo>
                  <a:pt x="158691" y="143630"/>
                </a:lnTo>
                <a:lnTo>
                  <a:pt x="173104" y="153995"/>
                </a:lnTo>
                <a:lnTo>
                  <a:pt x="185253" y="162174"/>
                </a:lnTo>
                <a:lnTo>
                  <a:pt x="195892" y="168898"/>
                </a:lnTo>
                <a:lnTo>
                  <a:pt x="205525" y="175919"/>
                </a:lnTo>
                <a:lnTo>
                  <a:pt x="214487" y="183141"/>
                </a:lnTo>
                <a:lnTo>
                  <a:pt x="223002" y="190495"/>
                </a:lnTo>
                <a:lnTo>
                  <a:pt x="231218" y="199208"/>
                </a:lnTo>
                <a:lnTo>
                  <a:pt x="239235" y="208827"/>
                </a:lnTo>
                <a:lnTo>
                  <a:pt x="247121" y="219049"/>
                </a:lnTo>
                <a:lnTo>
                  <a:pt x="252377" y="229673"/>
                </a:lnTo>
                <a:lnTo>
                  <a:pt x="255882" y="240567"/>
                </a:lnTo>
                <a:lnTo>
                  <a:pt x="258218" y="251639"/>
                </a:lnTo>
                <a:lnTo>
                  <a:pt x="259776" y="260291"/>
                </a:lnTo>
                <a:lnTo>
                  <a:pt x="260814" y="267328"/>
                </a:lnTo>
                <a:lnTo>
                  <a:pt x="261506" y="273290"/>
                </a:lnTo>
                <a:lnTo>
                  <a:pt x="260698" y="278534"/>
                </a:lnTo>
                <a:lnTo>
                  <a:pt x="256413" y="287749"/>
                </a:lnTo>
                <a:lnTo>
                  <a:pt x="253492" y="290714"/>
                </a:lnTo>
                <a:lnTo>
                  <a:pt x="250275" y="292690"/>
                </a:lnTo>
                <a:lnTo>
                  <a:pt x="246860" y="294008"/>
                </a:lnTo>
                <a:lnTo>
                  <a:pt x="242043" y="294887"/>
                </a:lnTo>
                <a:lnTo>
                  <a:pt x="236293" y="295472"/>
                </a:lnTo>
                <a:lnTo>
                  <a:pt x="224399" y="296123"/>
                </a:lnTo>
                <a:lnTo>
                  <a:pt x="214880" y="296412"/>
                </a:lnTo>
                <a:lnTo>
                  <a:pt x="196313" y="296575"/>
                </a:lnTo>
                <a:lnTo>
                  <a:pt x="189295" y="295328"/>
                </a:lnTo>
                <a:lnTo>
                  <a:pt x="182077" y="293226"/>
                </a:lnTo>
                <a:lnTo>
                  <a:pt x="174725" y="290555"/>
                </a:lnTo>
                <a:lnTo>
                  <a:pt x="164743" y="287505"/>
                </a:lnTo>
                <a:lnTo>
                  <a:pt x="140106" y="280729"/>
                </a:lnTo>
                <a:lnTo>
                  <a:pt x="127694" y="278414"/>
                </a:lnTo>
                <a:lnTo>
                  <a:pt x="115610" y="276870"/>
                </a:lnTo>
                <a:lnTo>
                  <a:pt x="103744" y="275841"/>
                </a:lnTo>
                <a:lnTo>
                  <a:pt x="94562" y="273885"/>
                </a:lnTo>
                <a:lnTo>
                  <a:pt x="87172" y="271311"/>
                </a:lnTo>
                <a:lnTo>
                  <a:pt x="80975" y="268325"/>
                </a:lnTo>
                <a:lnTo>
                  <a:pt x="74304" y="266335"/>
                </a:lnTo>
                <a:lnTo>
                  <a:pt x="67316" y="265007"/>
                </a:lnTo>
                <a:lnTo>
                  <a:pt x="60118" y="264123"/>
                </a:lnTo>
                <a:lnTo>
                  <a:pt x="52779" y="262263"/>
                </a:lnTo>
                <a:lnTo>
                  <a:pt x="45346" y="259753"/>
                </a:lnTo>
                <a:lnTo>
                  <a:pt x="0" y="239493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SMARTPenAnnotation124"/>
          <p:cNvSpPr/>
          <p:nvPr/>
        </p:nvSpPr>
        <p:spPr>
          <a:xfrm>
            <a:off x="1783080" y="5440679"/>
            <a:ext cx="217171" cy="22390"/>
          </a:xfrm>
          <a:custGeom>
            <a:avLst/>
            <a:gdLst/>
            <a:ahLst/>
            <a:cxnLst/>
            <a:rect l="0" t="0" r="0" b="0"/>
            <a:pathLst>
              <a:path w="217171" h="22390">
                <a:moveTo>
                  <a:pt x="0" y="11430"/>
                </a:moveTo>
                <a:lnTo>
                  <a:pt x="42777" y="11430"/>
                </a:lnTo>
                <a:lnTo>
                  <a:pt x="58998" y="12700"/>
                </a:lnTo>
                <a:lnTo>
                  <a:pt x="127547" y="19285"/>
                </a:lnTo>
                <a:lnTo>
                  <a:pt x="143451" y="20477"/>
                </a:lnTo>
                <a:lnTo>
                  <a:pt x="166626" y="21801"/>
                </a:lnTo>
                <a:lnTo>
                  <a:pt x="181159" y="22389"/>
                </a:lnTo>
                <a:lnTo>
                  <a:pt x="186813" y="21276"/>
                </a:lnTo>
                <a:lnTo>
                  <a:pt x="191852" y="19264"/>
                </a:lnTo>
                <a:lnTo>
                  <a:pt x="204927" y="11889"/>
                </a:lnTo>
                <a:lnTo>
                  <a:pt x="206468" y="10466"/>
                </a:lnTo>
                <a:lnTo>
                  <a:pt x="217170" y="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SMARTPenAnnotation125"/>
          <p:cNvSpPr/>
          <p:nvPr/>
        </p:nvSpPr>
        <p:spPr>
          <a:xfrm>
            <a:off x="2103120" y="5257800"/>
            <a:ext cx="22721" cy="331470"/>
          </a:xfrm>
          <a:custGeom>
            <a:avLst/>
            <a:gdLst/>
            <a:ahLst/>
            <a:cxnLst/>
            <a:rect l="0" t="0" r="0" b="0"/>
            <a:pathLst>
              <a:path w="22721" h="331470">
                <a:moveTo>
                  <a:pt x="11430" y="0"/>
                </a:moveTo>
                <a:lnTo>
                  <a:pt x="11430" y="12135"/>
                </a:lnTo>
                <a:lnTo>
                  <a:pt x="12700" y="18250"/>
                </a:lnTo>
                <a:lnTo>
                  <a:pt x="14816" y="24867"/>
                </a:lnTo>
                <a:lnTo>
                  <a:pt x="17497" y="31818"/>
                </a:lnTo>
                <a:lnTo>
                  <a:pt x="19285" y="41531"/>
                </a:lnTo>
                <a:lnTo>
                  <a:pt x="20476" y="53087"/>
                </a:lnTo>
                <a:lnTo>
                  <a:pt x="21271" y="65871"/>
                </a:lnTo>
                <a:lnTo>
                  <a:pt x="22153" y="86849"/>
                </a:lnTo>
                <a:lnTo>
                  <a:pt x="22546" y="105909"/>
                </a:lnTo>
                <a:lnTo>
                  <a:pt x="22720" y="127081"/>
                </a:lnTo>
                <a:lnTo>
                  <a:pt x="21497" y="139330"/>
                </a:lnTo>
                <a:lnTo>
                  <a:pt x="19411" y="152577"/>
                </a:lnTo>
                <a:lnTo>
                  <a:pt x="16750" y="166488"/>
                </a:lnTo>
                <a:lnTo>
                  <a:pt x="14977" y="179571"/>
                </a:lnTo>
                <a:lnTo>
                  <a:pt x="13794" y="192104"/>
                </a:lnTo>
                <a:lnTo>
                  <a:pt x="13006" y="204270"/>
                </a:lnTo>
                <a:lnTo>
                  <a:pt x="11211" y="217459"/>
                </a:lnTo>
                <a:lnTo>
                  <a:pt x="8744" y="231333"/>
                </a:lnTo>
                <a:lnTo>
                  <a:pt x="5829" y="245662"/>
                </a:lnTo>
                <a:lnTo>
                  <a:pt x="3886" y="257754"/>
                </a:lnTo>
                <a:lnTo>
                  <a:pt x="2590" y="268356"/>
                </a:lnTo>
                <a:lnTo>
                  <a:pt x="1727" y="277964"/>
                </a:lnTo>
                <a:lnTo>
                  <a:pt x="1151" y="285639"/>
                </a:lnTo>
                <a:lnTo>
                  <a:pt x="511" y="297554"/>
                </a:lnTo>
                <a:lnTo>
                  <a:pt x="227" y="313856"/>
                </a:lnTo>
                <a:lnTo>
                  <a:pt x="67" y="330907"/>
                </a:lnTo>
                <a:lnTo>
                  <a:pt x="0" y="3314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SMARTPenAnnotation126"/>
          <p:cNvSpPr/>
          <p:nvPr/>
        </p:nvSpPr>
        <p:spPr>
          <a:xfrm>
            <a:off x="2217420" y="5303519"/>
            <a:ext cx="262872" cy="342731"/>
          </a:xfrm>
          <a:custGeom>
            <a:avLst/>
            <a:gdLst/>
            <a:ahLst/>
            <a:cxnLst/>
            <a:rect l="0" t="0" r="0" b="0"/>
            <a:pathLst>
              <a:path w="262872" h="342731">
                <a:moveTo>
                  <a:pt x="57150" y="0"/>
                </a:moveTo>
                <a:lnTo>
                  <a:pt x="63217" y="0"/>
                </a:lnTo>
                <a:lnTo>
                  <a:pt x="65005" y="1270"/>
                </a:lnTo>
                <a:lnTo>
                  <a:pt x="66197" y="3387"/>
                </a:lnTo>
                <a:lnTo>
                  <a:pt x="67520" y="9125"/>
                </a:lnTo>
                <a:lnTo>
                  <a:pt x="68109" y="15909"/>
                </a:lnTo>
                <a:lnTo>
                  <a:pt x="64984" y="26545"/>
                </a:lnTo>
                <a:lnTo>
                  <a:pt x="62372" y="32937"/>
                </a:lnTo>
                <a:lnTo>
                  <a:pt x="59471" y="43425"/>
                </a:lnTo>
                <a:lnTo>
                  <a:pt x="56911" y="53590"/>
                </a:lnTo>
                <a:lnTo>
                  <a:pt x="54451" y="59857"/>
                </a:lnTo>
                <a:lnTo>
                  <a:pt x="51540" y="66575"/>
                </a:lnTo>
                <a:lnTo>
                  <a:pt x="41533" y="87586"/>
                </a:lnTo>
                <a:lnTo>
                  <a:pt x="35309" y="100301"/>
                </a:lnTo>
                <a:lnTo>
                  <a:pt x="31159" y="115127"/>
                </a:lnTo>
                <a:lnTo>
                  <a:pt x="28392" y="131362"/>
                </a:lnTo>
                <a:lnTo>
                  <a:pt x="26548" y="148535"/>
                </a:lnTo>
                <a:lnTo>
                  <a:pt x="25319" y="162523"/>
                </a:lnTo>
                <a:lnTo>
                  <a:pt x="24499" y="174389"/>
                </a:lnTo>
                <a:lnTo>
                  <a:pt x="23953" y="184840"/>
                </a:lnTo>
                <a:lnTo>
                  <a:pt x="24858" y="196886"/>
                </a:lnTo>
                <a:lnTo>
                  <a:pt x="26732" y="209998"/>
                </a:lnTo>
                <a:lnTo>
                  <a:pt x="29251" y="223819"/>
                </a:lnTo>
                <a:lnTo>
                  <a:pt x="32201" y="235573"/>
                </a:lnTo>
                <a:lnTo>
                  <a:pt x="35437" y="245949"/>
                </a:lnTo>
                <a:lnTo>
                  <a:pt x="38864" y="255406"/>
                </a:lnTo>
                <a:lnTo>
                  <a:pt x="43690" y="264251"/>
                </a:lnTo>
                <a:lnTo>
                  <a:pt x="49446" y="272687"/>
                </a:lnTo>
                <a:lnTo>
                  <a:pt x="55824" y="280852"/>
                </a:lnTo>
                <a:lnTo>
                  <a:pt x="61346" y="287565"/>
                </a:lnTo>
                <a:lnTo>
                  <a:pt x="66297" y="293310"/>
                </a:lnTo>
                <a:lnTo>
                  <a:pt x="70868" y="298410"/>
                </a:lnTo>
                <a:lnTo>
                  <a:pt x="77725" y="304350"/>
                </a:lnTo>
                <a:lnTo>
                  <a:pt x="86107" y="310851"/>
                </a:lnTo>
                <a:lnTo>
                  <a:pt x="95504" y="317723"/>
                </a:lnTo>
                <a:lnTo>
                  <a:pt x="104309" y="322306"/>
                </a:lnTo>
                <a:lnTo>
                  <a:pt x="112719" y="325361"/>
                </a:lnTo>
                <a:lnTo>
                  <a:pt x="120866" y="327398"/>
                </a:lnTo>
                <a:lnTo>
                  <a:pt x="128837" y="330025"/>
                </a:lnTo>
                <a:lnTo>
                  <a:pt x="136691" y="333047"/>
                </a:lnTo>
                <a:lnTo>
                  <a:pt x="144468" y="336332"/>
                </a:lnTo>
                <a:lnTo>
                  <a:pt x="152191" y="338521"/>
                </a:lnTo>
                <a:lnTo>
                  <a:pt x="159881" y="339981"/>
                </a:lnTo>
                <a:lnTo>
                  <a:pt x="167547" y="340954"/>
                </a:lnTo>
                <a:lnTo>
                  <a:pt x="175198" y="341603"/>
                </a:lnTo>
                <a:lnTo>
                  <a:pt x="182838" y="342035"/>
                </a:lnTo>
                <a:lnTo>
                  <a:pt x="196831" y="342516"/>
                </a:lnTo>
                <a:lnTo>
                  <a:pt x="207284" y="342730"/>
                </a:lnTo>
                <a:lnTo>
                  <a:pt x="213119" y="341517"/>
                </a:lnTo>
                <a:lnTo>
                  <a:pt x="219549" y="339438"/>
                </a:lnTo>
                <a:lnTo>
                  <a:pt x="226376" y="336782"/>
                </a:lnTo>
                <a:lnTo>
                  <a:pt x="232197" y="335012"/>
                </a:lnTo>
                <a:lnTo>
                  <a:pt x="237348" y="333831"/>
                </a:lnTo>
                <a:lnTo>
                  <a:pt x="242052" y="333044"/>
                </a:lnTo>
                <a:lnTo>
                  <a:pt x="246458" y="331250"/>
                </a:lnTo>
                <a:lnTo>
                  <a:pt x="250665" y="328784"/>
                </a:lnTo>
                <a:lnTo>
                  <a:pt x="254740" y="325869"/>
                </a:lnTo>
                <a:lnTo>
                  <a:pt x="257456" y="322656"/>
                </a:lnTo>
                <a:lnTo>
                  <a:pt x="259267" y="319244"/>
                </a:lnTo>
                <a:lnTo>
                  <a:pt x="261280" y="312066"/>
                </a:lnTo>
                <a:lnTo>
                  <a:pt x="262174" y="304643"/>
                </a:lnTo>
                <a:lnTo>
                  <a:pt x="262572" y="297111"/>
                </a:lnTo>
                <a:lnTo>
                  <a:pt x="262748" y="289529"/>
                </a:lnTo>
                <a:lnTo>
                  <a:pt x="262871" y="270507"/>
                </a:lnTo>
                <a:lnTo>
                  <a:pt x="261607" y="266698"/>
                </a:lnTo>
                <a:lnTo>
                  <a:pt x="256816" y="259079"/>
                </a:lnTo>
                <a:lnTo>
                  <a:pt x="253761" y="256540"/>
                </a:lnTo>
                <a:lnTo>
                  <a:pt x="250454" y="254847"/>
                </a:lnTo>
                <a:lnTo>
                  <a:pt x="246979" y="253718"/>
                </a:lnTo>
                <a:lnTo>
                  <a:pt x="229572" y="249077"/>
                </a:lnTo>
                <a:lnTo>
                  <a:pt x="177004" y="235750"/>
                </a:lnTo>
                <a:lnTo>
                  <a:pt x="164992" y="233367"/>
                </a:lnTo>
                <a:lnTo>
                  <a:pt x="154445" y="231778"/>
                </a:lnTo>
                <a:lnTo>
                  <a:pt x="144873" y="230719"/>
                </a:lnTo>
                <a:lnTo>
                  <a:pt x="133412" y="231283"/>
                </a:lnTo>
                <a:lnTo>
                  <a:pt x="120691" y="232929"/>
                </a:lnTo>
                <a:lnTo>
                  <a:pt x="107131" y="235296"/>
                </a:lnTo>
                <a:lnTo>
                  <a:pt x="95550" y="236874"/>
                </a:lnTo>
                <a:lnTo>
                  <a:pt x="85290" y="237926"/>
                </a:lnTo>
                <a:lnTo>
                  <a:pt x="75910" y="238628"/>
                </a:lnTo>
                <a:lnTo>
                  <a:pt x="68386" y="240365"/>
                </a:lnTo>
                <a:lnTo>
                  <a:pt x="62101" y="242794"/>
                </a:lnTo>
                <a:lnTo>
                  <a:pt x="56641" y="245682"/>
                </a:lnTo>
                <a:lnTo>
                  <a:pt x="51730" y="247608"/>
                </a:lnTo>
                <a:lnTo>
                  <a:pt x="47187" y="248892"/>
                </a:lnTo>
                <a:lnTo>
                  <a:pt x="42887" y="249749"/>
                </a:lnTo>
                <a:lnTo>
                  <a:pt x="37482" y="251589"/>
                </a:lnTo>
                <a:lnTo>
                  <a:pt x="31338" y="254086"/>
                </a:lnTo>
                <a:lnTo>
                  <a:pt x="17328" y="260282"/>
                </a:lnTo>
                <a:lnTo>
                  <a:pt x="0" y="2743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8" name="SMARTPenAnnotation127"/>
          <p:cNvSpPr/>
          <p:nvPr/>
        </p:nvSpPr>
        <p:spPr>
          <a:xfrm>
            <a:off x="1988820" y="5680709"/>
            <a:ext cx="662941" cy="113175"/>
          </a:xfrm>
          <a:custGeom>
            <a:avLst/>
            <a:gdLst/>
            <a:ahLst/>
            <a:cxnLst/>
            <a:rect l="0" t="0" r="0" b="0"/>
            <a:pathLst>
              <a:path w="662941" h="113175">
                <a:moveTo>
                  <a:pt x="662940" y="0"/>
                </a:moveTo>
                <a:lnTo>
                  <a:pt x="640963" y="0"/>
                </a:lnTo>
                <a:lnTo>
                  <a:pt x="635588" y="1270"/>
                </a:lnTo>
                <a:lnTo>
                  <a:pt x="630735" y="3387"/>
                </a:lnTo>
                <a:lnTo>
                  <a:pt x="626230" y="6068"/>
                </a:lnTo>
                <a:lnTo>
                  <a:pt x="616876" y="7855"/>
                </a:lnTo>
                <a:lnTo>
                  <a:pt x="604291" y="9047"/>
                </a:lnTo>
                <a:lnTo>
                  <a:pt x="589550" y="9842"/>
                </a:lnTo>
                <a:lnTo>
                  <a:pt x="577184" y="11641"/>
                </a:lnTo>
                <a:lnTo>
                  <a:pt x="566399" y="14111"/>
                </a:lnTo>
                <a:lnTo>
                  <a:pt x="556669" y="17028"/>
                </a:lnTo>
                <a:lnTo>
                  <a:pt x="546373" y="18972"/>
                </a:lnTo>
                <a:lnTo>
                  <a:pt x="535698" y="20268"/>
                </a:lnTo>
                <a:lnTo>
                  <a:pt x="524772" y="21132"/>
                </a:lnTo>
                <a:lnTo>
                  <a:pt x="513678" y="22978"/>
                </a:lnTo>
                <a:lnTo>
                  <a:pt x="502472" y="25479"/>
                </a:lnTo>
                <a:lnTo>
                  <a:pt x="491191" y="28416"/>
                </a:lnTo>
                <a:lnTo>
                  <a:pt x="479861" y="30374"/>
                </a:lnTo>
                <a:lnTo>
                  <a:pt x="468497" y="31680"/>
                </a:lnTo>
                <a:lnTo>
                  <a:pt x="457111" y="32550"/>
                </a:lnTo>
                <a:lnTo>
                  <a:pt x="445711" y="34400"/>
                </a:lnTo>
                <a:lnTo>
                  <a:pt x="434300" y="36904"/>
                </a:lnTo>
                <a:lnTo>
                  <a:pt x="422883" y="39842"/>
                </a:lnTo>
                <a:lnTo>
                  <a:pt x="411462" y="43072"/>
                </a:lnTo>
                <a:lnTo>
                  <a:pt x="388612" y="50047"/>
                </a:lnTo>
                <a:lnTo>
                  <a:pt x="377184" y="52415"/>
                </a:lnTo>
                <a:lnTo>
                  <a:pt x="365756" y="53993"/>
                </a:lnTo>
                <a:lnTo>
                  <a:pt x="354327" y="55045"/>
                </a:lnTo>
                <a:lnTo>
                  <a:pt x="342898" y="57017"/>
                </a:lnTo>
                <a:lnTo>
                  <a:pt x="331468" y="59602"/>
                </a:lnTo>
                <a:lnTo>
                  <a:pt x="320039" y="62595"/>
                </a:lnTo>
                <a:lnTo>
                  <a:pt x="307339" y="64590"/>
                </a:lnTo>
                <a:lnTo>
                  <a:pt x="293793" y="65920"/>
                </a:lnTo>
                <a:lnTo>
                  <a:pt x="279682" y="66807"/>
                </a:lnTo>
                <a:lnTo>
                  <a:pt x="262654" y="68668"/>
                </a:lnTo>
                <a:lnTo>
                  <a:pt x="223415" y="74123"/>
                </a:lnTo>
                <a:lnTo>
                  <a:pt x="207363" y="77355"/>
                </a:lnTo>
                <a:lnTo>
                  <a:pt x="194122" y="80780"/>
                </a:lnTo>
                <a:lnTo>
                  <a:pt x="182755" y="84334"/>
                </a:lnTo>
                <a:lnTo>
                  <a:pt x="162476" y="89243"/>
                </a:lnTo>
                <a:lnTo>
                  <a:pt x="106078" y="101470"/>
                </a:lnTo>
                <a:lnTo>
                  <a:pt x="82148" y="105747"/>
                </a:lnTo>
                <a:lnTo>
                  <a:pt x="62386" y="108598"/>
                </a:lnTo>
                <a:lnTo>
                  <a:pt x="32807" y="111766"/>
                </a:lnTo>
                <a:lnTo>
                  <a:pt x="15427" y="113174"/>
                </a:lnTo>
                <a:lnTo>
                  <a:pt x="10285" y="112280"/>
                </a:lnTo>
                <a:lnTo>
                  <a:pt x="6856" y="110413"/>
                </a:lnTo>
                <a:lnTo>
                  <a:pt x="0" y="1028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SMARTPenAnnotation128"/>
          <p:cNvSpPr/>
          <p:nvPr/>
        </p:nvSpPr>
        <p:spPr>
          <a:xfrm>
            <a:off x="2260780" y="5731312"/>
            <a:ext cx="282908" cy="280808"/>
          </a:xfrm>
          <a:custGeom>
            <a:avLst/>
            <a:gdLst/>
            <a:ahLst/>
            <a:cxnLst/>
            <a:rect l="0" t="0" r="0" b="0"/>
            <a:pathLst>
              <a:path w="282908" h="280808">
                <a:moveTo>
                  <a:pt x="105230" y="40838"/>
                </a:moveTo>
                <a:lnTo>
                  <a:pt x="117365" y="34770"/>
                </a:lnTo>
                <a:lnTo>
                  <a:pt x="122210" y="31712"/>
                </a:lnTo>
                <a:lnTo>
                  <a:pt x="130980" y="24928"/>
                </a:lnTo>
                <a:lnTo>
                  <a:pt x="139111" y="17680"/>
                </a:lnTo>
                <a:lnTo>
                  <a:pt x="143057" y="13969"/>
                </a:lnTo>
                <a:lnTo>
                  <a:pt x="146958" y="11495"/>
                </a:lnTo>
                <a:lnTo>
                  <a:pt x="154679" y="8746"/>
                </a:lnTo>
                <a:lnTo>
                  <a:pt x="162344" y="7525"/>
                </a:lnTo>
                <a:lnTo>
                  <a:pt x="169984" y="6982"/>
                </a:lnTo>
                <a:lnTo>
                  <a:pt x="177613" y="6741"/>
                </a:lnTo>
                <a:lnTo>
                  <a:pt x="181425" y="5406"/>
                </a:lnTo>
                <a:lnTo>
                  <a:pt x="189047" y="537"/>
                </a:lnTo>
                <a:lnTo>
                  <a:pt x="192858" y="0"/>
                </a:lnTo>
                <a:lnTo>
                  <a:pt x="196669" y="912"/>
                </a:lnTo>
                <a:lnTo>
                  <a:pt x="200479" y="2791"/>
                </a:lnTo>
                <a:lnTo>
                  <a:pt x="206829" y="5313"/>
                </a:lnTo>
                <a:lnTo>
                  <a:pt x="224045" y="11502"/>
                </a:lnTo>
                <a:lnTo>
                  <a:pt x="231430" y="14931"/>
                </a:lnTo>
                <a:lnTo>
                  <a:pt x="237623" y="18486"/>
                </a:lnTo>
                <a:lnTo>
                  <a:pt x="243022" y="22127"/>
                </a:lnTo>
                <a:lnTo>
                  <a:pt x="247891" y="25824"/>
                </a:lnTo>
                <a:lnTo>
                  <a:pt x="256688" y="33318"/>
                </a:lnTo>
                <a:lnTo>
                  <a:pt x="264828" y="40622"/>
                </a:lnTo>
                <a:lnTo>
                  <a:pt x="270566" y="46245"/>
                </a:lnTo>
                <a:lnTo>
                  <a:pt x="272604" y="49523"/>
                </a:lnTo>
                <a:lnTo>
                  <a:pt x="276742" y="61473"/>
                </a:lnTo>
                <a:lnTo>
                  <a:pt x="279261" y="67294"/>
                </a:lnTo>
                <a:lnTo>
                  <a:pt x="282211" y="73716"/>
                </a:lnTo>
                <a:lnTo>
                  <a:pt x="282907" y="77996"/>
                </a:lnTo>
                <a:lnTo>
                  <a:pt x="282101" y="80850"/>
                </a:lnTo>
                <a:lnTo>
                  <a:pt x="280294" y="82752"/>
                </a:lnTo>
                <a:lnTo>
                  <a:pt x="279089" y="85291"/>
                </a:lnTo>
                <a:lnTo>
                  <a:pt x="277751" y="91498"/>
                </a:lnTo>
                <a:lnTo>
                  <a:pt x="276124" y="93661"/>
                </a:lnTo>
                <a:lnTo>
                  <a:pt x="273769" y="95103"/>
                </a:lnTo>
                <a:lnTo>
                  <a:pt x="270929" y="96065"/>
                </a:lnTo>
                <a:lnTo>
                  <a:pt x="264387" y="100520"/>
                </a:lnTo>
                <a:lnTo>
                  <a:pt x="260865" y="103485"/>
                </a:lnTo>
                <a:lnTo>
                  <a:pt x="255976" y="105463"/>
                </a:lnTo>
                <a:lnTo>
                  <a:pt x="250177" y="106781"/>
                </a:lnTo>
                <a:lnTo>
                  <a:pt x="243771" y="107660"/>
                </a:lnTo>
                <a:lnTo>
                  <a:pt x="238231" y="108246"/>
                </a:lnTo>
                <a:lnTo>
                  <a:pt x="233267" y="108636"/>
                </a:lnTo>
                <a:lnTo>
                  <a:pt x="228688" y="108897"/>
                </a:lnTo>
                <a:lnTo>
                  <a:pt x="220213" y="109186"/>
                </a:lnTo>
                <a:lnTo>
                  <a:pt x="216175" y="109263"/>
                </a:lnTo>
                <a:lnTo>
                  <a:pt x="210943" y="108045"/>
                </a:lnTo>
                <a:lnTo>
                  <a:pt x="204916" y="105962"/>
                </a:lnTo>
                <a:lnTo>
                  <a:pt x="198357" y="103304"/>
                </a:lnTo>
                <a:lnTo>
                  <a:pt x="190174" y="101532"/>
                </a:lnTo>
                <a:lnTo>
                  <a:pt x="180910" y="100350"/>
                </a:lnTo>
                <a:lnTo>
                  <a:pt x="170923" y="99563"/>
                </a:lnTo>
                <a:lnTo>
                  <a:pt x="160455" y="97768"/>
                </a:lnTo>
                <a:lnTo>
                  <a:pt x="149667" y="95301"/>
                </a:lnTo>
                <a:lnTo>
                  <a:pt x="138664" y="92386"/>
                </a:lnTo>
                <a:lnTo>
                  <a:pt x="132599" y="91713"/>
                </a:lnTo>
                <a:lnTo>
                  <a:pt x="129826" y="92535"/>
                </a:lnTo>
                <a:lnTo>
                  <a:pt x="128433" y="96910"/>
                </a:lnTo>
                <a:lnTo>
                  <a:pt x="134259" y="103736"/>
                </a:lnTo>
                <a:lnTo>
                  <a:pt x="144029" y="113802"/>
                </a:lnTo>
                <a:lnTo>
                  <a:pt x="151415" y="119961"/>
                </a:lnTo>
                <a:lnTo>
                  <a:pt x="173170" y="136963"/>
                </a:lnTo>
                <a:lnTo>
                  <a:pt x="183543" y="145562"/>
                </a:lnTo>
                <a:lnTo>
                  <a:pt x="192999" y="153833"/>
                </a:lnTo>
                <a:lnTo>
                  <a:pt x="201842" y="161888"/>
                </a:lnTo>
                <a:lnTo>
                  <a:pt x="218442" y="177611"/>
                </a:lnTo>
                <a:lnTo>
                  <a:pt x="226424" y="185360"/>
                </a:lnTo>
                <a:lnTo>
                  <a:pt x="233016" y="193065"/>
                </a:lnTo>
                <a:lnTo>
                  <a:pt x="238681" y="200743"/>
                </a:lnTo>
                <a:lnTo>
                  <a:pt x="243727" y="208401"/>
                </a:lnTo>
                <a:lnTo>
                  <a:pt x="249631" y="216046"/>
                </a:lnTo>
                <a:lnTo>
                  <a:pt x="256107" y="223683"/>
                </a:lnTo>
                <a:lnTo>
                  <a:pt x="262965" y="231315"/>
                </a:lnTo>
                <a:lnTo>
                  <a:pt x="267536" y="237672"/>
                </a:lnTo>
                <a:lnTo>
                  <a:pt x="270584" y="243181"/>
                </a:lnTo>
                <a:lnTo>
                  <a:pt x="272616" y="248123"/>
                </a:lnTo>
                <a:lnTo>
                  <a:pt x="273970" y="252688"/>
                </a:lnTo>
                <a:lnTo>
                  <a:pt x="275475" y="261147"/>
                </a:lnTo>
                <a:lnTo>
                  <a:pt x="274607" y="265180"/>
                </a:lnTo>
                <a:lnTo>
                  <a:pt x="270255" y="273048"/>
                </a:lnTo>
                <a:lnTo>
                  <a:pt x="267317" y="275655"/>
                </a:lnTo>
                <a:lnTo>
                  <a:pt x="264088" y="277392"/>
                </a:lnTo>
                <a:lnTo>
                  <a:pt x="257113" y="279323"/>
                </a:lnTo>
                <a:lnTo>
                  <a:pt x="249780" y="280181"/>
                </a:lnTo>
                <a:lnTo>
                  <a:pt x="242287" y="280562"/>
                </a:lnTo>
                <a:lnTo>
                  <a:pt x="233454" y="280732"/>
                </a:lnTo>
                <a:lnTo>
                  <a:pt x="221062" y="280807"/>
                </a:lnTo>
                <a:lnTo>
                  <a:pt x="215471" y="279557"/>
                </a:lnTo>
                <a:lnTo>
                  <a:pt x="210474" y="277454"/>
                </a:lnTo>
                <a:lnTo>
                  <a:pt x="205872" y="274782"/>
                </a:lnTo>
                <a:lnTo>
                  <a:pt x="198995" y="271730"/>
                </a:lnTo>
                <a:lnTo>
                  <a:pt x="190600" y="268426"/>
                </a:lnTo>
                <a:lnTo>
                  <a:pt x="181193" y="264953"/>
                </a:lnTo>
                <a:lnTo>
                  <a:pt x="172382" y="261368"/>
                </a:lnTo>
                <a:lnTo>
                  <a:pt x="163968" y="257708"/>
                </a:lnTo>
                <a:lnTo>
                  <a:pt x="147845" y="250255"/>
                </a:lnTo>
                <a:lnTo>
                  <a:pt x="110026" y="231734"/>
                </a:lnTo>
                <a:lnTo>
                  <a:pt x="96997" y="225252"/>
                </a:lnTo>
                <a:lnTo>
                  <a:pt x="87041" y="219661"/>
                </a:lnTo>
                <a:lnTo>
                  <a:pt x="79134" y="214663"/>
                </a:lnTo>
                <a:lnTo>
                  <a:pt x="72592" y="210061"/>
                </a:lnTo>
                <a:lnTo>
                  <a:pt x="65691" y="205723"/>
                </a:lnTo>
                <a:lnTo>
                  <a:pt x="58551" y="201561"/>
                </a:lnTo>
                <a:lnTo>
                  <a:pt x="51250" y="197516"/>
                </a:lnTo>
                <a:lnTo>
                  <a:pt x="45113" y="193550"/>
                </a:lnTo>
                <a:lnTo>
                  <a:pt x="39752" y="189636"/>
                </a:lnTo>
                <a:lnTo>
                  <a:pt x="34908" y="185757"/>
                </a:lnTo>
                <a:lnTo>
                  <a:pt x="26139" y="178059"/>
                </a:lnTo>
                <a:lnTo>
                  <a:pt x="22022" y="174229"/>
                </a:lnTo>
                <a:lnTo>
                  <a:pt x="18008" y="171675"/>
                </a:lnTo>
                <a:lnTo>
                  <a:pt x="10161" y="168837"/>
                </a:lnTo>
                <a:lnTo>
                  <a:pt x="4671" y="167240"/>
                </a:lnTo>
                <a:lnTo>
                  <a:pt x="0" y="166867"/>
                </a:lnTo>
                <a:lnTo>
                  <a:pt x="2360" y="166567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SMARTPenAnnotation129"/>
          <p:cNvSpPr/>
          <p:nvPr/>
        </p:nvSpPr>
        <p:spPr>
          <a:xfrm>
            <a:off x="2802140" y="5463539"/>
            <a:ext cx="318250" cy="217171"/>
          </a:xfrm>
          <a:custGeom>
            <a:avLst/>
            <a:gdLst/>
            <a:ahLst/>
            <a:cxnLst/>
            <a:rect l="0" t="0" r="0" b="0"/>
            <a:pathLst>
              <a:path w="318250" h="217171">
                <a:moveTo>
                  <a:pt x="181090" y="0"/>
                </a:moveTo>
                <a:lnTo>
                  <a:pt x="181090" y="6068"/>
                </a:lnTo>
                <a:lnTo>
                  <a:pt x="179820" y="7855"/>
                </a:lnTo>
                <a:lnTo>
                  <a:pt x="177703" y="9047"/>
                </a:lnTo>
                <a:lnTo>
                  <a:pt x="175022" y="9842"/>
                </a:lnTo>
                <a:lnTo>
                  <a:pt x="173234" y="11641"/>
                </a:lnTo>
                <a:lnTo>
                  <a:pt x="172043" y="14111"/>
                </a:lnTo>
                <a:lnTo>
                  <a:pt x="171248" y="17028"/>
                </a:lnTo>
                <a:lnTo>
                  <a:pt x="168179" y="20242"/>
                </a:lnTo>
                <a:lnTo>
                  <a:pt x="163592" y="23655"/>
                </a:lnTo>
                <a:lnTo>
                  <a:pt x="157995" y="27200"/>
                </a:lnTo>
                <a:lnTo>
                  <a:pt x="152993" y="30834"/>
                </a:lnTo>
                <a:lnTo>
                  <a:pt x="148388" y="34526"/>
                </a:lnTo>
                <a:lnTo>
                  <a:pt x="144049" y="38258"/>
                </a:lnTo>
                <a:lnTo>
                  <a:pt x="137346" y="43285"/>
                </a:lnTo>
                <a:lnTo>
                  <a:pt x="95825" y="72991"/>
                </a:lnTo>
                <a:lnTo>
                  <a:pt x="82337" y="82951"/>
                </a:lnTo>
                <a:lnTo>
                  <a:pt x="72074" y="89591"/>
                </a:lnTo>
                <a:lnTo>
                  <a:pt x="63963" y="94017"/>
                </a:lnTo>
                <a:lnTo>
                  <a:pt x="57285" y="96968"/>
                </a:lnTo>
                <a:lnTo>
                  <a:pt x="51563" y="100206"/>
                </a:lnTo>
                <a:lnTo>
                  <a:pt x="46479" y="103634"/>
                </a:lnTo>
                <a:lnTo>
                  <a:pt x="41819" y="107189"/>
                </a:lnTo>
                <a:lnTo>
                  <a:pt x="37442" y="110830"/>
                </a:lnTo>
                <a:lnTo>
                  <a:pt x="33255" y="114527"/>
                </a:lnTo>
                <a:lnTo>
                  <a:pt x="29193" y="118261"/>
                </a:lnTo>
                <a:lnTo>
                  <a:pt x="25215" y="120751"/>
                </a:lnTo>
                <a:lnTo>
                  <a:pt x="17409" y="123518"/>
                </a:lnTo>
                <a:lnTo>
                  <a:pt x="11942" y="125074"/>
                </a:lnTo>
                <a:lnTo>
                  <a:pt x="4254" y="131604"/>
                </a:lnTo>
                <a:lnTo>
                  <a:pt x="0" y="135514"/>
                </a:lnTo>
                <a:lnTo>
                  <a:pt x="673" y="137333"/>
                </a:lnTo>
                <a:lnTo>
                  <a:pt x="4808" y="142741"/>
                </a:lnTo>
                <a:lnTo>
                  <a:pt x="8958" y="144691"/>
                </a:lnTo>
                <a:lnTo>
                  <a:pt x="14265" y="145991"/>
                </a:lnTo>
                <a:lnTo>
                  <a:pt x="20344" y="146857"/>
                </a:lnTo>
                <a:lnTo>
                  <a:pt x="25666" y="148705"/>
                </a:lnTo>
                <a:lnTo>
                  <a:pt x="34966" y="154145"/>
                </a:lnTo>
                <a:lnTo>
                  <a:pt x="43034" y="157373"/>
                </a:lnTo>
                <a:lnTo>
                  <a:pt x="53492" y="160796"/>
                </a:lnTo>
                <a:lnTo>
                  <a:pt x="65545" y="164347"/>
                </a:lnTo>
                <a:lnTo>
                  <a:pt x="76120" y="167985"/>
                </a:lnTo>
                <a:lnTo>
                  <a:pt x="85710" y="171680"/>
                </a:lnTo>
                <a:lnTo>
                  <a:pt x="94643" y="175413"/>
                </a:lnTo>
                <a:lnTo>
                  <a:pt x="103138" y="177903"/>
                </a:lnTo>
                <a:lnTo>
                  <a:pt x="111342" y="179562"/>
                </a:lnTo>
                <a:lnTo>
                  <a:pt x="119351" y="180668"/>
                </a:lnTo>
                <a:lnTo>
                  <a:pt x="125961" y="182675"/>
                </a:lnTo>
                <a:lnTo>
                  <a:pt x="131637" y="185284"/>
                </a:lnTo>
                <a:lnTo>
                  <a:pt x="136691" y="188293"/>
                </a:lnTo>
                <a:lnTo>
                  <a:pt x="142601" y="190299"/>
                </a:lnTo>
                <a:lnTo>
                  <a:pt x="149081" y="191636"/>
                </a:lnTo>
                <a:lnTo>
                  <a:pt x="155940" y="192527"/>
                </a:lnTo>
                <a:lnTo>
                  <a:pt x="163053" y="194392"/>
                </a:lnTo>
                <a:lnTo>
                  <a:pt x="170336" y="196905"/>
                </a:lnTo>
                <a:lnTo>
                  <a:pt x="177730" y="199850"/>
                </a:lnTo>
                <a:lnTo>
                  <a:pt x="183930" y="201814"/>
                </a:lnTo>
                <a:lnTo>
                  <a:pt x="189333" y="203122"/>
                </a:lnTo>
                <a:lnTo>
                  <a:pt x="194205" y="203995"/>
                </a:lnTo>
                <a:lnTo>
                  <a:pt x="199993" y="204577"/>
                </a:lnTo>
                <a:lnTo>
                  <a:pt x="206392" y="204965"/>
                </a:lnTo>
                <a:lnTo>
                  <a:pt x="213198" y="205223"/>
                </a:lnTo>
                <a:lnTo>
                  <a:pt x="222815" y="206666"/>
                </a:lnTo>
                <a:lnTo>
                  <a:pt x="234307" y="208897"/>
                </a:lnTo>
                <a:lnTo>
                  <a:pt x="247048" y="211655"/>
                </a:lnTo>
                <a:lnTo>
                  <a:pt x="258082" y="213493"/>
                </a:lnTo>
                <a:lnTo>
                  <a:pt x="267978" y="214719"/>
                </a:lnTo>
                <a:lnTo>
                  <a:pt x="277115" y="215536"/>
                </a:lnTo>
                <a:lnTo>
                  <a:pt x="284477" y="216081"/>
                </a:lnTo>
                <a:lnTo>
                  <a:pt x="296042" y="216686"/>
                </a:lnTo>
                <a:lnTo>
                  <a:pt x="305417" y="216955"/>
                </a:lnTo>
                <a:lnTo>
                  <a:pt x="318249" y="21717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SMARTPenAnnotation130"/>
          <p:cNvSpPr/>
          <p:nvPr/>
        </p:nvSpPr>
        <p:spPr>
          <a:xfrm>
            <a:off x="3246120" y="5429250"/>
            <a:ext cx="354331" cy="353974"/>
          </a:xfrm>
          <a:custGeom>
            <a:avLst/>
            <a:gdLst/>
            <a:ahLst/>
            <a:cxnLst/>
            <a:rect l="0" t="0" r="0" b="0"/>
            <a:pathLst>
              <a:path w="354331" h="353974">
                <a:moveTo>
                  <a:pt x="0" y="0"/>
                </a:moveTo>
                <a:lnTo>
                  <a:pt x="0" y="6067"/>
                </a:lnTo>
                <a:lnTo>
                  <a:pt x="1270" y="9125"/>
                </a:lnTo>
                <a:lnTo>
                  <a:pt x="6067" y="15908"/>
                </a:lnTo>
                <a:lnTo>
                  <a:pt x="15820" y="26544"/>
                </a:lnTo>
                <a:lnTo>
                  <a:pt x="21976" y="32935"/>
                </a:lnTo>
                <a:lnTo>
                  <a:pt x="28621" y="41007"/>
                </a:lnTo>
                <a:lnTo>
                  <a:pt x="35590" y="50198"/>
                </a:lnTo>
                <a:lnTo>
                  <a:pt x="42776" y="60135"/>
                </a:lnTo>
                <a:lnTo>
                  <a:pt x="52648" y="70570"/>
                </a:lnTo>
                <a:lnTo>
                  <a:pt x="64308" y="81336"/>
                </a:lnTo>
                <a:lnTo>
                  <a:pt x="77162" y="92324"/>
                </a:lnTo>
                <a:lnTo>
                  <a:pt x="88271" y="102189"/>
                </a:lnTo>
                <a:lnTo>
                  <a:pt x="107388" y="119924"/>
                </a:lnTo>
                <a:lnTo>
                  <a:pt x="114772" y="128209"/>
                </a:lnTo>
                <a:lnTo>
                  <a:pt x="120964" y="136273"/>
                </a:lnTo>
                <a:lnTo>
                  <a:pt x="126363" y="144188"/>
                </a:lnTo>
                <a:lnTo>
                  <a:pt x="133772" y="152005"/>
                </a:lnTo>
                <a:lnTo>
                  <a:pt x="142521" y="159757"/>
                </a:lnTo>
                <a:lnTo>
                  <a:pt x="152164" y="167464"/>
                </a:lnTo>
                <a:lnTo>
                  <a:pt x="161133" y="176413"/>
                </a:lnTo>
                <a:lnTo>
                  <a:pt x="169651" y="186188"/>
                </a:lnTo>
                <a:lnTo>
                  <a:pt x="177871" y="196515"/>
                </a:lnTo>
                <a:lnTo>
                  <a:pt x="185891" y="205940"/>
                </a:lnTo>
                <a:lnTo>
                  <a:pt x="193777" y="214763"/>
                </a:lnTo>
                <a:lnTo>
                  <a:pt x="201574" y="223185"/>
                </a:lnTo>
                <a:lnTo>
                  <a:pt x="230752" y="253242"/>
                </a:lnTo>
                <a:lnTo>
                  <a:pt x="317776" y="340633"/>
                </a:lnTo>
                <a:lnTo>
                  <a:pt x="328770" y="348242"/>
                </a:lnTo>
                <a:lnTo>
                  <a:pt x="342072" y="353973"/>
                </a:lnTo>
                <a:lnTo>
                  <a:pt x="345918" y="350784"/>
                </a:lnTo>
                <a:lnTo>
                  <a:pt x="354330" y="34290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SMARTPenAnnotation131"/>
          <p:cNvSpPr/>
          <p:nvPr/>
        </p:nvSpPr>
        <p:spPr>
          <a:xfrm>
            <a:off x="3188970" y="5452109"/>
            <a:ext cx="331471" cy="251461"/>
          </a:xfrm>
          <a:custGeom>
            <a:avLst/>
            <a:gdLst/>
            <a:ahLst/>
            <a:cxnLst/>
            <a:rect l="0" t="0" r="0" b="0"/>
            <a:pathLst>
              <a:path w="331471" h="251461">
                <a:moveTo>
                  <a:pt x="331470" y="0"/>
                </a:moveTo>
                <a:lnTo>
                  <a:pt x="325402" y="12136"/>
                </a:lnTo>
                <a:lnTo>
                  <a:pt x="321075" y="16981"/>
                </a:lnTo>
                <a:lnTo>
                  <a:pt x="315649" y="21481"/>
                </a:lnTo>
                <a:lnTo>
                  <a:pt x="292492" y="37268"/>
                </a:lnTo>
                <a:lnTo>
                  <a:pt x="282625" y="43896"/>
                </a:lnTo>
                <a:lnTo>
                  <a:pt x="273506" y="49584"/>
                </a:lnTo>
                <a:lnTo>
                  <a:pt x="264887" y="54646"/>
                </a:lnTo>
                <a:lnTo>
                  <a:pt x="256601" y="59291"/>
                </a:lnTo>
                <a:lnTo>
                  <a:pt x="248538" y="64927"/>
                </a:lnTo>
                <a:lnTo>
                  <a:pt x="240621" y="71225"/>
                </a:lnTo>
                <a:lnTo>
                  <a:pt x="232804" y="77963"/>
                </a:lnTo>
                <a:lnTo>
                  <a:pt x="221243" y="86266"/>
                </a:lnTo>
                <a:lnTo>
                  <a:pt x="207185" y="95611"/>
                </a:lnTo>
                <a:lnTo>
                  <a:pt x="191463" y="105650"/>
                </a:lnTo>
                <a:lnTo>
                  <a:pt x="178442" y="113614"/>
                </a:lnTo>
                <a:lnTo>
                  <a:pt x="167221" y="120193"/>
                </a:lnTo>
                <a:lnTo>
                  <a:pt x="157201" y="125848"/>
                </a:lnTo>
                <a:lnTo>
                  <a:pt x="146710" y="130889"/>
                </a:lnTo>
                <a:lnTo>
                  <a:pt x="135907" y="135520"/>
                </a:lnTo>
                <a:lnTo>
                  <a:pt x="124894" y="139877"/>
                </a:lnTo>
                <a:lnTo>
                  <a:pt x="115013" y="145321"/>
                </a:lnTo>
                <a:lnTo>
                  <a:pt x="105885" y="151491"/>
                </a:lnTo>
                <a:lnTo>
                  <a:pt x="97260" y="158144"/>
                </a:lnTo>
                <a:lnTo>
                  <a:pt x="88970" y="163849"/>
                </a:lnTo>
                <a:lnTo>
                  <a:pt x="80903" y="168923"/>
                </a:lnTo>
                <a:lnTo>
                  <a:pt x="72985" y="173576"/>
                </a:lnTo>
                <a:lnTo>
                  <a:pt x="65167" y="179217"/>
                </a:lnTo>
                <a:lnTo>
                  <a:pt x="57414" y="185518"/>
                </a:lnTo>
                <a:lnTo>
                  <a:pt x="43297" y="198023"/>
                </a:lnTo>
                <a:lnTo>
                  <a:pt x="32790" y="207814"/>
                </a:lnTo>
                <a:lnTo>
                  <a:pt x="19734" y="220466"/>
                </a:lnTo>
                <a:lnTo>
                  <a:pt x="2317" y="237727"/>
                </a:lnTo>
                <a:lnTo>
                  <a:pt x="1545" y="239765"/>
                </a:lnTo>
                <a:lnTo>
                  <a:pt x="1030" y="242394"/>
                </a:lnTo>
                <a:lnTo>
                  <a:pt x="0" y="25146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SMARTPenAnnotation132"/>
          <p:cNvSpPr/>
          <p:nvPr/>
        </p:nvSpPr>
        <p:spPr>
          <a:xfrm>
            <a:off x="3646210" y="5474969"/>
            <a:ext cx="354291" cy="182882"/>
          </a:xfrm>
          <a:custGeom>
            <a:avLst/>
            <a:gdLst/>
            <a:ahLst/>
            <a:cxnLst/>
            <a:rect l="0" t="0" r="0" b="0"/>
            <a:pathLst>
              <a:path w="354291" h="182882">
                <a:moveTo>
                  <a:pt x="205699" y="0"/>
                </a:moveTo>
                <a:lnTo>
                  <a:pt x="178831" y="26868"/>
                </a:lnTo>
                <a:lnTo>
                  <a:pt x="175087" y="29343"/>
                </a:lnTo>
                <a:lnTo>
                  <a:pt x="167541" y="32091"/>
                </a:lnTo>
                <a:lnTo>
                  <a:pt x="156567" y="36700"/>
                </a:lnTo>
                <a:lnTo>
                  <a:pt x="150084" y="39706"/>
                </a:lnTo>
                <a:lnTo>
                  <a:pt x="139495" y="43048"/>
                </a:lnTo>
                <a:lnTo>
                  <a:pt x="129285" y="45803"/>
                </a:lnTo>
                <a:lnTo>
                  <a:pt x="123007" y="48315"/>
                </a:lnTo>
                <a:lnTo>
                  <a:pt x="116281" y="51260"/>
                </a:lnTo>
                <a:lnTo>
                  <a:pt x="102035" y="57919"/>
                </a:lnTo>
                <a:lnTo>
                  <a:pt x="94679" y="61473"/>
                </a:lnTo>
                <a:lnTo>
                  <a:pt x="88506" y="63842"/>
                </a:lnTo>
                <a:lnTo>
                  <a:pt x="78260" y="66474"/>
                </a:lnTo>
                <a:lnTo>
                  <a:pt x="69940" y="69716"/>
                </a:lnTo>
                <a:lnTo>
                  <a:pt x="59313" y="74418"/>
                </a:lnTo>
                <a:lnTo>
                  <a:pt x="47149" y="80092"/>
                </a:lnTo>
                <a:lnTo>
                  <a:pt x="36499" y="83875"/>
                </a:lnTo>
                <a:lnTo>
                  <a:pt x="26859" y="86396"/>
                </a:lnTo>
                <a:lnTo>
                  <a:pt x="17893" y="88078"/>
                </a:lnTo>
                <a:lnTo>
                  <a:pt x="11915" y="90469"/>
                </a:lnTo>
                <a:lnTo>
                  <a:pt x="7930" y="93333"/>
                </a:lnTo>
                <a:lnTo>
                  <a:pt x="98" y="102705"/>
                </a:lnTo>
                <a:lnTo>
                  <a:pt x="21" y="106184"/>
                </a:lnTo>
                <a:lnTo>
                  <a:pt x="0" y="108889"/>
                </a:lnTo>
                <a:lnTo>
                  <a:pt x="1257" y="110693"/>
                </a:lnTo>
                <a:lnTo>
                  <a:pt x="3364" y="111896"/>
                </a:lnTo>
                <a:lnTo>
                  <a:pt x="6039" y="112697"/>
                </a:lnTo>
                <a:lnTo>
                  <a:pt x="15785" y="113588"/>
                </a:lnTo>
                <a:lnTo>
                  <a:pt x="21940" y="113825"/>
                </a:lnTo>
                <a:lnTo>
                  <a:pt x="27313" y="115254"/>
                </a:lnTo>
                <a:lnTo>
                  <a:pt x="36670" y="120227"/>
                </a:lnTo>
                <a:lnTo>
                  <a:pt x="44753" y="123332"/>
                </a:lnTo>
                <a:lnTo>
                  <a:pt x="55222" y="126672"/>
                </a:lnTo>
                <a:lnTo>
                  <a:pt x="67281" y="130168"/>
                </a:lnTo>
                <a:lnTo>
                  <a:pt x="79131" y="132498"/>
                </a:lnTo>
                <a:lnTo>
                  <a:pt x="90840" y="134052"/>
                </a:lnTo>
                <a:lnTo>
                  <a:pt x="102457" y="135088"/>
                </a:lnTo>
                <a:lnTo>
                  <a:pt x="112741" y="137049"/>
                </a:lnTo>
                <a:lnTo>
                  <a:pt x="122137" y="139626"/>
                </a:lnTo>
                <a:lnTo>
                  <a:pt x="130941" y="142614"/>
                </a:lnTo>
                <a:lnTo>
                  <a:pt x="140621" y="144606"/>
                </a:lnTo>
                <a:lnTo>
                  <a:pt x="150884" y="145934"/>
                </a:lnTo>
                <a:lnTo>
                  <a:pt x="161536" y="146820"/>
                </a:lnTo>
                <a:lnTo>
                  <a:pt x="171177" y="147410"/>
                </a:lnTo>
                <a:lnTo>
                  <a:pt x="188663" y="148066"/>
                </a:lnTo>
                <a:lnTo>
                  <a:pt x="196882" y="149510"/>
                </a:lnTo>
                <a:lnTo>
                  <a:pt x="204901" y="151744"/>
                </a:lnTo>
                <a:lnTo>
                  <a:pt x="212787" y="154502"/>
                </a:lnTo>
                <a:lnTo>
                  <a:pt x="220584" y="156342"/>
                </a:lnTo>
                <a:lnTo>
                  <a:pt x="228323" y="157568"/>
                </a:lnTo>
                <a:lnTo>
                  <a:pt x="236022" y="158385"/>
                </a:lnTo>
                <a:lnTo>
                  <a:pt x="243694" y="160200"/>
                </a:lnTo>
                <a:lnTo>
                  <a:pt x="251349" y="162681"/>
                </a:lnTo>
                <a:lnTo>
                  <a:pt x="258993" y="165604"/>
                </a:lnTo>
                <a:lnTo>
                  <a:pt x="266628" y="167553"/>
                </a:lnTo>
                <a:lnTo>
                  <a:pt x="274259" y="168852"/>
                </a:lnTo>
                <a:lnTo>
                  <a:pt x="281886" y="169718"/>
                </a:lnTo>
                <a:lnTo>
                  <a:pt x="288240" y="170296"/>
                </a:lnTo>
                <a:lnTo>
                  <a:pt x="298688" y="170937"/>
                </a:lnTo>
                <a:lnTo>
                  <a:pt x="304522" y="172378"/>
                </a:lnTo>
                <a:lnTo>
                  <a:pt x="310951" y="174609"/>
                </a:lnTo>
                <a:lnTo>
                  <a:pt x="327385" y="181246"/>
                </a:lnTo>
                <a:lnTo>
                  <a:pt x="336405" y="182155"/>
                </a:lnTo>
                <a:lnTo>
                  <a:pt x="354290" y="18288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SMARTPenAnnotation133"/>
          <p:cNvSpPr/>
          <p:nvPr/>
        </p:nvSpPr>
        <p:spPr>
          <a:xfrm>
            <a:off x="4070808" y="5360669"/>
            <a:ext cx="272593" cy="177941"/>
          </a:xfrm>
          <a:custGeom>
            <a:avLst/>
            <a:gdLst/>
            <a:ahLst/>
            <a:cxnLst/>
            <a:rect l="0" t="0" r="0" b="0"/>
            <a:pathLst>
              <a:path w="272593" h="177941">
                <a:moveTo>
                  <a:pt x="21132" y="0"/>
                </a:moveTo>
                <a:lnTo>
                  <a:pt x="21132" y="25751"/>
                </a:lnTo>
                <a:lnTo>
                  <a:pt x="19862" y="32407"/>
                </a:lnTo>
                <a:lnTo>
                  <a:pt x="17745" y="40655"/>
                </a:lnTo>
                <a:lnTo>
                  <a:pt x="15064" y="49963"/>
                </a:lnTo>
                <a:lnTo>
                  <a:pt x="13276" y="57439"/>
                </a:lnTo>
                <a:lnTo>
                  <a:pt x="12085" y="63693"/>
                </a:lnTo>
                <a:lnTo>
                  <a:pt x="11290" y="69132"/>
                </a:lnTo>
                <a:lnTo>
                  <a:pt x="9491" y="74028"/>
                </a:lnTo>
                <a:lnTo>
                  <a:pt x="7021" y="78562"/>
                </a:lnTo>
                <a:lnTo>
                  <a:pt x="4104" y="82855"/>
                </a:lnTo>
                <a:lnTo>
                  <a:pt x="2160" y="86987"/>
                </a:lnTo>
                <a:lnTo>
                  <a:pt x="864" y="91011"/>
                </a:lnTo>
                <a:lnTo>
                  <a:pt x="0" y="94965"/>
                </a:lnTo>
                <a:lnTo>
                  <a:pt x="694" y="98870"/>
                </a:lnTo>
                <a:lnTo>
                  <a:pt x="2426" y="102744"/>
                </a:lnTo>
                <a:lnTo>
                  <a:pt x="4851" y="106596"/>
                </a:lnTo>
                <a:lnTo>
                  <a:pt x="7738" y="109164"/>
                </a:lnTo>
                <a:lnTo>
                  <a:pt x="10933" y="110876"/>
                </a:lnTo>
                <a:lnTo>
                  <a:pt x="14332" y="112018"/>
                </a:lnTo>
                <a:lnTo>
                  <a:pt x="16599" y="114049"/>
                </a:lnTo>
                <a:lnTo>
                  <a:pt x="18110" y="116673"/>
                </a:lnTo>
                <a:lnTo>
                  <a:pt x="19117" y="119692"/>
                </a:lnTo>
                <a:lnTo>
                  <a:pt x="21059" y="122975"/>
                </a:lnTo>
                <a:lnTo>
                  <a:pt x="23623" y="126433"/>
                </a:lnTo>
                <a:lnTo>
                  <a:pt x="26602" y="130009"/>
                </a:lnTo>
                <a:lnTo>
                  <a:pt x="31129" y="132393"/>
                </a:lnTo>
                <a:lnTo>
                  <a:pt x="36686" y="133982"/>
                </a:lnTo>
                <a:lnTo>
                  <a:pt x="42931" y="135041"/>
                </a:lnTo>
                <a:lnTo>
                  <a:pt x="48365" y="137018"/>
                </a:lnTo>
                <a:lnTo>
                  <a:pt x="53257" y="139605"/>
                </a:lnTo>
                <a:lnTo>
                  <a:pt x="57789" y="142600"/>
                </a:lnTo>
                <a:lnTo>
                  <a:pt x="63349" y="144597"/>
                </a:lnTo>
                <a:lnTo>
                  <a:pt x="69597" y="145928"/>
                </a:lnTo>
                <a:lnTo>
                  <a:pt x="76302" y="146816"/>
                </a:lnTo>
                <a:lnTo>
                  <a:pt x="83312" y="147407"/>
                </a:lnTo>
                <a:lnTo>
                  <a:pt x="90525" y="147802"/>
                </a:lnTo>
                <a:lnTo>
                  <a:pt x="97874" y="148065"/>
                </a:lnTo>
                <a:lnTo>
                  <a:pt x="105313" y="149510"/>
                </a:lnTo>
                <a:lnTo>
                  <a:pt x="112812" y="151743"/>
                </a:lnTo>
                <a:lnTo>
                  <a:pt x="120352" y="154502"/>
                </a:lnTo>
                <a:lnTo>
                  <a:pt x="127919" y="156342"/>
                </a:lnTo>
                <a:lnTo>
                  <a:pt x="135503" y="157568"/>
                </a:lnTo>
                <a:lnTo>
                  <a:pt x="143099" y="158385"/>
                </a:lnTo>
                <a:lnTo>
                  <a:pt x="149434" y="158930"/>
                </a:lnTo>
                <a:lnTo>
                  <a:pt x="154926" y="159294"/>
                </a:lnTo>
                <a:lnTo>
                  <a:pt x="159858" y="159536"/>
                </a:lnTo>
                <a:lnTo>
                  <a:pt x="165686" y="160967"/>
                </a:lnTo>
                <a:lnTo>
                  <a:pt x="172111" y="163192"/>
                </a:lnTo>
                <a:lnTo>
                  <a:pt x="178935" y="165945"/>
                </a:lnTo>
                <a:lnTo>
                  <a:pt x="184754" y="167780"/>
                </a:lnTo>
                <a:lnTo>
                  <a:pt x="189903" y="169003"/>
                </a:lnTo>
                <a:lnTo>
                  <a:pt x="194606" y="169819"/>
                </a:lnTo>
                <a:lnTo>
                  <a:pt x="199011" y="170363"/>
                </a:lnTo>
                <a:lnTo>
                  <a:pt x="207292" y="170967"/>
                </a:lnTo>
                <a:lnTo>
                  <a:pt x="213819" y="172398"/>
                </a:lnTo>
                <a:lnTo>
                  <a:pt x="221980" y="174622"/>
                </a:lnTo>
                <a:lnTo>
                  <a:pt x="231230" y="177375"/>
                </a:lnTo>
                <a:lnTo>
                  <a:pt x="238668" y="177940"/>
                </a:lnTo>
                <a:lnTo>
                  <a:pt x="244896" y="177047"/>
                </a:lnTo>
                <a:lnTo>
                  <a:pt x="257949" y="172556"/>
                </a:lnTo>
                <a:lnTo>
                  <a:pt x="266277" y="171778"/>
                </a:lnTo>
                <a:lnTo>
                  <a:pt x="268382" y="170399"/>
                </a:lnTo>
                <a:lnTo>
                  <a:pt x="269785" y="168209"/>
                </a:lnTo>
                <a:lnTo>
                  <a:pt x="272592" y="16002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SMARTPenAnnotation134"/>
          <p:cNvSpPr/>
          <p:nvPr/>
        </p:nvSpPr>
        <p:spPr>
          <a:xfrm>
            <a:off x="4263864" y="5314950"/>
            <a:ext cx="22387" cy="525780"/>
          </a:xfrm>
          <a:custGeom>
            <a:avLst/>
            <a:gdLst/>
            <a:ahLst/>
            <a:cxnLst/>
            <a:rect l="0" t="0" r="0" b="0"/>
            <a:pathLst>
              <a:path w="22387" h="525780">
                <a:moveTo>
                  <a:pt x="22386" y="0"/>
                </a:moveTo>
                <a:lnTo>
                  <a:pt x="22386" y="62459"/>
                </a:lnTo>
                <a:lnTo>
                  <a:pt x="21115" y="78469"/>
                </a:lnTo>
                <a:lnTo>
                  <a:pt x="16318" y="123352"/>
                </a:lnTo>
                <a:lnTo>
                  <a:pt x="14530" y="147004"/>
                </a:lnTo>
                <a:lnTo>
                  <a:pt x="13339" y="170393"/>
                </a:lnTo>
                <a:lnTo>
                  <a:pt x="11661" y="229556"/>
                </a:lnTo>
                <a:lnTo>
                  <a:pt x="11095" y="283681"/>
                </a:lnTo>
                <a:lnTo>
                  <a:pt x="9779" y="294530"/>
                </a:lnTo>
                <a:lnTo>
                  <a:pt x="7631" y="304303"/>
                </a:lnTo>
                <a:lnTo>
                  <a:pt x="4929" y="313359"/>
                </a:lnTo>
                <a:lnTo>
                  <a:pt x="3128" y="329556"/>
                </a:lnTo>
                <a:lnTo>
                  <a:pt x="1927" y="350514"/>
                </a:lnTo>
                <a:lnTo>
                  <a:pt x="593" y="395814"/>
                </a:lnTo>
                <a:lnTo>
                  <a:pt x="0" y="432880"/>
                </a:lnTo>
                <a:lnTo>
                  <a:pt x="1112" y="447337"/>
                </a:lnTo>
                <a:lnTo>
                  <a:pt x="3123" y="459514"/>
                </a:lnTo>
                <a:lnTo>
                  <a:pt x="5734" y="470172"/>
                </a:lnTo>
                <a:lnTo>
                  <a:pt x="7474" y="478548"/>
                </a:lnTo>
                <a:lnTo>
                  <a:pt x="8635" y="485402"/>
                </a:lnTo>
                <a:lnTo>
                  <a:pt x="9408" y="491241"/>
                </a:lnTo>
                <a:lnTo>
                  <a:pt x="9924" y="496404"/>
                </a:lnTo>
                <a:lnTo>
                  <a:pt x="10497" y="505527"/>
                </a:lnTo>
                <a:lnTo>
                  <a:pt x="10895" y="516575"/>
                </a:lnTo>
                <a:lnTo>
                  <a:pt x="10956" y="52577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SMARTPenAnnotation135"/>
          <p:cNvSpPr/>
          <p:nvPr/>
        </p:nvSpPr>
        <p:spPr>
          <a:xfrm>
            <a:off x="5715058" y="3760940"/>
            <a:ext cx="411422" cy="1028230"/>
          </a:xfrm>
          <a:custGeom>
            <a:avLst/>
            <a:gdLst/>
            <a:ahLst/>
            <a:cxnLst/>
            <a:rect l="0" t="0" r="0" b="0"/>
            <a:pathLst>
              <a:path w="411422" h="1028230">
                <a:moveTo>
                  <a:pt x="411421" y="10960"/>
                </a:moveTo>
                <a:lnTo>
                  <a:pt x="405354" y="4892"/>
                </a:lnTo>
                <a:lnTo>
                  <a:pt x="402296" y="3104"/>
                </a:lnTo>
                <a:lnTo>
                  <a:pt x="395513" y="1118"/>
                </a:lnTo>
                <a:lnTo>
                  <a:pt x="384554" y="0"/>
                </a:lnTo>
                <a:lnTo>
                  <a:pt x="380809" y="1113"/>
                </a:lnTo>
                <a:lnTo>
                  <a:pt x="369062" y="8638"/>
                </a:lnTo>
                <a:lnTo>
                  <a:pt x="365925" y="11198"/>
                </a:lnTo>
                <a:lnTo>
                  <a:pt x="355749" y="19779"/>
                </a:lnTo>
                <a:lnTo>
                  <a:pt x="343921" y="26733"/>
                </a:lnTo>
                <a:lnTo>
                  <a:pt x="333585" y="34056"/>
                </a:lnTo>
                <a:lnTo>
                  <a:pt x="322217" y="42815"/>
                </a:lnTo>
                <a:lnTo>
                  <a:pt x="304466" y="55174"/>
                </a:lnTo>
                <a:lnTo>
                  <a:pt x="296937" y="60756"/>
                </a:lnTo>
                <a:lnTo>
                  <a:pt x="285186" y="70345"/>
                </a:lnTo>
                <a:lnTo>
                  <a:pt x="272344" y="82226"/>
                </a:lnTo>
                <a:lnTo>
                  <a:pt x="253089" y="101054"/>
                </a:lnTo>
                <a:lnTo>
                  <a:pt x="219131" y="134821"/>
                </a:lnTo>
                <a:lnTo>
                  <a:pt x="203218" y="151954"/>
                </a:lnTo>
                <a:lnTo>
                  <a:pt x="188799" y="168456"/>
                </a:lnTo>
                <a:lnTo>
                  <a:pt x="175377" y="184537"/>
                </a:lnTo>
                <a:lnTo>
                  <a:pt x="163888" y="197798"/>
                </a:lnTo>
                <a:lnTo>
                  <a:pt x="153690" y="209178"/>
                </a:lnTo>
                <a:lnTo>
                  <a:pt x="144351" y="219305"/>
                </a:lnTo>
                <a:lnTo>
                  <a:pt x="134314" y="232406"/>
                </a:lnTo>
                <a:lnTo>
                  <a:pt x="123813" y="247491"/>
                </a:lnTo>
                <a:lnTo>
                  <a:pt x="113002" y="263897"/>
                </a:lnTo>
                <a:lnTo>
                  <a:pt x="104525" y="277375"/>
                </a:lnTo>
                <a:lnTo>
                  <a:pt x="91720" y="299123"/>
                </a:lnTo>
                <a:lnTo>
                  <a:pt x="85257" y="308479"/>
                </a:lnTo>
                <a:lnTo>
                  <a:pt x="78409" y="317256"/>
                </a:lnTo>
                <a:lnTo>
                  <a:pt x="71303" y="325647"/>
                </a:lnTo>
                <a:lnTo>
                  <a:pt x="60021" y="345131"/>
                </a:lnTo>
                <a:lnTo>
                  <a:pt x="50773" y="365220"/>
                </a:lnTo>
                <a:lnTo>
                  <a:pt x="38428" y="392080"/>
                </a:lnTo>
                <a:lnTo>
                  <a:pt x="26726" y="422334"/>
                </a:lnTo>
                <a:lnTo>
                  <a:pt x="19042" y="439749"/>
                </a:lnTo>
                <a:lnTo>
                  <a:pt x="15215" y="455569"/>
                </a:lnTo>
                <a:lnTo>
                  <a:pt x="11394" y="476276"/>
                </a:lnTo>
                <a:lnTo>
                  <a:pt x="7577" y="500241"/>
                </a:lnTo>
                <a:lnTo>
                  <a:pt x="5032" y="520027"/>
                </a:lnTo>
                <a:lnTo>
                  <a:pt x="3335" y="537028"/>
                </a:lnTo>
                <a:lnTo>
                  <a:pt x="1450" y="564807"/>
                </a:lnTo>
                <a:lnTo>
                  <a:pt x="388" y="595997"/>
                </a:lnTo>
                <a:lnTo>
                  <a:pt x="0" y="669520"/>
                </a:lnTo>
                <a:lnTo>
                  <a:pt x="2521" y="691300"/>
                </a:lnTo>
                <a:lnTo>
                  <a:pt x="6741" y="714710"/>
                </a:lnTo>
                <a:lnTo>
                  <a:pt x="21430" y="779971"/>
                </a:lnTo>
                <a:lnTo>
                  <a:pt x="25697" y="797954"/>
                </a:lnTo>
                <a:lnTo>
                  <a:pt x="33825" y="828095"/>
                </a:lnTo>
                <a:lnTo>
                  <a:pt x="41671" y="851651"/>
                </a:lnTo>
                <a:lnTo>
                  <a:pt x="49391" y="866353"/>
                </a:lnTo>
                <a:lnTo>
                  <a:pt x="85149" y="936381"/>
                </a:lnTo>
                <a:lnTo>
                  <a:pt x="94847" y="956837"/>
                </a:lnTo>
                <a:lnTo>
                  <a:pt x="105621" y="982953"/>
                </a:lnTo>
                <a:lnTo>
                  <a:pt x="117755" y="1004795"/>
                </a:lnTo>
                <a:lnTo>
                  <a:pt x="123326" y="1013243"/>
                </a:lnTo>
                <a:lnTo>
                  <a:pt x="125378" y="1014428"/>
                </a:lnTo>
                <a:lnTo>
                  <a:pt x="131044" y="1015745"/>
                </a:lnTo>
                <a:lnTo>
                  <a:pt x="131793" y="1017367"/>
                </a:lnTo>
                <a:lnTo>
                  <a:pt x="131023" y="1019718"/>
                </a:lnTo>
                <a:lnTo>
                  <a:pt x="125671" y="102822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SMARTPenAnnotation136"/>
          <p:cNvSpPr/>
          <p:nvPr/>
        </p:nvSpPr>
        <p:spPr>
          <a:xfrm>
            <a:off x="5989320" y="4103370"/>
            <a:ext cx="240031" cy="11431"/>
          </a:xfrm>
          <a:custGeom>
            <a:avLst/>
            <a:gdLst/>
            <a:ahLst/>
            <a:cxnLst/>
            <a:rect l="0" t="0" r="0" b="0"/>
            <a:pathLst>
              <a:path w="240031" h="11431">
                <a:moveTo>
                  <a:pt x="0" y="0"/>
                </a:moveTo>
                <a:lnTo>
                  <a:pt x="122624" y="0"/>
                </a:lnTo>
                <a:lnTo>
                  <a:pt x="135089" y="1269"/>
                </a:lnTo>
                <a:lnTo>
                  <a:pt x="147210" y="3386"/>
                </a:lnTo>
                <a:lnTo>
                  <a:pt x="159100" y="6067"/>
                </a:lnTo>
                <a:lnTo>
                  <a:pt x="172106" y="7855"/>
                </a:lnTo>
                <a:lnTo>
                  <a:pt x="185858" y="9046"/>
                </a:lnTo>
                <a:lnTo>
                  <a:pt x="240030" y="1143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SMARTPenAnnotation137"/>
          <p:cNvSpPr/>
          <p:nvPr/>
        </p:nvSpPr>
        <p:spPr>
          <a:xfrm>
            <a:off x="6297929" y="3863339"/>
            <a:ext cx="34292" cy="400051"/>
          </a:xfrm>
          <a:custGeom>
            <a:avLst/>
            <a:gdLst/>
            <a:ahLst/>
            <a:cxnLst/>
            <a:rect l="0" t="0" r="0" b="0"/>
            <a:pathLst>
              <a:path w="34292" h="400051">
                <a:moveTo>
                  <a:pt x="34291" y="0"/>
                </a:moveTo>
                <a:lnTo>
                  <a:pt x="34291" y="35592"/>
                </a:lnTo>
                <a:lnTo>
                  <a:pt x="33021" y="42778"/>
                </a:lnTo>
                <a:lnTo>
                  <a:pt x="30904" y="51379"/>
                </a:lnTo>
                <a:lnTo>
                  <a:pt x="28223" y="60923"/>
                </a:lnTo>
                <a:lnTo>
                  <a:pt x="26435" y="71096"/>
                </a:lnTo>
                <a:lnTo>
                  <a:pt x="25243" y="81687"/>
                </a:lnTo>
                <a:lnTo>
                  <a:pt x="24449" y="92558"/>
                </a:lnTo>
                <a:lnTo>
                  <a:pt x="22650" y="107425"/>
                </a:lnTo>
                <a:lnTo>
                  <a:pt x="17263" y="144265"/>
                </a:lnTo>
                <a:lnTo>
                  <a:pt x="15319" y="162217"/>
                </a:lnTo>
                <a:lnTo>
                  <a:pt x="14023" y="179265"/>
                </a:lnTo>
                <a:lnTo>
                  <a:pt x="12199" y="217369"/>
                </a:lnTo>
                <a:lnTo>
                  <a:pt x="11772" y="232499"/>
                </a:lnTo>
                <a:lnTo>
                  <a:pt x="11444" y="287306"/>
                </a:lnTo>
                <a:lnTo>
                  <a:pt x="11432" y="350108"/>
                </a:lnTo>
                <a:lnTo>
                  <a:pt x="10161" y="361676"/>
                </a:lnTo>
                <a:lnTo>
                  <a:pt x="8044" y="371927"/>
                </a:lnTo>
                <a:lnTo>
                  <a:pt x="0" y="4000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ARTPenAnnotation138"/>
          <p:cNvSpPr/>
          <p:nvPr/>
        </p:nvSpPr>
        <p:spPr>
          <a:xfrm>
            <a:off x="6446520" y="3829050"/>
            <a:ext cx="193600" cy="434340"/>
          </a:xfrm>
          <a:custGeom>
            <a:avLst/>
            <a:gdLst/>
            <a:ahLst/>
            <a:cxnLst/>
            <a:rect l="0" t="0" r="0" b="0"/>
            <a:pathLst>
              <a:path w="193600" h="434340">
                <a:moveTo>
                  <a:pt x="68580" y="0"/>
                </a:moveTo>
                <a:lnTo>
                  <a:pt x="68580" y="12135"/>
                </a:lnTo>
                <a:lnTo>
                  <a:pt x="65193" y="24867"/>
                </a:lnTo>
                <a:lnTo>
                  <a:pt x="62512" y="31817"/>
                </a:lnTo>
                <a:lnTo>
                  <a:pt x="60724" y="38991"/>
                </a:lnTo>
                <a:lnTo>
                  <a:pt x="59533" y="46314"/>
                </a:lnTo>
                <a:lnTo>
                  <a:pt x="58738" y="53736"/>
                </a:lnTo>
                <a:lnTo>
                  <a:pt x="56939" y="63764"/>
                </a:lnTo>
                <a:lnTo>
                  <a:pt x="54469" y="75529"/>
                </a:lnTo>
                <a:lnTo>
                  <a:pt x="51552" y="88453"/>
                </a:lnTo>
                <a:lnTo>
                  <a:pt x="49608" y="99608"/>
                </a:lnTo>
                <a:lnTo>
                  <a:pt x="48312" y="109585"/>
                </a:lnTo>
                <a:lnTo>
                  <a:pt x="47448" y="118777"/>
                </a:lnTo>
                <a:lnTo>
                  <a:pt x="45601" y="127444"/>
                </a:lnTo>
                <a:lnTo>
                  <a:pt x="43101" y="135763"/>
                </a:lnTo>
                <a:lnTo>
                  <a:pt x="40164" y="143848"/>
                </a:lnTo>
                <a:lnTo>
                  <a:pt x="36936" y="154319"/>
                </a:lnTo>
                <a:lnTo>
                  <a:pt x="29962" y="179499"/>
                </a:lnTo>
                <a:lnTo>
                  <a:pt x="27595" y="190786"/>
                </a:lnTo>
                <a:lnTo>
                  <a:pt x="26016" y="200850"/>
                </a:lnTo>
                <a:lnTo>
                  <a:pt x="24964" y="210100"/>
                </a:lnTo>
                <a:lnTo>
                  <a:pt x="24262" y="218806"/>
                </a:lnTo>
                <a:lnTo>
                  <a:pt x="23795" y="227151"/>
                </a:lnTo>
                <a:lnTo>
                  <a:pt x="23483" y="235254"/>
                </a:lnTo>
                <a:lnTo>
                  <a:pt x="23044" y="270929"/>
                </a:lnTo>
                <a:lnTo>
                  <a:pt x="22914" y="301537"/>
                </a:lnTo>
                <a:lnTo>
                  <a:pt x="24166" y="311514"/>
                </a:lnTo>
                <a:lnTo>
                  <a:pt x="26271" y="321976"/>
                </a:lnTo>
                <a:lnTo>
                  <a:pt x="28944" y="332760"/>
                </a:lnTo>
                <a:lnTo>
                  <a:pt x="30726" y="341220"/>
                </a:lnTo>
                <a:lnTo>
                  <a:pt x="32706" y="354007"/>
                </a:lnTo>
                <a:lnTo>
                  <a:pt x="34504" y="359194"/>
                </a:lnTo>
                <a:lnTo>
                  <a:pt x="39888" y="368345"/>
                </a:lnTo>
                <a:lnTo>
                  <a:pt x="43102" y="372563"/>
                </a:lnTo>
                <a:lnTo>
                  <a:pt x="46514" y="376645"/>
                </a:lnTo>
                <a:lnTo>
                  <a:pt x="50059" y="380637"/>
                </a:lnTo>
                <a:lnTo>
                  <a:pt x="57386" y="388458"/>
                </a:lnTo>
                <a:lnTo>
                  <a:pt x="61117" y="392322"/>
                </a:lnTo>
                <a:lnTo>
                  <a:pt x="64874" y="394898"/>
                </a:lnTo>
                <a:lnTo>
                  <a:pt x="68649" y="396615"/>
                </a:lnTo>
                <a:lnTo>
                  <a:pt x="72436" y="397760"/>
                </a:lnTo>
                <a:lnTo>
                  <a:pt x="76230" y="398523"/>
                </a:lnTo>
                <a:lnTo>
                  <a:pt x="80031" y="399032"/>
                </a:lnTo>
                <a:lnTo>
                  <a:pt x="83834" y="399371"/>
                </a:lnTo>
                <a:lnTo>
                  <a:pt x="87639" y="399597"/>
                </a:lnTo>
                <a:lnTo>
                  <a:pt x="95253" y="399848"/>
                </a:lnTo>
                <a:lnTo>
                  <a:pt x="106680" y="399990"/>
                </a:lnTo>
                <a:lnTo>
                  <a:pt x="110490" y="398740"/>
                </a:lnTo>
                <a:lnTo>
                  <a:pt x="114300" y="396636"/>
                </a:lnTo>
                <a:lnTo>
                  <a:pt x="118110" y="393964"/>
                </a:lnTo>
                <a:lnTo>
                  <a:pt x="121920" y="390912"/>
                </a:lnTo>
                <a:lnTo>
                  <a:pt x="125730" y="387608"/>
                </a:lnTo>
                <a:lnTo>
                  <a:pt x="129539" y="384135"/>
                </a:lnTo>
                <a:lnTo>
                  <a:pt x="137160" y="376890"/>
                </a:lnTo>
                <a:lnTo>
                  <a:pt x="158467" y="355822"/>
                </a:lnTo>
                <a:lnTo>
                  <a:pt x="164064" y="348975"/>
                </a:lnTo>
                <a:lnTo>
                  <a:pt x="169066" y="341870"/>
                </a:lnTo>
                <a:lnTo>
                  <a:pt x="173671" y="334593"/>
                </a:lnTo>
                <a:lnTo>
                  <a:pt x="178011" y="327202"/>
                </a:lnTo>
                <a:lnTo>
                  <a:pt x="182173" y="319735"/>
                </a:lnTo>
                <a:lnTo>
                  <a:pt x="186218" y="312216"/>
                </a:lnTo>
                <a:lnTo>
                  <a:pt x="190714" y="300476"/>
                </a:lnTo>
                <a:lnTo>
                  <a:pt x="192711" y="289755"/>
                </a:lnTo>
                <a:lnTo>
                  <a:pt x="193599" y="276523"/>
                </a:lnTo>
                <a:lnTo>
                  <a:pt x="192566" y="271978"/>
                </a:lnTo>
                <a:lnTo>
                  <a:pt x="190607" y="268949"/>
                </a:lnTo>
                <a:lnTo>
                  <a:pt x="184407" y="264086"/>
                </a:lnTo>
                <a:lnTo>
                  <a:pt x="180171" y="263421"/>
                </a:lnTo>
                <a:lnTo>
                  <a:pt x="177264" y="263244"/>
                </a:lnTo>
                <a:lnTo>
                  <a:pt x="170647" y="263047"/>
                </a:lnTo>
                <a:lnTo>
                  <a:pt x="167104" y="262995"/>
                </a:lnTo>
                <a:lnTo>
                  <a:pt x="163473" y="264229"/>
                </a:lnTo>
                <a:lnTo>
                  <a:pt x="159782" y="266323"/>
                </a:lnTo>
                <a:lnTo>
                  <a:pt x="156052" y="268989"/>
                </a:lnTo>
                <a:lnTo>
                  <a:pt x="152294" y="272035"/>
                </a:lnTo>
                <a:lnTo>
                  <a:pt x="148519" y="275337"/>
                </a:lnTo>
                <a:lnTo>
                  <a:pt x="144733" y="278808"/>
                </a:lnTo>
                <a:lnTo>
                  <a:pt x="137139" y="286051"/>
                </a:lnTo>
                <a:lnTo>
                  <a:pt x="133336" y="289760"/>
                </a:lnTo>
                <a:lnTo>
                  <a:pt x="126990" y="294773"/>
                </a:lnTo>
                <a:lnTo>
                  <a:pt x="118950" y="300655"/>
                </a:lnTo>
                <a:lnTo>
                  <a:pt x="109780" y="307117"/>
                </a:lnTo>
                <a:lnTo>
                  <a:pt x="102397" y="313964"/>
                </a:lnTo>
                <a:lnTo>
                  <a:pt x="96204" y="321069"/>
                </a:lnTo>
                <a:lnTo>
                  <a:pt x="90806" y="328346"/>
                </a:lnTo>
                <a:lnTo>
                  <a:pt x="83397" y="335737"/>
                </a:lnTo>
                <a:lnTo>
                  <a:pt x="74648" y="343205"/>
                </a:lnTo>
                <a:lnTo>
                  <a:pt x="65005" y="350723"/>
                </a:lnTo>
                <a:lnTo>
                  <a:pt x="56037" y="359545"/>
                </a:lnTo>
                <a:lnTo>
                  <a:pt x="47518" y="369236"/>
                </a:lnTo>
                <a:lnTo>
                  <a:pt x="39298" y="379507"/>
                </a:lnTo>
                <a:lnTo>
                  <a:pt x="33818" y="387625"/>
                </a:lnTo>
                <a:lnTo>
                  <a:pt x="30166" y="394306"/>
                </a:lnTo>
                <a:lnTo>
                  <a:pt x="24836" y="405117"/>
                </a:lnTo>
                <a:lnTo>
                  <a:pt x="21638" y="409778"/>
                </a:lnTo>
                <a:lnTo>
                  <a:pt x="13446" y="420316"/>
                </a:lnTo>
                <a:lnTo>
                  <a:pt x="12326" y="425143"/>
                </a:lnTo>
                <a:lnTo>
                  <a:pt x="12027" y="428209"/>
                </a:lnTo>
                <a:lnTo>
                  <a:pt x="10557" y="430252"/>
                </a:lnTo>
                <a:lnTo>
                  <a:pt x="8308" y="431615"/>
                </a:lnTo>
                <a:lnTo>
                  <a:pt x="0" y="43433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ARTPenAnnotation139"/>
          <p:cNvSpPr/>
          <p:nvPr/>
        </p:nvSpPr>
        <p:spPr>
          <a:xfrm>
            <a:off x="6149339" y="4332485"/>
            <a:ext cx="617221" cy="33636"/>
          </a:xfrm>
          <a:custGeom>
            <a:avLst/>
            <a:gdLst/>
            <a:ahLst/>
            <a:cxnLst/>
            <a:rect l="0" t="0" r="0" b="0"/>
            <a:pathLst>
              <a:path w="617221" h="33636">
                <a:moveTo>
                  <a:pt x="0" y="22344"/>
                </a:moveTo>
                <a:lnTo>
                  <a:pt x="19683" y="32186"/>
                </a:lnTo>
                <a:lnTo>
                  <a:pt x="28222" y="33069"/>
                </a:lnTo>
                <a:lnTo>
                  <a:pt x="41753" y="33461"/>
                </a:lnTo>
                <a:lnTo>
                  <a:pt x="60467" y="33635"/>
                </a:lnTo>
                <a:lnTo>
                  <a:pt x="69522" y="32412"/>
                </a:lnTo>
                <a:lnTo>
                  <a:pt x="78098" y="30326"/>
                </a:lnTo>
                <a:lnTo>
                  <a:pt x="86355" y="27665"/>
                </a:lnTo>
                <a:lnTo>
                  <a:pt x="94400" y="25891"/>
                </a:lnTo>
                <a:lnTo>
                  <a:pt x="102304" y="24709"/>
                </a:lnTo>
                <a:lnTo>
                  <a:pt x="110113" y="23921"/>
                </a:lnTo>
                <a:lnTo>
                  <a:pt x="121669" y="22125"/>
                </a:lnTo>
                <a:lnTo>
                  <a:pt x="151442" y="16744"/>
                </a:lnTo>
                <a:lnTo>
                  <a:pt x="165731" y="14801"/>
                </a:lnTo>
                <a:lnTo>
                  <a:pt x="179068" y="13505"/>
                </a:lnTo>
                <a:lnTo>
                  <a:pt x="191769" y="12642"/>
                </a:lnTo>
                <a:lnTo>
                  <a:pt x="264254" y="5359"/>
                </a:lnTo>
                <a:lnTo>
                  <a:pt x="294280" y="3401"/>
                </a:lnTo>
                <a:lnTo>
                  <a:pt x="325727" y="2095"/>
                </a:lnTo>
                <a:lnTo>
                  <a:pt x="415849" y="0"/>
                </a:lnTo>
                <a:lnTo>
                  <a:pt x="432173" y="1098"/>
                </a:lnTo>
                <a:lnTo>
                  <a:pt x="449405" y="3100"/>
                </a:lnTo>
                <a:lnTo>
                  <a:pt x="467244" y="5705"/>
                </a:lnTo>
                <a:lnTo>
                  <a:pt x="481676" y="7441"/>
                </a:lnTo>
                <a:lnTo>
                  <a:pt x="493837" y="8599"/>
                </a:lnTo>
                <a:lnTo>
                  <a:pt x="504485" y="9371"/>
                </a:lnTo>
                <a:lnTo>
                  <a:pt x="519204" y="11156"/>
                </a:lnTo>
                <a:lnTo>
                  <a:pt x="569975" y="18465"/>
                </a:lnTo>
                <a:lnTo>
                  <a:pt x="580644" y="19758"/>
                </a:lnTo>
                <a:lnTo>
                  <a:pt x="589026" y="20620"/>
                </a:lnTo>
                <a:lnTo>
                  <a:pt x="601726" y="21578"/>
                </a:lnTo>
                <a:lnTo>
                  <a:pt x="617220" y="22344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ARTPenAnnotation140"/>
          <p:cNvSpPr/>
          <p:nvPr/>
        </p:nvSpPr>
        <p:spPr>
          <a:xfrm>
            <a:off x="6240779" y="4435369"/>
            <a:ext cx="285036" cy="388046"/>
          </a:xfrm>
          <a:custGeom>
            <a:avLst/>
            <a:gdLst/>
            <a:ahLst/>
            <a:cxnLst/>
            <a:rect l="0" t="0" r="0" b="0"/>
            <a:pathLst>
              <a:path w="285036" h="388046">
                <a:moveTo>
                  <a:pt x="0" y="90910"/>
                </a:moveTo>
                <a:lnTo>
                  <a:pt x="6068" y="78775"/>
                </a:lnTo>
                <a:lnTo>
                  <a:pt x="9047" y="69430"/>
                </a:lnTo>
                <a:lnTo>
                  <a:pt x="9842" y="65160"/>
                </a:lnTo>
                <a:lnTo>
                  <a:pt x="14112" y="57029"/>
                </a:lnTo>
                <a:lnTo>
                  <a:pt x="17028" y="53083"/>
                </a:lnTo>
                <a:lnTo>
                  <a:pt x="21512" y="49182"/>
                </a:lnTo>
                <a:lnTo>
                  <a:pt x="27041" y="45312"/>
                </a:lnTo>
                <a:lnTo>
                  <a:pt x="33268" y="41461"/>
                </a:lnTo>
                <a:lnTo>
                  <a:pt x="38688" y="37624"/>
                </a:lnTo>
                <a:lnTo>
                  <a:pt x="43573" y="33796"/>
                </a:lnTo>
                <a:lnTo>
                  <a:pt x="48099" y="29974"/>
                </a:lnTo>
                <a:lnTo>
                  <a:pt x="53656" y="26157"/>
                </a:lnTo>
                <a:lnTo>
                  <a:pt x="59901" y="22341"/>
                </a:lnTo>
                <a:lnTo>
                  <a:pt x="66604" y="18528"/>
                </a:lnTo>
                <a:lnTo>
                  <a:pt x="73613" y="15985"/>
                </a:lnTo>
                <a:lnTo>
                  <a:pt x="80825" y="14290"/>
                </a:lnTo>
                <a:lnTo>
                  <a:pt x="88173" y="13161"/>
                </a:lnTo>
                <a:lnTo>
                  <a:pt x="98152" y="11137"/>
                </a:lnTo>
                <a:lnTo>
                  <a:pt x="122787" y="5502"/>
                </a:lnTo>
                <a:lnTo>
                  <a:pt x="132658" y="3491"/>
                </a:lnTo>
                <a:lnTo>
                  <a:pt x="140509" y="2151"/>
                </a:lnTo>
                <a:lnTo>
                  <a:pt x="147013" y="1258"/>
                </a:lnTo>
                <a:lnTo>
                  <a:pt x="153889" y="662"/>
                </a:lnTo>
                <a:lnTo>
                  <a:pt x="161012" y="265"/>
                </a:lnTo>
                <a:lnTo>
                  <a:pt x="168302" y="0"/>
                </a:lnTo>
                <a:lnTo>
                  <a:pt x="173162" y="1093"/>
                </a:lnTo>
                <a:lnTo>
                  <a:pt x="176401" y="3093"/>
                </a:lnTo>
                <a:lnTo>
                  <a:pt x="184348" y="11974"/>
                </a:lnTo>
                <a:lnTo>
                  <a:pt x="187668" y="15426"/>
                </a:lnTo>
                <a:lnTo>
                  <a:pt x="189883" y="18997"/>
                </a:lnTo>
                <a:lnTo>
                  <a:pt x="192343" y="26353"/>
                </a:lnTo>
                <a:lnTo>
                  <a:pt x="193436" y="37241"/>
                </a:lnTo>
                <a:lnTo>
                  <a:pt x="193727" y="43701"/>
                </a:lnTo>
                <a:lnTo>
                  <a:pt x="192651" y="49277"/>
                </a:lnTo>
                <a:lnTo>
                  <a:pt x="188070" y="58860"/>
                </a:lnTo>
                <a:lnTo>
                  <a:pt x="181801" y="70740"/>
                </a:lnTo>
                <a:lnTo>
                  <a:pt x="156147" y="121548"/>
                </a:lnTo>
                <a:lnTo>
                  <a:pt x="148563" y="133314"/>
                </a:lnTo>
                <a:lnTo>
                  <a:pt x="139688" y="144046"/>
                </a:lnTo>
                <a:lnTo>
                  <a:pt x="133766" y="150465"/>
                </a:lnTo>
                <a:lnTo>
                  <a:pt x="127277" y="157283"/>
                </a:lnTo>
                <a:lnTo>
                  <a:pt x="120068" y="168246"/>
                </a:lnTo>
                <a:lnTo>
                  <a:pt x="115594" y="177352"/>
                </a:lnTo>
                <a:lnTo>
                  <a:pt x="109372" y="185633"/>
                </a:lnTo>
                <a:lnTo>
                  <a:pt x="102374" y="193546"/>
                </a:lnTo>
                <a:lnTo>
                  <a:pt x="98729" y="197434"/>
                </a:lnTo>
                <a:lnTo>
                  <a:pt x="95030" y="200026"/>
                </a:lnTo>
                <a:lnTo>
                  <a:pt x="87532" y="202906"/>
                </a:lnTo>
                <a:lnTo>
                  <a:pt x="86296" y="202404"/>
                </a:lnTo>
                <a:lnTo>
                  <a:pt x="86740" y="200799"/>
                </a:lnTo>
                <a:lnTo>
                  <a:pt x="90512" y="195167"/>
                </a:lnTo>
                <a:lnTo>
                  <a:pt x="92091" y="194705"/>
                </a:lnTo>
                <a:lnTo>
                  <a:pt x="97233" y="194191"/>
                </a:lnTo>
                <a:lnTo>
                  <a:pt x="100382" y="192784"/>
                </a:lnTo>
                <a:lnTo>
                  <a:pt x="107268" y="187834"/>
                </a:lnTo>
                <a:lnTo>
                  <a:pt x="114692" y="183466"/>
                </a:lnTo>
                <a:lnTo>
                  <a:pt x="124721" y="178014"/>
                </a:lnTo>
                <a:lnTo>
                  <a:pt x="136488" y="171840"/>
                </a:lnTo>
                <a:lnTo>
                  <a:pt x="146872" y="167724"/>
                </a:lnTo>
                <a:lnTo>
                  <a:pt x="156335" y="164979"/>
                </a:lnTo>
                <a:lnTo>
                  <a:pt x="165184" y="163149"/>
                </a:lnTo>
                <a:lnTo>
                  <a:pt x="173623" y="161930"/>
                </a:lnTo>
                <a:lnTo>
                  <a:pt x="181789" y="161117"/>
                </a:lnTo>
                <a:lnTo>
                  <a:pt x="189772" y="160574"/>
                </a:lnTo>
                <a:lnTo>
                  <a:pt x="197635" y="160213"/>
                </a:lnTo>
                <a:lnTo>
                  <a:pt x="213144" y="159812"/>
                </a:lnTo>
                <a:lnTo>
                  <a:pt x="230088" y="159586"/>
                </a:lnTo>
                <a:lnTo>
                  <a:pt x="235943" y="160824"/>
                </a:lnTo>
                <a:lnTo>
                  <a:pt x="242386" y="162920"/>
                </a:lnTo>
                <a:lnTo>
                  <a:pt x="249220" y="165586"/>
                </a:lnTo>
                <a:lnTo>
                  <a:pt x="255047" y="168634"/>
                </a:lnTo>
                <a:lnTo>
                  <a:pt x="260202" y="171936"/>
                </a:lnTo>
                <a:lnTo>
                  <a:pt x="264908" y="175408"/>
                </a:lnTo>
                <a:lnTo>
                  <a:pt x="273524" y="182651"/>
                </a:lnTo>
                <a:lnTo>
                  <a:pt x="277599" y="186361"/>
                </a:lnTo>
                <a:lnTo>
                  <a:pt x="280316" y="191374"/>
                </a:lnTo>
                <a:lnTo>
                  <a:pt x="282128" y="197256"/>
                </a:lnTo>
                <a:lnTo>
                  <a:pt x="284140" y="209295"/>
                </a:lnTo>
                <a:lnTo>
                  <a:pt x="285035" y="218879"/>
                </a:lnTo>
                <a:lnTo>
                  <a:pt x="284004" y="225753"/>
                </a:lnTo>
                <a:lnTo>
                  <a:pt x="282046" y="234145"/>
                </a:lnTo>
                <a:lnTo>
                  <a:pt x="279471" y="243550"/>
                </a:lnTo>
                <a:lnTo>
                  <a:pt x="277754" y="252361"/>
                </a:lnTo>
                <a:lnTo>
                  <a:pt x="276610" y="260774"/>
                </a:lnTo>
                <a:lnTo>
                  <a:pt x="275846" y="268923"/>
                </a:lnTo>
                <a:lnTo>
                  <a:pt x="274068" y="275625"/>
                </a:lnTo>
                <a:lnTo>
                  <a:pt x="268705" y="286459"/>
                </a:lnTo>
                <a:lnTo>
                  <a:pt x="262957" y="294936"/>
                </a:lnTo>
                <a:lnTo>
                  <a:pt x="246409" y="317902"/>
                </a:lnTo>
                <a:lnTo>
                  <a:pt x="239203" y="327328"/>
                </a:lnTo>
                <a:lnTo>
                  <a:pt x="233130" y="334882"/>
                </a:lnTo>
                <a:lnTo>
                  <a:pt x="227809" y="341188"/>
                </a:lnTo>
                <a:lnTo>
                  <a:pt x="219183" y="349202"/>
                </a:lnTo>
                <a:lnTo>
                  <a:pt x="208352" y="358355"/>
                </a:lnTo>
                <a:lnTo>
                  <a:pt x="196052" y="368267"/>
                </a:lnTo>
                <a:lnTo>
                  <a:pt x="185312" y="374875"/>
                </a:lnTo>
                <a:lnTo>
                  <a:pt x="175611" y="379280"/>
                </a:lnTo>
                <a:lnTo>
                  <a:pt x="166604" y="382217"/>
                </a:lnTo>
                <a:lnTo>
                  <a:pt x="159330" y="384175"/>
                </a:lnTo>
                <a:lnTo>
                  <a:pt x="153210" y="385480"/>
                </a:lnTo>
                <a:lnTo>
                  <a:pt x="147860" y="386350"/>
                </a:lnTo>
                <a:lnTo>
                  <a:pt x="143023" y="386930"/>
                </a:lnTo>
                <a:lnTo>
                  <a:pt x="134263" y="387575"/>
                </a:lnTo>
                <a:lnTo>
                  <a:pt x="119363" y="387861"/>
                </a:lnTo>
                <a:lnTo>
                  <a:pt x="84820" y="388045"/>
                </a:lnTo>
                <a:lnTo>
                  <a:pt x="78137" y="386790"/>
                </a:lnTo>
                <a:lnTo>
                  <a:pt x="72412" y="384684"/>
                </a:lnTo>
                <a:lnTo>
                  <a:pt x="67325" y="382009"/>
                </a:lnTo>
                <a:lnTo>
                  <a:pt x="62663" y="380226"/>
                </a:lnTo>
                <a:lnTo>
                  <a:pt x="54098" y="378245"/>
                </a:lnTo>
                <a:lnTo>
                  <a:pt x="46057" y="373978"/>
                </a:lnTo>
                <a:lnTo>
                  <a:pt x="36615" y="366958"/>
                </a:lnTo>
                <a:lnTo>
                  <a:pt x="31936" y="365998"/>
                </a:lnTo>
                <a:lnTo>
                  <a:pt x="22860" y="365231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ARTPenAnnotation141"/>
          <p:cNvSpPr/>
          <p:nvPr/>
        </p:nvSpPr>
        <p:spPr>
          <a:xfrm>
            <a:off x="6640830" y="4709159"/>
            <a:ext cx="57151" cy="171451"/>
          </a:xfrm>
          <a:custGeom>
            <a:avLst/>
            <a:gdLst/>
            <a:ahLst/>
            <a:cxnLst/>
            <a:rect l="0" t="0" r="0" b="0"/>
            <a:pathLst>
              <a:path w="57151" h="171451">
                <a:moveTo>
                  <a:pt x="57150" y="0"/>
                </a:moveTo>
                <a:lnTo>
                  <a:pt x="57150" y="12136"/>
                </a:lnTo>
                <a:lnTo>
                  <a:pt x="54610" y="20791"/>
                </a:lnTo>
                <a:lnTo>
                  <a:pt x="50376" y="31641"/>
                </a:lnTo>
                <a:lnTo>
                  <a:pt x="45014" y="43954"/>
                </a:lnTo>
                <a:lnTo>
                  <a:pt x="41439" y="54703"/>
                </a:lnTo>
                <a:lnTo>
                  <a:pt x="39056" y="64408"/>
                </a:lnTo>
                <a:lnTo>
                  <a:pt x="37467" y="73419"/>
                </a:lnTo>
                <a:lnTo>
                  <a:pt x="35138" y="81966"/>
                </a:lnTo>
                <a:lnTo>
                  <a:pt x="32315" y="90205"/>
                </a:lnTo>
                <a:lnTo>
                  <a:pt x="29163" y="98236"/>
                </a:lnTo>
                <a:lnTo>
                  <a:pt x="25792" y="106131"/>
                </a:lnTo>
                <a:lnTo>
                  <a:pt x="18660" y="121676"/>
                </a:lnTo>
                <a:lnTo>
                  <a:pt x="7504" y="144708"/>
                </a:lnTo>
                <a:lnTo>
                  <a:pt x="5003" y="151082"/>
                </a:lnTo>
                <a:lnTo>
                  <a:pt x="3334" y="156602"/>
                </a:lnTo>
                <a:lnTo>
                  <a:pt x="0" y="1714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ARTPenAnnotation142"/>
          <p:cNvSpPr/>
          <p:nvPr/>
        </p:nvSpPr>
        <p:spPr>
          <a:xfrm>
            <a:off x="7143803" y="3931920"/>
            <a:ext cx="228548" cy="228429"/>
          </a:xfrm>
          <a:custGeom>
            <a:avLst/>
            <a:gdLst/>
            <a:ahLst/>
            <a:cxnLst/>
            <a:rect l="0" t="0" r="0" b="0"/>
            <a:pathLst>
              <a:path w="228548" h="228429">
                <a:moveTo>
                  <a:pt x="22806" y="0"/>
                </a:moveTo>
                <a:lnTo>
                  <a:pt x="16739" y="0"/>
                </a:lnTo>
                <a:lnTo>
                  <a:pt x="16221" y="1269"/>
                </a:lnTo>
                <a:lnTo>
                  <a:pt x="17146" y="3386"/>
                </a:lnTo>
                <a:lnTo>
                  <a:pt x="21689" y="9840"/>
                </a:lnTo>
                <a:lnTo>
                  <a:pt x="22309" y="14110"/>
                </a:lnTo>
                <a:lnTo>
                  <a:pt x="22475" y="17026"/>
                </a:lnTo>
                <a:lnTo>
                  <a:pt x="22709" y="51470"/>
                </a:lnTo>
                <a:lnTo>
                  <a:pt x="21472" y="64793"/>
                </a:lnTo>
                <a:lnTo>
                  <a:pt x="19376" y="77486"/>
                </a:lnTo>
                <a:lnTo>
                  <a:pt x="13662" y="103018"/>
                </a:lnTo>
                <a:lnTo>
                  <a:pt x="6889" y="131299"/>
                </a:lnTo>
                <a:lnTo>
                  <a:pt x="4575" y="143412"/>
                </a:lnTo>
                <a:lnTo>
                  <a:pt x="3032" y="154028"/>
                </a:lnTo>
                <a:lnTo>
                  <a:pt x="2004" y="163645"/>
                </a:lnTo>
                <a:lnTo>
                  <a:pt x="1318" y="171327"/>
                </a:lnTo>
                <a:lnTo>
                  <a:pt x="861" y="177718"/>
                </a:lnTo>
                <a:lnTo>
                  <a:pt x="557" y="183248"/>
                </a:lnTo>
                <a:lnTo>
                  <a:pt x="217" y="196167"/>
                </a:lnTo>
                <a:lnTo>
                  <a:pt x="0" y="213021"/>
                </a:lnTo>
                <a:lnTo>
                  <a:pt x="1253" y="215674"/>
                </a:lnTo>
                <a:lnTo>
                  <a:pt x="6031" y="222008"/>
                </a:lnTo>
                <a:lnTo>
                  <a:pt x="9792" y="226646"/>
                </a:lnTo>
                <a:lnTo>
                  <a:pt x="11591" y="227298"/>
                </a:lnTo>
                <a:lnTo>
                  <a:pt x="16975" y="228021"/>
                </a:lnTo>
                <a:lnTo>
                  <a:pt x="22729" y="228214"/>
                </a:lnTo>
                <a:lnTo>
                  <a:pt x="39282" y="228428"/>
                </a:lnTo>
                <a:lnTo>
                  <a:pt x="50300" y="227215"/>
                </a:lnTo>
                <a:lnTo>
                  <a:pt x="62726" y="225137"/>
                </a:lnTo>
                <a:lnTo>
                  <a:pt x="76089" y="222481"/>
                </a:lnTo>
                <a:lnTo>
                  <a:pt x="87538" y="220711"/>
                </a:lnTo>
                <a:lnTo>
                  <a:pt x="97711" y="219530"/>
                </a:lnTo>
                <a:lnTo>
                  <a:pt x="107033" y="218743"/>
                </a:lnTo>
                <a:lnTo>
                  <a:pt x="114517" y="218219"/>
                </a:lnTo>
                <a:lnTo>
                  <a:pt x="126220" y="217636"/>
                </a:lnTo>
                <a:lnTo>
                  <a:pt x="139042" y="217377"/>
                </a:lnTo>
                <a:lnTo>
                  <a:pt x="146017" y="217308"/>
                </a:lnTo>
                <a:lnTo>
                  <a:pt x="154476" y="215991"/>
                </a:lnTo>
                <a:lnTo>
                  <a:pt x="163926" y="213844"/>
                </a:lnTo>
                <a:lnTo>
                  <a:pt x="174037" y="211143"/>
                </a:lnTo>
                <a:lnTo>
                  <a:pt x="182046" y="209341"/>
                </a:lnTo>
                <a:lnTo>
                  <a:pt x="188657" y="208141"/>
                </a:lnTo>
                <a:lnTo>
                  <a:pt x="194333" y="207340"/>
                </a:lnTo>
                <a:lnTo>
                  <a:pt x="200658" y="208077"/>
                </a:lnTo>
                <a:lnTo>
                  <a:pt x="207414" y="209838"/>
                </a:lnTo>
                <a:lnTo>
                  <a:pt x="228547" y="217169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SMARTPenAnnotation143"/>
          <p:cNvSpPr/>
          <p:nvPr/>
        </p:nvSpPr>
        <p:spPr>
          <a:xfrm>
            <a:off x="7349490" y="3909059"/>
            <a:ext cx="34291" cy="742951"/>
          </a:xfrm>
          <a:custGeom>
            <a:avLst/>
            <a:gdLst/>
            <a:ahLst/>
            <a:cxnLst/>
            <a:rect l="0" t="0" r="0" b="0"/>
            <a:pathLst>
              <a:path w="34291" h="742951">
                <a:moveTo>
                  <a:pt x="0" y="0"/>
                </a:moveTo>
                <a:lnTo>
                  <a:pt x="0" y="168380"/>
                </a:lnTo>
                <a:lnTo>
                  <a:pt x="1270" y="192263"/>
                </a:lnTo>
                <a:lnTo>
                  <a:pt x="3386" y="215805"/>
                </a:lnTo>
                <a:lnTo>
                  <a:pt x="6068" y="239120"/>
                </a:lnTo>
                <a:lnTo>
                  <a:pt x="7855" y="258474"/>
                </a:lnTo>
                <a:lnTo>
                  <a:pt x="9046" y="275186"/>
                </a:lnTo>
                <a:lnTo>
                  <a:pt x="9841" y="290137"/>
                </a:lnTo>
                <a:lnTo>
                  <a:pt x="10724" y="316910"/>
                </a:lnTo>
                <a:lnTo>
                  <a:pt x="11290" y="365142"/>
                </a:lnTo>
                <a:lnTo>
                  <a:pt x="12607" y="376778"/>
                </a:lnTo>
                <a:lnTo>
                  <a:pt x="14755" y="388346"/>
                </a:lnTo>
                <a:lnTo>
                  <a:pt x="17456" y="399867"/>
                </a:lnTo>
                <a:lnTo>
                  <a:pt x="19257" y="411358"/>
                </a:lnTo>
                <a:lnTo>
                  <a:pt x="20458" y="422829"/>
                </a:lnTo>
                <a:lnTo>
                  <a:pt x="21258" y="434286"/>
                </a:lnTo>
                <a:lnTo>
                  <a:pt x="22148" y="453790"/>
                </a:lnTo>
                <a:lnTo>
                  <a:pt x="22543" y="472195"/>
                </a:lnTo>
                <a:lnTo>
                  <a:pt x="22818" y="526250"/>
                </a:lnTo>
                <a:lnTo>
                  <a:pt x="24102" y="540064"/>
                </a:lnTo>
                <a:lnTo>
                  <a:pt x="26228" y="555622"/>
                </a:lnTo>
                <a:lnTo>
                  <a:pt x="28915" y="572345"/>
                </a:lnTo>
                <a:lnTo>
                  <a:pt x="30706" y="591113"/>
                </a:lnTo>
                <a:lnTo>
                  <a:pt x="31901" y="611246"/>
                </a:lnTo>
                <a:lnTo>
                  <a:pt x="33818" y="667969"/>
                </a:lnTo>
                <a:lnTo>
                  <a:pt x="34290" y="74295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SMARTPenAnnotation144"/>
          <p:cNvSpPr/>
          <p:nvPr/>
        </p:nvSpPr>
        <p:spPr>
          <a:xfrm>
            <a:off x="7440930" y="3680459"/>
            <a:ext cx="342130" cy="1097281"/>
          </a:xfrm>
          <a:custGeom>
            <a:avLst/>
            <a:gdLst/>
            <a:ahLst/>
            <a:cxnLst/>
            <a:rect l="0" t="0" r="0" b="0"/>
            <a:pathLst>
              <a:path w="342130" h="1097281">
                <a:moveTo>
                  <a:pt x="0" y="0"/>
                </a:moveTo>
                <a:lnTo>
                  <a:pt x="6068" y="6069"/>
                </a:lnTo>
                <a:lnTo>
                  <a:pt x="12935" y="10396"/>
                </a:lnTo>
                <a:lnTo>
                  <a:pt x="22593" y="15821"/>
                </a:lnTo>
                <a:lnTo>
                  <a:pt x="34112" y="21977"/>
                </a:lnTo>
                <a:lnTo>
                  <a:pt x="43061" y="27352"/>
                </a:lnTo>
                <a:lnTo>
                  <a:pt x="50298" y="32205"/>
                </a:lnTo>
                <a:lnTo>
                  <a:pt x="56391" y="36710"/>
                </a:lnTo>
                <a:lnTo>
                  <a:pt x="65535" y="42254"/>
                </a:lnTo>
                <a:lnTo>
                  <a:pt x="76709" y="48489"/>
                </a:lnTo>
                <a:lnTo>
                  <a:pt x="89239" y="55186"/>
                </a:lnTo>
                <a:lnTo>
                  <a:pt x="98863" y="62191"/>
                </a:lnTo>
                <a:lnTo>
                  <a:pt x="106548" y="69401"/>
                </a:lnTo>
                <a:lnTo>
                  <a:pt x="112943" y="76747"/>
                </a:lnTo>
                <a:lnTo>
                  <a:pt x="122285" y="84185"/>
                </a:lnTo>
                <a:lnTo>
                  <a:pt x="133593" y="91684"/>
                </a:lnTo>
                <a:lnTo>
                  <a:pt x="146212" y="99223"/>
                </a:lnTo>
                <a:lnTo>
                  <a:pt x="157165" y="106788"/>
                </a:lnTo>
                <a:lnTo>
                  <a:pt x="167006" y="114372"/>
                </a:lnTo>
                <a:lnTo>
                  <a:pt x="176108" y="121968"/>
                </a:lnTo>
                <a:lnTo>
                  <a:pt x="184715" y="129572"/>
                </a:lnTo>
                <a:lnTo>
                  <a:pt x="201052" y="144795"/>
                </a:lnTo>
                <a:lnTo>
                  <a:pt x="207694" y="152410"/>
                </a:lnTo>
                <a:lnTo>
                  <a:pt x="213393" y="160027"/>
                </a:lnTo>
                <a:lnTo>
                  <a:pt x="237731" y="196570"/>
                </a:lnTo>
                <a:lnTo>
                  <a:pt x="243577" y="205977"/>
                </a:lnTo>
                <a:lnTo>
                  <a:pt x="253460" y="223202"/>
                </a:lnTo>
                <a:lnTo>
                  <a:pt x="262085" y="242711"/>
                </a:lnTo>
                <a:lnTo>
                  <a:pt x="271422" y="264082"/>
                </a:lnTo>
                <a:lnTo>
                  <a:pt x="277468" y="275115"/>
                </a:lnTo>
                <a:lnTo>
                  <a:pt x="284038" y="286280"/>
                </a:lnTo>
                <a:lnTo>
                  <a:pt x="294726" y="308846"/>
                </a:lnTo>
                <a:lnTo>
                  <a:pt x="302439" y="331575"/>
                </a:lnTo>
                <a:lnTo>
                  <a:pt x="305867" y="354377"/>
                </a:lnTo>
                <a:lnTo>
                  <a:pt x="314164" y="387371"/>
                </a:lnTo>
                <a:lnTo>
                  <a:pt x="319933" y="406838"/>
                </a:lnTo>
                <a:lnTo>
                  <a:pt x="325048" y="428705"/>
                </a:lnTo>
                <a:lnTo>
                  <a:pt x="329729" y="452174"/>
                </a:lnTo>
                <a:lnTo>
                  <a:pt x="334119" y="476709"/>
                </a:lnTo>
                <a:lnTo>
                  <a:pt x="337046" y="501956"/>
                </a:lnTo>
                <a:lnTo>
                  <a:pt x="338997" y="527677"/>
                </a:lnTo>
                <a:lnTo>
                  <a:pt x="341165" y="574883"/>
                </a:lnTo>
                <a:lnTo>
                  <a:pt x="342129" y="608564"/>
                </a:lnTo>
                <a:lnTo>
                  <a:pt x="339171" y="636233"/>
                </a:lnTo>
                <a:lnTo>
                  <a:pt x="333622" y="666311"/>
                </a:lnTo>
                <a:lnTo>
                  <a:pt x="326923" y="709312"/>
                </a:lnTo>
                <a:lnTo>
                  <a:pt x="319712" y="741123"/>
                </a:lnTo>
                <a:lnTo>
                  <a:pt x="311003" y="768808"/>
                </a:lnTo>
                <a:lnTo>
                  <a:pt x="283510" y="852377"/>
                </a:lnTo>
                <a:lnTo>
                  <a:pt x="275017" y="874558"/>
                </a:lnTo>
                <a:lnTo>
                  <a:pt x="264470" y="897963"/>
                </a:lnTo>
                <a:lnTo>
                  <a:pt x="247082" y="933765"/>
                </a:lnTo>
                <a:lnTo>
                  <a:pt x="239651" y="947630"/>
                </a:lnTo>
                <a:lnTo>
                  <a:pt x="233427" y="958144"/>
                </a:lnTo>
                <a:lnTo>
                  <a:pt x="228008" y="966422"/>
                </a:lnTo>
                <a:lnTo>
                  <a:pt x="202177" y="1008413"/>
                </a:lnTo>
                <a:lnTo>
                  <a:pt x="194475" y="1020256"/>
                </a:lnTo>
                <a:lnTo>
                  <a:pt x="188070" y="1029421"/>
                </a:lnTo>
                <a:lnTo>
                  <a:pt x="177566" y="1042991"/>
                </a:lnTo>
                <a:lnTo>
                  <a:pt x="168665" y="1053255"/>
                </a:lnTo>
                <a:lnTo>
                  <a:pt x="164513" y="1056500"/>
                </a:lnTo>
                <a:lnTo>
                  <a:pt x="156513" y="1060106"/>
                </a:lnTo>
                <a:lnTo>
                  <a:pt x="153872" y="1062337"/>
                </a:lnTo>
                <a:lnTo>
                  <a:pt x="152111" y="1065095"/>
                </a:lnTo>
                <a:lnTo>
                  <a:pt x="150937" y="1068203"/>
                </a:lnTo>
                <a:lnTo>
                  <a:pt x="148885" y="1070276"/>
                </a:lnTo>
                <a:lnTo>
                  <a:pt x="146246" y="1071657"/>
                </a:lnTo>
                <a:lnTo>
                  <a:pt x="138954" y="1073875"/>
                </a:lnTo>
                <a:lnTo>
                  <a:pt x="128349" y="1083395"/>
                </a:lnTo>
                <a:lnTo>
                  <a:pt x="127476" y="1084214"/>
                </a:lnTo>
                <a:lnTo>
                  <a:pt x="123119" y="1085123"/>
                </a:lnTo>
                <a:lnTo>
                  <a:pt x="114815" y="1085808"/>
                </a:lnTo>
                <a:lnTo>
                  <a:pt x="104504" y="1095688"/>
                </a:lnTo>
                <a:lnTo>
                  <a:pt x="100209" y="1096573"/>
                </a:lnTo>
                <a:lnTo>
                  <a:pt x="91439" y="1097280"/>
                </a:lnTo>
              </a:path>
            </a:pathLst>
          </a:custGeom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assignment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152-155</a:t>
            </a:r>
          </a:p>
          <a:p>
            <a:pPr>
              <a:buNone/>
            </a:pPr>
            <a:r>
              <a:rPr lang="en-US" dirty="0" smtClean="0"/>
              <a:t>7-22</a:t>
            </a:r>
          </a:p>
          <a:p>
            <a:pPr>
              <a:buNone/>
            </a:pPr>
            <a:r>
              <a:rPr lang="en-US" dirty="0" smtClean="0"/>
              <a:t>38-58</a:t>
            </a:r>
          </a:p>
          <a:p>
            <a:pPr>
              <a:buNone/>
            </a:pPr>
            <a:r>
              <a:rPr lang="en-US" dirty="0" smtClean="0"/>
              <a:t>71-82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88</TotalTime>
  <Words>95</Words>
  <Application>Microsoft Office PowerPoint</Application>
  <PresentationFormat>On-screen Show (4:3)</PresentationFormat>
  <Paragraphs>34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Solstice</vt:lpstr>
      <vt:lpstr>2.5: Piecewise-Defined Functions</vt:lpstr>
      <vt:lpstr>What is a piece-wise function?</vt:lpstr>
      <vt:lpstr>Graphing it</vt:lpstr>
      <vt:lpstr>Slide 4</vt:lpstr>
      <vt:lpstr>Absolute value functions</vt:lpstr>
      <vt:lpstr>Absolute value equations</vt:lpstr>
      <vt:lpstr>Absolute value inequalities</vt:lpstr>
      <vt:lpstr>Absolute value inequalities, part 2</vt:lpstr>
      <vt:lpstr>Your assignment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2.5: Piecewise-Defined Functions</dc:title>
  <dc:creator>Ameena</dc:creator>
  <cp:lastModifiedBy>Ameena</cp:lastModifiedBy>
  <cp:revision>9</cp:revision>
  <dcterms:created xsi:type="dcterms:W3CDTF">2008-09-30T18:32:18Z</dcterms:created>
  <dcterms:modified xsi:type="dcterms:W3CDTF">2008-09-30T20:01:08Z</dcterms:modified>
</cp:coreProperties>
</file>